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6" y="-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911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200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672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6915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3597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5273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452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638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156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008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920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097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611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789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92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162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306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6E5CF7F-345A-479E-BA43-7ED5A5EF8AA4}" type="datetimeFigureOut">
              <a:rPr lang="ru-RU" smtClean="0"/>
              <a:t>01.02.2019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3AB506F-6EE5-44F8-81B4-7D8FA397C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69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6100" y="317499"/>
            <a:ext cx="11341100" cy="107950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Квадрат </a:t>
            </a:r>
            <a:r>
              <a:rPr lang="ru-RU" b="1" dirty="0" smtClean="0"/>
              <a:t>П</a:t>
            </a:r>
            <a:r>
              <a:rPr lang="uk-UA" b="1" dirty="0" smtClean="0"/>
              <a:t>І</a:t>
            </a:r>
            <a:r>
              <a:rPr lang="ru-RU" b="1" dirty="0" err="1" smtClean="0"/>
              <a:t>фагора</a:t>
            </a:r>
            <a:r>
              <a:rPr lang="ru-RU" b="1" dirty="0" smtClean="0"/>
              <a:t> </a:t>
            </a:r>
            <a:r>
              <a:rPr lang="ru-RU" b="1" dirty="0" err="1" smtClean="0"/>
              <a:t>пІСЛЯ</a:t>
            </a:r>
            <a:r>
              <a:rPr lang="ru-RU" b="1" dirty="0" smtClean="0"/>
              <a:t> </a:t>
            </a:r>
            <a:r>
              <a:rPr lang="ru-RU" b="1" dirty="0"/>
              <a:t>2000 </a:t>
            </a:r>
            <a:r>
              <a:rPr lang="ru-RU" b="1" dirty="0" smtClean="0"/>
              <a:t>года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6100" y="1418167"/>
            <a:ext cx="5715000" cy="256963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Дата </a:t>
            </a:r>
            <a:r>
              <a:rPr lang="ru-RU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народження</a:t>
            </a:r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5.08.2005г.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число: 5+8+2+5=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число: 2+0=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число: 20-2*5=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число: 1+0=1</a:t>
            </a:r>
            <a:endParaRPr 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013804"/>
              </p:ext>
            </p:extLst>
          </p:nvPr>
        </p:nvGraphicFramePr>
        <p:xfrm>
          <a:off x="5486399" y="2702983"/>
          <a:ext cx="5892801" cy="3761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267">
                  <a:extLst>
                    <a:ext uri="{9D8B030D-6E8A-4147-A177-3AD203B41FA5}">
                      <a16:colId xmlns:a16="http://schemas.microsoft.com/office/drawing/2014/main" xmlns="" val="774718691"/>
                    </a:ext>
                  </a:extLst>
                </a:gridCol>
                <a:gridCol w="1964267">
                  <a:extLst>
                    <a:ext uri="{9D8B030D-6E8A-4147-A177-3AD203B41FA5}">
                      <a16:colId xmlns:a16="http://schemas.microsoft.com/office/drawing/2014/main" xmlns="" val="3898313426"/>
                    </a:ext>
                  </a:extLst>
                </a:gridCol>
                <a:gridCol w="1964267">
                  <a:extLst>
                    <a:ext uri="{9D8B030D-6E8A-4147-A177-3AD203B41FA5}">
                      <a16:colId xmlns:a16="http://schemas.microsoft.com/office/drawing/2014/main" xmlns="" val="3940292317"/>
                    </a:ext>
                  </a:extLst>
                </a:gridCol>
              </a:tblGrid>
              <a:tr h="1253772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77448"/>
                  </a:ext>
                </a:extLst>
              </a:tr>
              <a:tr h="1253772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222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62176466"/>
                  </a:ext>
                </a:extLst>
              </a:tr>
              <a:tr h="1253772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3789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6104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6375" y="427567"/>
            <a:ext cx="4178300" cy="292940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5.08.2005г.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число: 5+8+2+5=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число: 2+0=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число: 20-2*5=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число: 1+0=1</a:t>
            </a:r>
          </a:p>
          <a:p>
            <a:pPr>
              <a:spcBef>
                <a:spcPts val="0"/>
              </a:spcBef>
            </a:pPr>
            <a:r>
              <a:rPr lang="ru-RU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Всього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цифр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454570"/>
              </p:ext>
            </p:extLst>
          </p:nvPr>
        </p:nvGraphicFramePr>
        <p:xfrm>
          <a:off x="373727" y="3594099"/>
          <a:ext cx="447094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0316">
                  <a:extLst>
                    <a:ext uri="{9D8B030D-6E8A-4147-A177-3AD203B41FA5}">
                      <a16:colId xmlns:a16="http://schemas.microsoft.com/office/drawing/2014/main" xmlns="" val="774718691"/>
                    </a:ext>
                  </a:extLst>
                </a:gridCol>
                <a:gridCol w="1490316">
                  <a:extLst>
                    <a:ext uri="{9D8B030D-6E8A-4147-A177-3AD203B41FA5}">
                      <a16:colId xmlns:a16="http://schemas.microsoft.com/office/drawing/2014/main" xmlns="" val="3898313426"/>
                    </a:ext>
                  </a:extLst>
                </a:gridCol>
                <a:gridCol w="1490316">
                  <a:extLst>
                    <a:ext uri="{9D8B030D-6E8A-4147-A177-3AD203B41FA5}">
                      <a16:colId xmlns:a16="http://schemas.microsoft.com/office/drawing/2014/main" xmlns="" val="3940292317"/>
                    </a:ext>
                  </a:extLst>
                </a:gridCol>
              </a:tblGrid>
              <a:tr h="935566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77448"/>
                  </a:ext>
                </a:extLst>
              </a:tr>
              <a:tr h="935566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222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62176466"/>
                  </a:ext>
                </a:extLst>
              </a:tr>
              <a:tr h="935566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3789195"/>
                  </a:ext>
                </a:extLst>
              </a:tr>
            </a:tbl>
          </a:graphicData>
        </a:graphic>
      </p:graphicFrame>
      <p:sp>
        <p:nvSpPr>
          <p:cNvPr id="6" name="Подзаголовок 2"/>
          <p:cNvSpPr txBox="1">
            <a:spLocks/>
          </p:cNvSpPr>
          <p:nvPr/>
        </p:nvSpPr>
        <p:spPr>
          <a:xfrm>
            <a:off x="6716728" y="427566"/>
            <a:ext cx="4178300" cy="267123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5.08.1995г.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число: 5+8+1+9+9+5=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число: 3+7=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число: 37-2*5=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число: 2+7=9</a:t>
            </a:r>
          </a:p>
          <a:p>
            <a:pPr>
              <a:spcBef>
                <a:spcPts val="0"/>
              </a:spcBef>
            </a:pPr>
            <a:r>
              <a:rPr lang="ru-RU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Всього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цифр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730546"/>
              </p:ext>
            </p:extLst>
          </p:nvPr>
        </p:nvGraphicFramePr>
        <p:xfrm>
          <a:off x="6774527" y="3594099"/>
          <a:ext cx="447094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0316">
                  <a:extLst>
                    <a:ext uri="{9D8B030D-6E8A-4147-A177-3AD203B41FA5}">
                      <a16:colId xmlns:a16="http://schemas.microsoft.com/office/drawing/2014/main" xmlns="" val="774718691"/>
                    </a:ext>
                  </a:extLst>
                </a:gridCol>
                <a:gridCol w="1490316">
                  <a:extLst>
                    <a:ext uri="{9D8B030D-6E8A-4147-A177-3AD203B41FA5}">
                      <a16:colId xmlns:a16="http://schemas.microsoft.com/office/drawing/2014/main" xmlns="" val="3898313426"/>
                    </a:ext>
                  </a:extLst>
                </a:gridCol>
                <a:gridCol w="1490316">
                  <a:extLst>
                    <a:ext uri="{9D8B030D-6E8A-4147-A177-3AD203B41FA5}">
                      <a16:colId xmlns:a16="http://schemas.microsoft.com/office/drawing/2014/main" xmlns="" val="3940292317"/>
                    </a:ext>
                  </a:extLst>
                </a:gridCol>
              </a:tblGrid>
              <a:tr h="935566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77448"/>
                  </a:ext>
                </a:extLst>
              </a:tr>
              <a:tr h="935566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62176466"/>
                  </a:ext>
                </a:extLst>
              </a:tr>
              <a:tr h="935566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999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3789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762172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51</TotalTime>
  <Words>99</Words>
  <Application>Microsoft Office PowerPoint</Application>
  <PresentationFormat>Произвольный</PresentationFormat>
  <Paragraphs>45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Сектор</vt:lpstr>
      <vt:lpstr>Квадрат ПІфагора пІСЛЯ 2000 года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 Пифагора после 2000 года</dc:title>
  <dc:creator>Наталья</dc:creator>
  <cp:lastModifiedBy>Intel</cp:lastModifiedBy>
  <cp:revision>6</cp:revision>
  <dcterms:created xsi:type="dcterms:W3CDTF">2018-04-10T11:02:15Z</dcterms:created>
  <dcterms:modified xsi:type="dcterms:W3CDTF">2019-02-01T09:38:27Z</dcterms:modified>
</cp:coreProperties>
</file>