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  <p:sldMasterId id="2147483785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1" autoAdjust="0"/>
  </p:normalViewPr>
  <p:slideViewPr>
    <p:cSldViewPr snapToGrid="0" showGuides="1">
      <p:cViewPr varScale="1">
        <p:scale>
          <a:sx n="79" d="100"/>
          <a:sy n="79" d="100"/>
        </p:scale>
        <p:origin x="96" y="5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2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567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18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219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4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13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05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687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218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179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403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26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991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886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37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490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48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1375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198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793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861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97569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00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5276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25204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1564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053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1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571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45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01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39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36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0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0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25726-C677-4026-91C0-F1013D3E8E77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36BD09-F72F-4691-A922-74E2B989D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46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527" y="2935706"/>
            <a:ext cx="11790947" cy="986588"/>
          </a:xfrm>
        </p:spPr>
        <p:txBody>
          <a:bodyPr/>
          <a:lstStyle/>
          <a:p>
            <a:pPr algn="ctr"/>
            <a:r>
              <a:rPr lang="ru-RU" sz="7900" b="1" i="1" dirty="0" err="1" smtClean="0">
                <a:latin typeface="Adobe Myungjo Std M" panose="02020600000000000000" pitchFamily="18" charset="-128"/>
                <a:ea typeface="Adobe Myungjo Std M" panose="02020600000000000000" pitchFamily="18" charset="-128"/>
                <a:cs typeface="Mongolian Baiti" panose="03000500000000000000" pitchFamily="66" charset="0"/>
              </a:rPr>
              <a:t>Нумерологія</a:t>
            </a:r>
            <a:endParaRPr lang="ru-RU" sz="7900" b="1" i="1" dirty="0">
              <a:latin typeface="Adobe Myungjo Std M" panose="02020600000000000000" pitchFamily="18" charset="-128"/>
              <a:ea typeface="Adobe Myungjo Std M" panose="02020600000000000000" pitchFamily="18" charset="-128"/>
              <a:cs typeface="Mongolian Baiti" panose="03000500000000000000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81216" y="4645152"/>
            <a:ext cx="4608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>
                <a:solidFill>
                  <a:schemeClr val="bg1"/>
                </a:solidFill>
              </a:rPr>
              <a:t>Підготував</a:t>
            </a:r>
            <a:r>
              <a:rPr lang="ru-RU" i="1" dirty="0">
                <a:solidFill>
                  <a:schemeClr val="bg1"/>
                </a:solidFill>
              </a:rPr>
              <a:t> студент </a:t>
            </a:r>
            <a:r>
              <a:rPr lang="ru-RU" i="1" dirty="0" err="1">
                <a:solidFill>
                  <a:schemeClr val="bg1"/>
                </a:solidFill>
              </a:rPr>
              <a:t>групи</a:t>
            </a:r>
            <a:r>
              <a:rPr lang="ru-RU" i="1" dirty="0">
                <a:solidFill>
                  <a:schemeClr val="bg1"/>
                </a:solidFill>
              </a:rPr>
              <a:t> ЕП 2-1</a:t>
            </a:r>
            <a:br>
              <a:rPr lang="ru-RU" i="1" dirty="0">
                <a:solidFill>
                  <a:schemeClr val="bg1"/>
                </a:solidFill>
              </a:rPr>
            </a:br>
            <a:r>
              <a:rPr lang="ru-RU" i="1" dirty="0" err="1">
                <a:solidFill>
                  <a:schemeClr val="bg1"/>
                </a:solidFill>
              </a:rPr>
              <a:t>Костянтинівського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індустріального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 smtClean="0">
                <a:solidFill>
                  <a:schemeClr val="bg1"/>
                </a:solidFill>
              </a:rPr>
              <a:t>технікуму</a:t>
            </a:r>
            <a:r>
              <a:rPr lang="en-US" i="1" dirty="0" smtClean="0">
                <a:solidFill>
                  <a:schemeClr val="bg1"/>
                </a:solidFill>
              </a:rPr>
              <a:t> </a:t>
            </a:r>
            <a:r>
              <a:rPr lang="uk-UA" i="1" dirty="0" smtClean="0">
                <a:solidFill>
                  <a:schemeClr val="bg1"/>
                </a:solidFill>
              </a:rPr>
              <a:t>ДВНЗ «</a:t>
            </a:r>
            <a:r>
              <a:rPr lang="uk-UA" i="1" dirty="0" err="1" smtClean="0">
                <a:solidFill>
                  <a:schemeClr val="bg1"/>
                </a:solidFill>
              </a:rPr>
              <a:t>ДонНТУ</a:t>
            </a:r>
            <a:r>
              <a:rPr lang="uk-UA" i="1" dirty="0" smtClean="0">
                <a:solidFill>
                  <a:schemeClr val="bg1"/>
                </a:solidFill>
              </a:rPr>
              <a:t>»</a:t>
            </a:r>
            <a:r>
              <a:rPr lang="ru-RU" i="1" dirty="0">
                <a:solidFill>
                  <a:schemeClr val="bg1"/>
                </a:solidFill>
              </a:rPr>
              <a:t/>
            </a:r>
            <a:br>
              <a:rPr lang="ru-RU" i="1" dirty="0">
                <a:solidFill>
                  <a:schemeClr val="bg1"/>
                </a:solidFill>
              </a:rPr>
            </a:br>
            <a:r>
              <a:rPr lang="ru-RU" i="1" dirty="0" smtClean="0">
                <a:solidFill>
                  <a:schemeClr val="bg1"/>
                </a:solidFill>
              </a:rPr>
              <a:t>Рябко </a:t>
            </a:r>
            <a:r>
              <a:rPr lang="ru-RU" i="1" dirty="0">
                <a:solidFill>
                  <a:schemeClr val="bg1"/>
                </a:solidFill>
              </a:rPr>
              <a:t>Владислав</a:t>
            </a:r>
          </a:p>
        </p:txBody>
      </p:sp>
    </p:spTree>
    <p:extLst>
      <p:ext uri="{BB962C8B-B14F-4D97-AF65-F5344CB8AC3E}">
        <p14:creationId xmlns:p14="http://schemas.microsoft.com/office/powerpoint/2010/main" val="1845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666" y="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чисел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73210"/>
            <a:ext cx="12192000" cy="5984790"/>
          </a:xfrm>
        </p:spPr>
        <p:txBody>
          <a:bodyPr>
            <a:noAutofit/>
          </a:bodyPr>
          <a:lstStyle/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теорії чисел Піфагора найважливішими є цифри від одного до чотирьох. Це своєрідні символи, які позначають зв'язок із Всесвітом </a:t>
            </a:r>
            <a:r>
              <a:rPr lang="uk-UA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несуть певний сенс.</a:t>
            </a:r>
          </a:p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 1 - являє собою Вищу сутність, Бога. Це точка, яка не має параметрів.</a:t>
            </a:r>
          </a:p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 2 - позначає матерію, яка в літеральній карті втілює деяку  пряму  певної довжини, яка пов'язує дві точки, але не має поняття ширини.</a:t>
            </a:r>
          </a:p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 3 - тріада. Її матеріальне втілення складається з трьох прямих ліній певної довжини, що з'єднують точки, рівновіддалені між собою. Утворений трикутник має довжину і ширину.</a:t>
            </a:r>
          </a:p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Цифра 4 - це тетраедр - елементарна фігура, утворена шляхом з'єднання чотирьох точок прямими певної довжини, яка має об'єм. </a:t>
            </a:r>
          </a:p>
          <a:p>
            <a:pPr marL="0" indent="804863">
              <a:buNone/>
            </a:pP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системою Піфагора цифри 1, 2, 3, 4 показують математичний малюнок Космосу, через малюнок </a:t>
            </a:r>
            <a:r>
              <a:rPr lang="uk-UA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Тетрактис</a:t>
            </a:r>
            <a:r>
              <a:rPr 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</a:p>
        </p:txBody>
      </p:sp>
      <p:pic>
        <p:nvPicPr>
          <p:cNvPr id="1026" name="Picture 2" descr="http://old.msun.ru/vector/www/bolotov/Numerologia_pifagor.files/image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0" y="4961"/>
            <a:ext cx="10984832" cy="685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71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666" y="-18448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числа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786" y="680705"/>
            <a:ext cx="11967856" cy="3880773"/>
          </a:xfrm>
        </p:spPr>
        <p:txBody>
          <a:bodyPr>
            <a:noAutofit/>
          </a:bodyPr>
          <a:lstStyle/>
          <a:p>
            <a:pPr marL="0" indent="719138" algn="just">
              <a:buNone/>
            </a:pP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 розробив і поширив серед своїх учнів власну математико-філософську ідею, яка, використовуючи числа, дозволила нам зрозуміти, наскільки реальне існування кожної людини відповідає її меті в житті. Ця ідея стала основою </a:t>
            </a:r>
            <a:r>
              <a:rPr lang="uk-UA" sz="28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нумерологічної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теорії. Згодом сам Піфагор визнав, що ця система є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найважливішим 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відкриттям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життя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272589"/>
            <a:ext cx="4872789" cy="3609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788" y="3429000"/>
            <a:ext cx="7319212" cy="345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122" y="854189"/>
            <a:ext cx="11787382" cy="3880773"/>
          </a:xfrm>
        </p:spPr>
        <p:txBody>
          <a:bodyPr>
            <a:normAutofit/>
          </a:bodyPr>
          <a:lstStyle/>
          <a:p>
            <a:pPr marL="0" indent="536575" algn="just">
              <a:buNone/>
            </a:pPr>
            <a:r>
              <a:rPr lang="uk-UA" sz="2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Чотири числа, що складають </a:t>
            </a:r>
            <a:r>
              <a:rPr lang="uk-UA" sz="26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тетраду</a:t>
            </a:r>
            <a:r>
              <a:rPr lang="uk-UA" sz="2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  один, два, три, чотири, мають пряме відношення до музики: вони вказують всі відомі співзвучні інтервали - октаву (1: 2), квінт (2: 3) і кварту (3: 4). Для того, щоб звести складне число до елементарного, Піфагор використав метод додавання всіх цифр, що складають число.  Якщо утворюється число 10 і більше, ці числа також додаються. Цей процес триває до тих пір, поки не буде отримано елементарне число від 1 до 9, кожне з яких має свою цінність і силу.</a:t>
            </a:r>
          </a:p>
          <a:p>
            <a:pPr algn="just">
              <a:lnSpc>
                <a:spcPts val="3200"/>
              </a:lnSpc>
              <a:spcBef>
                <a:spcPts val="0"/>
              </a:spcBef>
            </a:pPr>
            <a:endParaRPr lang="ru-RU" i="1" dirty="0">
              <a:solidFill>
                <a:srgbClr val="0000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7666" y="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числа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2768"/>
            <a:ext cx="4680284" cy="2755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334" y="4102768"/>
            <a:ext cx="4416540" cy="27552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874" y="4102768"/>
            <a:ext cx="3096126" cy="275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898" y="-120316"/>
            <a:ext cx="9814203" cy="1320800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нумерологія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50940"/>
            <a:ext cx="12192000" cy="5369387"/>
          </a:xfrm>
        </p:spPr>
        <p:txBody>
          <a:bodyPr>
            <a:noAutofit/>
          </a:bodyPr>
          <a:lstStyle/>
          <a:p>
            <a:pPr marL="0" indent="360363" algn="just">
              <a:lnSpc>
                <a:spcPts val="3600"/>
              </a:lnSpc>
              <a:spcBef>
                <a:spcPts val="0"/>
              </a:spcBef>
              <a:buNone/>
            </a:pPr>
            <a:r>
              <a:rPr lang="uk-UA" sz="32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Нумерологія</a:t>
            </a:r>
            <a:r>
              <a:rPr lang="uk-UA" sz="3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це система </a:t>
            </a:r>
            <a:r>
              <a:rPr lang="uk-UA" sz="32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езотеричних</a:t>
            </a:r>
            <a:r>
              <a:rPr lang="uk-UA" sz="3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переконань про містичні відносини чисел з фізичними об'єктами, процесами і життям людей і їх свідомості, які взаємопов'язані і впливають один на одного.</a:t>
            </a:r>
            <a:endParaRPr lang="ru-RU" sz="3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2731168"/>
            <a:ext cx="6096001" cy="4126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731168"/>
            <a:ext cx="6096000" cy="412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0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887" y="-324853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</a:t>
            </a:r>
            <a:r>
              <a:rPr lang="uk-UA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нумерології</a:t>
            </a:r>
            <a:endParaRPr lang="ru-RU" sz="7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85414"/>
            <a:ext cx="12192000" cy="5984789"/>
          </a:xfrm>
        </p:spPr>
        <p:txBody>
          <a:bodyPr>
            <a:noAutofit/>
          </a:bodyPr>
          <a:lstStyle/>
          <a:p>
            <a:pPr marL="0" indent="444500" algn="just">
              <a:buNone/>
            </a:pP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нумерології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всі слова, імена і числа можуть бути зведені до одиничних розрядів, які відповідають певним окультним характеристикам, що впливають на життя людини. Тобто в </a:t>
            </a:r>
            <a:r>
              <a:rPr lang="uk-UA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нумерології</a:t>
            </a:r>
            <a:r>
              <a:rPr lang="uk-UA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кожним однозначним числом закріплені певні властивості, поняття і образи.</a:t>
            </a:r>
            <a:endParaRPr lang="uk-UA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0559"/>
            <a:ext cx="3958389" cy="35974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389" y="3260560"/>
            <a:ext cx="4271211" cy="3597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3260559"/>
            <a:ext cx="3958389" cy="35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7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666" y="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нумерології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69462"/>
            <a:ext cx="12192000" cy="5888538"/>
          </a:xfrm>
        </p:spPr>
        <p:txBody>
          <a:bodyPr>
            <a:normAutofit/>
          </a:bodyPr>
          <a:lstStyle/>
          <a:p>
            <a:pPr marL="0" indent="444500" algn="just">
              <a:lnSpc>
                <a:spcPts val="3000"/>
              </a:lnSpc>
              <a:spcBef>
                <a:spcPts val="0"/>
              </a:spcBef>
              <a:buNone/>
            </a:pP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Нумерологія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сходить до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стародавніх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коренів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</a:t>
            </a:r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первісні</a:t>
            </a:r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племена </a:t>
            </a:r>
            <a:r>
              <a:rPr lang="ru-RU" sz="32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використовували</a:t>
            </a:r>
            <a:r>
              <a:rPr lang="ru-RU" sz="3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цифри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Незважаючи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те,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нумерологія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отримала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популярність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порівняно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недавно,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фактично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належить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однієї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найдавніших</a:t>
            </a:r>
            <a:r>
              <a:rPr lang="ru-RU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наук.</a:t>
            </a:r>
            <a:endParaRPr lang="ru-RU" sz="32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4221"/>
            <a:ext cx="6096000" cy="3883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28747"/>
          <a:stretch/>
        </p:blipFill>
        <p:spPr>
          <a:xfrm>
            <a:off x="6096000" y="2974221"/>
            <a:ext cx="6096000" cy="388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2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666" y="-16844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Теорія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Піфагора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926"/>
            <a:ext cx="12192000" cy="6093074"/>
          </a:xfrm>
        </p:spPr>
        <p:txBody>
          <a:bodyPr>
            <a:normAutofit/>
          </a:bodyPr>
          <a:lstStyle/>
          <a:p>
            <a:pPr marL="0" indent="541338" algn="just">
              <a:lnSpc>
                <a:spcPts val="3000"/>
              </a:lnSpc>
              <a:spcBef>
                <a:spcPts val="0"/>
              </a:spcBef>
              <a:buNone/>
            </a:pPr>
            <a:r>
              <a:rPr lang="uk-UA" sz="32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 був одним з перших, хто вивчав теорію чисел і розвивав цю доктрину. Спираючись на знання древніх магів і священиків, і за своєю власною теорією, Піфагор стверджував, що саме цифри керують світом. Він вважав, що всі речі мають абстрактне значення, тому всі речі (матеріальні та духовні поняття) можна порівняти з числами</a:t>
            </a:r>
            <a:endParaRPr lang="ru-RU" sz="3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2116"/>
            <a:ext cx="2502568" cy="37688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568" y="3092116"/>
            <a:ext cx="6362700" cy="37658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5268" y="3092116"/>
            <a:ext cx="3326732" cy="376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1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666" y="-15641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Теорія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Піфагора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44610"/>
            <a:ext cx="12192000" cy="5924632"/>
          </a:xfrm>
        </p:spPr>
        <p:txBody>
          <a:bodyPr>
            <a:normAutofit/>
          </a:bodyPr>
          <a:lstStyle/>
          <a:p>
            <a:pPr marL="0" indent="804863" algn="just">
              <a:spcBef>
                <a:spcPts val="0"/>
              </a:spcBef>
              <a:buNone/>
            </a:pP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 вважав, що матір’ю математичних наук була арифметика, тому що саме на основі арифметики виникла музика, геометрія і астрономія. Математика, як говорить піфагорійське вчення, складається з двох основних частин. Перша частина математики - це множинність і компоненти речей, друга - величина і щільність речей.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7738"/>
            <a:ext cx="4596063" cy="3910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063" y="2947738"/>
            <a:ext cx="4018548" cy="39102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4610" y="2947739"/>
            <a:ext cx="3577390" cy="39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2454"/>
            <a:ext cx="12192000" cy="1320800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теорії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Піфагора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8673"/>
            <a:ext cx="12192000" cy="6189327"/>
          </a:xfrm>
        </p:spPr>
        <p:txBody>
          <a:bodyPr>
            <a:normAutofit/>
          </a:bodyPr>
          <a:lstStyle/>
          <a:p>
            <a:pPr marL="0" indent="622300" algn="just">
              <a:buNone/>
            </a:pPr>
            <a:r>
              <a:rPr lang="uk-UA" sz="28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Монада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 грецької 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одиниця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одна) багатогранна – це й єдність всього, й сума комбінацій чисел, що розглядається як ціле. Монаду порівнювали з насінням дерева, що розрослося багатьма гілками. Гілки як числа - вони належать до насіння дерева так саме, як цифри  до монади. Як Монада розглядається й Всесвіт.</a:t>
            </a:r>
          </a:p>
          <a:p>
            <a:pPr marL="0" indent="444500" algn="just">
              <a:lnSpc>
                <a:spcPts val="2700"/>
              </a:lnSpc>
              <a:spcBef>
                <a:spcPts val="0"/>
              </a:spcBef>
              <a:buNone/>
            </a:pPr>
            <a:endParaRPr lang="ru-RU" sz="3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9296"/>
            <a:ext cx="3958389" cy="4078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389" y="2779296"/>
            <a:ext cx="3886200" cy="40787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4589" y="2779293"/>
            <a:ext cx="4360250" cy="407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5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61180"/>
            <a:ext cx="12192000" cy="5996820"/>
          </a:xfrm>
        </p:spPr>
        <p:txBody>
          <a:bodyPr>
            <a:normAutofit/>
          </a:bodyPr>
          <a:lstStyle/>
          <a:p>
            <a:pPr marL="0" indent="536575" algn="just">
              <a:buNone/>
            </a:pP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Складені числа включають числа, які поділяються на себе, на одиницю та на деякі інші номери. Це 9, 15, 21, 27, 33 тощо. Нескладеними числами є ті числа, які поділяються лише самі на себе або на одиницю. Це 3, 5, 7, 11, 13, 17, 19, 23 тощо.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Подільні 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числа, які не мають загального дільника, є нескладеними-складеними. Це 9, 25.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2589"/>
            <a:ext cx="6096000" cy="35854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72589"/>
            <a:ext cx="6096000" cy="35854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3568" y="86606"/>
            <a:ext cx="11594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теорії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Піфагора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19445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776958"/>
            <a:ext cx="12192001" cy="6081042"/>
          </a:xfrm>
        </p:spPr>
        <p:txBody>
          <a:bodyPr>
            <a:normAutofit/>
          </a:bodyPr>
          <a:lstStyle/>
          <a:p>
            <a:pPr marL="0" indent="536575" algn="just">
              <a:buNone/>
            </a:pPr>
            <a:r>
              <a:rPr lang="uk-UA" sz="28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Недосконалими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ті числа, сума частин яких менше цілого. Це, наприклад, число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</a:p>
          <a:p>
            <a:pPr marL="0" indent="536575" algn="just">
              <a:buNone/>
            </a:pP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 </a:t>
            </a:r>
            <a:r>
              <a:rPr lang="uk-UA" sz="28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про числа була основою філософії піфагорійців. Ідеальні числа були символом чесноти, що є середнім рівнем між недоліком і надлишком. Чесноти є рідкісними, а також рідкісними є досконалі числа. Недосконалі цифри - це зразок </a:t>
            </a:r>
            <a:r>
              <a:rPr lang="uk-UA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вад.</a:t>
            </a:r>
            <a:endParaRPr lang="uk-UA" sz="28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5568"/>
            <a:ext cx="4656221" cy="36942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1346" r="7991"/>
          <a:stretch/>
        </p:blipFill>
        <p:spPr>
          <a:xfrm>
            <a:off x="8678778" y="3645569"/>
            <a:ext cx="3513222" cy="32124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221" y="3645568"/>
            <a:ext cx="4022556" cy="321243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5045" y="1262"/>
            <a:ext cx="11540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теорії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Піфагора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301916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Грань">
  <a:themeElements>
    <a:clrScheme name="Другая 13">
      <a:dk1>
        <a:srgbClr val="CEDADF"/>
      </a:dk1>
      <a:lt1>
        <a:sysClr val="window" lastClr="FFFFFF"/>
      </a:lt1>
      <a:dk2>
        <a:srgbClr val="2C3C43"/>
      </a:dk2>
      <a:lt2>
        <a:srgbClr val="EBEBEB"/>
      </a:lt2>
      <a:accent1>
        <a:srgbClr val="9EB5BF"/>
      </a:accent1>
      <a:accent2>
        <a:srgbClr val="CEDADF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700208</TotalTime>
  <Words>762</Words>
  <Application>Microsoft Office PowerPoint</Application>
  <PresentationFormat>Широкоэкранный</PresentationFormat>
  <Paragraphs>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Adobe Myungjo Std M</vt:lpstr>
      <vt:lpstr>Arial</vt:lpstr>
      <vt:lpstr>Century Gothic</vt:lpstr>
      <vt:lpstr>Mongolian Baiti</vt:lpstr>
      <vt:lpstr>Times New Roman</vt:lpstr>
      <vt:lpstr>Trebuchet MS</vt:lpstr>
      <vt:lpstr>Wingdings 3</vt:lpstr>
      <vt:lpstr>1_Ион (конференц-зал)</vt:lpstr>
      <vt:lpstr>Грань</vt:lpstr>
      <vt:lpstr>Нумерологія</vt:lpstr>
      <vt:lpstr>Що таке нумерологія?</vt:lpstr>
      <vt:lpstr>Основи нумерології</vt:lpstr>
      <vt:lpstr>Історія нумерології</vt:lpstr>
      <vt:lpstr>Теорія Піфагора</vt:lpstr>
      <vt:lpstr>Теорія Піфагора</vt:lpstr>
      <vt:lpstr>Основні поняття теорії Піфагора</vt:lpstr>
      <vt:lpstr>Презентация PowerPoint</vt:lpstr>
      <vt:lpstr>Презентация PowerPoint</vt:lpstr>
      <vt:lpstr>Значення чисел</vt:lpstr>
      <vt:lpstr>Про числа</vt:lpstr>
      <vt:lpstr>Про числа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Нумерология</dc:title>
  <dc:creator>админ</dc:creator>
  <cp:lastModifiedBy>Наталья</cp:lastModifiedBy>
  <cp:revision>33</cp:revision>
  <dcterms:created xsi:type="dcterms:W3CDTF">2017-08-05T20:55:26Z</dcterms:created>
  <dcterms:modified xsi:type="dcterms:W3CDTF">2019-02-04T07:31:07Z</dcterms:modified>
</cp:coreProperties>
</file>