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67" r:id="rId5"/>
    <p:sldId id="260" r:id="rId6"/>
    <p:sldId id="268" r:id="rId7"/>
    <p:sldId id="263" r:id="rId8"/>
    <p:sldId id="264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58" d="100"/>
          <a:sy n="58" d="100"/>
        </p:scale>
        <p:origin x="78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FE484-6AE2-484E-8994-65F8ED8A6D00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C9B28-DE44-421B-8B0D-D38E70544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992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3DD66-AA8B-4363-B5E2-7E677956A072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A8E41-44E0-4686-92C4-398FD82F5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3DD66-AA8B-4363-B5E2-7E677956A072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A8E41-44E0-4686-92C4-398FD82F5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3DD66-AA8B-4363-B5E2-7E677956A072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A8E41-44E0-4686-92C4-398FD82F5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3DD66-AA8B-4363-B5E2-7E677956A072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A8E41-44E0-4686-92C4-398FD82F5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3DD66-AA8B-4363-B5E2-7E677956A072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A8E41-44E0-4686-92C4-398FD82F5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3DD66-AA8B-4363-B5E2-7E677956A072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A8E41-44E0-4686-92C4-398FD82F5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3DD66-AA8B-4363-B5E2-7E677956A072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A8E41-44E0-4686-92C4-398FD82F5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3DD66-AA8B-4363-B5E2-7E677956A072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A8E41-44E0-4686-92C4-398FD82F5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3DD66-AA8B-4363-B5E2-7E677956A072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A8E41-44E0-4686-92C4-398FD82F5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3DD66-AA8B-4363-B5E2-7E677956A072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A8E41-44E0-4686-92C4-398FD82F5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3DD66-AA8B-4363-B5E2-7E677956A072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A8E41-44E0-4686-92C4-398FD82F5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3DD66-AA8B-4363-B5E2-7E677956A072}" type="datetimeFigureOut">
              <a:rPr lang="ru-RU" smtClean="0"/>
              <a:pPr/>
              <a:t>27.12.2014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A8E41-44E0-4686-92C4-398FD82F5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3171846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err="1" smtClean="0"/>
              <a:t>Інтелектуально</a:t>
            </a:r>
            <a:r>
              <a:rPr lang="uk-UA" dirty="0" smtClean="0"/>
              <a:t> </a:t>
            </a:r>
            <a:r>
              <a:rPr lang="uk-UA" dirty="0" smtClean="0"/>
              <a:t>– </a:t>
            </a: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розважальна </a:t>
            </a:r>
            <a:r>
              <a:rPr lang="uk-UA" dirty="0" smtClean="0"/>
              <a:t>гра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C00000"/>
                </a:solidFill>
              </a:rPr>
              <a:t>Щасливий випадок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Цілі: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r>
              <a:rPr lang="uk-UA" b="1" dirty="0">
                <a:solidFill>
                  <a:srgbClr val="C00000"/>
                </a:solidFill>
              </a:rPr>
              <a:t>Освітні:</a:t>
            </a:r>
            <a:endParaRPr lang="ru-RU" dirty="0">
              <a:solidFill>
                <a:srgbClr val="C00000"/>
              </a:solidFill>
            </a:endParaRPr>
          </a:p>
          <a:p>
            <a:pPr lvl="0"/>
            <a:r>
              <a:rPr lang="uk-UA" dirty="0">
                <a:solidFill>
                  <a:srgbClr val="C00000"/>
                </a:solidFill>
              </a:rPr>
              <a:t>створити умови для використання учнями знань з хімії в нестандартних ситуаціях;</a:t>
            </a:r>
            <a:endParaRPr lang="ru-RU" dirty="0">
              <a:solidFill>
                <a:srgbClr val="C00000"/>
              </a:solidFill>
            </a:endParaRPr>
          </a:p>
          <a:p>
            <a:pPr lvl="0"/>
            <a:r>
              <a:rPr lang="uk-UA" dirty="0">
                <a:solidFill>
                  <a:srgbClr val="C00000"/>
                </a:solidFill>
              </a:rPr>
              <a:t>формувати компетентності :</a:t>
            </a:r>
            <a:r>
              <a:rPr lang="uk-UA" dirty="0" err="1">
                <a:solidFill>
                  <a:srgbClr val="C00000"/>
                </a:solidFill>
              </a:rPr>
              <a:t>навчально</a:t>
            </a:r>
            <a:r>
              <a:rPr lang="uk-UA" dirty="0">
                <a:solidFill>
                  <a:srgbClr val="C00000"/>
                </a:solidFill>
              </a:rPr>
              <a:t> – управлінські,</a:t>
            </a:r>
            <a:r>
              <a:rPr lang="uk-UA" dirty="0" err="1">
                <a:solidFill>
                  <a:srgbClr val="C00000"/>
                </a:solidFill>
              </a:rPr>
              <a:t>навчально</a:t>
            </a:r>
            <a:r>
              <a:rPr lang="uk-UA" dirty="0">
                <a:solidFill>
                  <a:srgbClr val="C00000"/>
                </a:solidFill>
              </a:rPr>
              <a:t> – логічні, </a:t>
            </a:r>
            <a:r>
              <a:rPr lang="uk-UA" dirty="0" err="1">
                <a:solidFill>
                  <a:srgbClr val="C00000"/>
                </a:solidFill>
              </a:rPr>
              <a:t>навчально</a:t>
            </a:r>
            <a:r>
              <a:rPr lang="uk-UA" dirty="0">
                <a:solidFill>
                  <a:srgbClr val="C00000"/>
                </a:solidFill>
              </a:rPr>
              <a:t> – інформаційні.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uk-UA" b="1" dirty="0">
                <a:solidFill>
                  <a:srgbClr val="C00000"/>
                </a:solidFill>
              </a:rPr>
              <a:t>Виховні:</a:t>
            </a:r>
            <a:endParaRPr lang="ru-RU" dirty="0">
              <a:solidFill>
                <a:srgbClr val="C00000"/>
              </a:solidFill>
            </a:endParaRPr>
          </a:p>
          <a:p>
            <a:pPr lvl="0"/>
            <a:r>
              <a:rPr lang="uk-UA" dirty="0">
                <a:solidFill>
                  <a:srgbClr val="C00000"/>
                </a:solidFill>
              </a:rPr>
              <a:t>виховувати загальнолюдські цінності, а саме:спілкування, повагу до чужої думки, толерантність.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uk-UA" b="1" dirty="0">
                <a:solidFill>
                  <a:srgbClr val="C00000"/>
                </a:solidFill>
              </a:rPr>
              <a:t>Розвиваючі:</a:t>
            </a:r>
            <a:endParaRPr lang="ru-RU" dirty="0">
              <a:solidFill>
                <a:srgbClr val="C00000"/>
              </a:solidFill>
            </a:endParaRPr>
          </a:p>
          <a:p>
            <a:pPr lvl="0"/>
            <a:r>
              <a:rPr lang="uk-UA" dirty="0">
                <a:solidFill>
                  <a:srgbClr val="C00000"/>
                </a:solidFill>
              </a:rPr>
              <a:t>розвивати інформаційну,комунікативну, полікультурну та соціальні компетентності;</a:t>
            </a:r>
            <a:endParaRPr lang="ru-RU" dirty="0">
              <a:solidFill>
                <a:srgbClr val="C00000"/>
              </a:solidFill>
            </a:endParaRPr>
          </a:p>
          <a:p>
            <a:pPr lvl="0"/>
            <a:r>
              <a:rPr lang="uk-UA" dirty="0">
                <a:solidFill>
                  <a:srgbClr val="C00000"/>
                </a:solidFill>
              </a:rPr>
              <a:t>розвивати інтелектуальні можливості учнів, пізнавальні потреби та інтереси, увагу, уяву.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/>
              <a:t>1</a:t>
            </a:r>
            <a:r>
              <a:rPr lang="uk-UA" dirty="0" smtClean="0"/>
              <a:t>.Конкурс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uk-UA" sz="8800" dirty="0" smtClean="0"/>
          </a:p>
          <a:p>
            <a:pPr algn="ctr">
              <a:buNone/>
            </a:pPr>
            <a:r>
              <a:rPr lang="uk-UA" sz="8800" dirty="0" smtClean="0"/>
              <a:t> </a:t>
            </a:r>
            <a:endParaRPr lang="ru-RU" sz="8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22162" y="2967335"/>
            <a:ext cx="34996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54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«ВІЗИТКА»</a:t>
            </a:r>
            <a:endParaRPr lang="ru-RU" sz="54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2.Конкурс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uk-UA" sz="8800" dirty="0" smtClean="0"/>
          </a:p>
          <a:p>
            <a:pPr algn="ctr">
              <a:buNone/>
            </a:pPr>
            <a:r>
              <a:rPr lang="uk-UA" sz="8800" dirty="0" smtClean="0"/>
              <a:t> </a:t>
            </a:r>
            <a:endParaRPr lang="ru-RU" sz="8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44467" y="2967335"/>
            <a:ext cx="4455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“Далі</a:t>
            </a:r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…Далі…”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227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3.Конкурс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21563" y="2967335"/>
            <a:ext cx="67008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Заморочки </a:t>
            </a:r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 </a:t>
            </a:r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діжки»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4</a:t>
            </a:r>
            <a:r>
              <a:rPr lang="uk-UA" dirty="0" smtClean="0"/>
              <a:t>.Конкурс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uk-UA" sz="8800" dirty="0" smtClean="0"/>
          </a:p>
          <a:p>
            <a:pPr algn="ctr">
              <a:buNone/>
            </a:pPr>
            <a:r>
              <a:rPr lang="uk-UA" sz="8800" dirty="0" smtClean="0"/>
              <a:t> </a:t>
            </a:r>
            <a:endParaRPr lang="ru-RU" sz="8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36848" y="2967335"/>
            <a:ext cx="62703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«Конкурс </a:t>
            </a:r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капітанів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685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428759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5.Конкурс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2428868"/>
            <a:ext cx="9144000" cy="92869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err="1" smtClean="0">
                <a:solidFill>
                  <a:srgbClr val="C00000"/>
                </a:solidFill>
              </a:rPr>
              <a:t>“Темна</a:t>
            </a:r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dirty="0" err="1" smtClean="0">
                <a:solidFill>
                  <a:srgbClr val="C00000"/>
                </a:solidFill>
              </a:rPr>
              <a:t>конячка”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 descr="I:\останн\ionobmen\69901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86124"/>
            <a:ext cx="8429684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6.Конкурс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428736"/>
            <a:ext cx="78271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Ти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–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мені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я –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тобі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2214554"/>
            <a:ext cx="828680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/>
              <a:t>7</a:t>
            </a:r>
            <a:r>
              <a:rPr lang="uk-UA" smtClean="0"/>
              <a:t>.Конкурс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uk-UA" sz="8800" dirty="0" smtClean="0"/>
          </a:p>
          <a:p>
            <a:pPr algn="ctr">
              <a:buNone/>
            </a:pPr>
            <a:r>
              <a:rPr lang="uk-UA" sz="8800" dirty="0" smtClean="0"/>
              <a:t> </a:t>
            </a:r>
            <a:endParaRPr lang="ru-RU" sz="8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10346" y="2967335"/>
            <a:ext cx="60604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«Гонка за </a:t>
            </a:r>
            <a:r>
              <a:rPr lang="ru-RU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лідером</a:t>
            </a: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545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585858"/>
      </a:dk1>
      <a:lt1>
        <a:sysClr val="window" lastClr="FCFCF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585858"/>
      </a:dk1>
      <a:lt1>
        <a:sysClr val="window" lastClr="FCFCF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84</TotalTime>
  <Words>118</Words>
  <Application>Microsoft Office PowerPoint</Application>
  <PresentationFormat>Экран (4:3)</PresentationFormat>
  <Paragraphs>34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Інтелектуально –  розважальна гра</vt:lpstr>
      <vt:lpstr>Цілі:</vt:lpstr>
      <vt:lpstr>1.Конкурс</vt:lpstr>
      <vt:lpstr>2.Конкурс</vt:lpstr>
      <vt:lpstr>3.Конкурс</vt:lpstr>
      <vt:lpstr>4.Конкурс</vt:lpstr>
      <vt:lpstr>5.Конкурс</vt:lpstr>
      <vt:lpstr>6.Конкурс</vt:lpstr>
      <vt:lpstr>7.Конкурс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Інтелектуально – розважувальна гра</dc:title>
  <dc:creator>Nina</dc:creator>
  <cp:lastModifiedBy>Олег</cp:lastModifiedBy>
  <cp:revision>10</cp:revision>
  <dcterms:created xsi:type="dcterms:W3CDTF">2014-12-22T16:17:48Z</dcterms:created>
  <dcterms:modified xsi:type="dcterms:W3CDTF">2014-12-27T05:29:13Z</dcterms:modified>
</cp:coreProperties>
</file>