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473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270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987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67956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1257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430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2432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616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843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66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964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238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777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123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586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433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609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6839F14-61B6-4E8A-9181-DEDF77EBAD8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85302-A4F3-4AA3-AC0A-7A4F0B4B3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5994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53999"/>
            <a:ext cx="7899400" cy="6171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08700" y="51562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Підготувала </a:t>
            </a:r>
          </a:p>
          <a:p>
            <a:r>
              <a:rPr lang="uk-UA" dirty="0" smtClean="0">
                <a:solidFill>
                  <a:schemeClr val="bg1"/>
                </a:solidFill>
              </a:rPr>
              <a:t>Литовко Оксана Іванівна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836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101" y="292100"/>
            <a:ext cx="10541000" cy="628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00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000" y="647700"/>
            <a:ext cx="9629775" cy="551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89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04582"/>
          </a:xfrm>
        </p:spPr>
        <p:txBody>
          <a:bodyPr/>
          <a:lstStyle/>
          <a:p>
            <a:r>
              <a:rPr lang="uk-UA" sz="2800" dirty="0" smtClean="0"/>
              <a:t>Слово – найтонший дотик до серця…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5500" y="1097983"/>
            <a:ext cx="7405943" cy="556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235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0388" y="404019"/>
            <a:ext cx="10831512" cy="510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3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dirty="0" smtClean="0"/>
              <a:t>Дякую за увагу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1" y="1662747"/>
            <a:ext cx="10072689" cy="408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641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18882"/>
          </a:xfrm>
        </p:spPr>
        <p:txBody>
          <a:bodyPr/>
          <a:lstStyle/>
          <a:p>
            <a:r>
              <a:rPr lang="uk-UA" dirty="0" smtClean="0"/>
              <a:t>Моя кохана українська мова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200" y="1241883"/>
            <a:ext cx="6487449" cy="542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011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82382"/>
          </a:xfrm>
        </p:spPr>
        <p:txBody>
          <a:bodyPr/>
          <a:lstStyle/>
          <a:p>
            <a:r>
              <a:rPr lang="uk-UA" dirty="0" smtClean="0"/>
              <a:t>Рідна мова – це мова, що першою засвоюється дитиною…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0322" y="1810024"/>
            <a:ext cx="5636300" cy="481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19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000" y="139700"/>
            <a:ext cx="9804399" cy="6581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628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2859089" cy="512482"/>
          </a:xfrm>
        </p:spPr>
        <p:txBody>
          <a:bodyPr/>
          <a:lstStyle/>
          <a:p>
            <a:r>
              <a:rPr lang="uk-UA" sz="3200" dirty="0" smtClean="0"/>
              <a:t>Історія виникнення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9300" y="363817"/>
            <a:ext cx="8026400" cy="602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942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3313" y="3483686"/>
            <a:ext cx="8947150" cy="13336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528" y="2727899"/>
            <a:ext cx="9406943" cy="14022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528" y="163628"/>
            <a:ext cx="8853487" cy="664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903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3313" y="3483686"/>
            <a:ext cx="8947150" cy="13336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81" y="122237"/>
            <a:ext cx="8634413" cy="647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770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4734" y="330200"/>
            <a:ext cx="10535151" cy="59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255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1701" y="139701"/>
            <a:ext cx="9842499" cy="637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059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15</TotalTime>
  <Words>31</Words>
  <Application>Microsoft Office PowerPoint</Application>
  <PresentationFormat>Широкоэкранный</PresentationFormat>
  <Paragraphs>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Century Gothic</vt:lpstr>
      <vt:lpstr>Wingdings 3</vt:lpstr>
      <vt:lpstr>Ион</vt:lpstr>
      <vt:lpstr>Презентация PowerPoint</vt:lpstr>
      <vt:lpstr>Моя кохана українська мова</vt:lpstr>
      <vt:lpstr>Рідна мова – це мова, що першою засвоюється дитиною…</vt:lpstr>
      <vt:lpstr>Презентация PowerPoint</vt:lpstr>
      <vt:lpstr>Історія виникнення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Слово – найтонший дотик до серця…</vt:lpstr>
      <vt:lpstr>Презентация PowerPoint</vt:lpstr>
      <vt:lpstr>Дякую за увагу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2019-02-23T21:05:52Z</dcterms:created>
  <dcterms:modified xsi:type="dcterms:W3CDTF">2019-02-23T21:21:47Z</dcterms:modified>
</cp:coreProperties>
</file>