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80" r:id="rId22"/>
    <p:sldId id="282" r:id="rId23"/>
    <p:sldId id="281" r:id="rId24"/>
    <p:sldId id="339" r:id="rId25"/>
    <p:sldId id="284" r:id="rId26"/>
    <p:sldId id="285" r:id="rId27"/>
    <p:sldId id="286" r:id="rId28"/>
    <p:sldId id="287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300" r:id="rId38"/>
    <p:sldId id="297" r:id="rId39"/>
    <p:sldId id="298" r:id="rId40"/>
    <p:sldId id="301" r:id="rId41"/>
    <p:sldId id="302" r:id="rId42"/>
    <p:sldId id="299" r:id="rId43"/>
    <p:sldId id="303" r:id="rId44"/>
    <p:sldId id="304" r:id="rId45"/>
    <p:sldId id="305" r:id="rId46"/>
    <p:sldId id="311" r:id="rId47"/>
    <p:sldId id="306" r:id="rId48"/>
    <p:sldId id="307" r:id="rId49"/>
    <p:sldId id="308" r:id="rId50"/>
    <p:sldId id="309" r:id="rId51"/>
    <p:sldId id="312" r:id="rId52"/>
    <p:sldId id="313" r:id="rId53"/>
    <p:sldId id="340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29" r:id="rId69"/>
    <p:sldId id="330" r:id="rId70"/>
    <p:sldId id="331" r:id="rId71"/>
    <p:sldId id="332" r:id="rId72"/>
    <p:sldId id="333" r:id="rId73"/>
    <p:sldId id="336" r:id="rId74"/>
    <p:sldId id="337" r:id="rId75"/>
    <p:sldId id="342" r:id="rId76"/>
    <p:sldId id="341" r:id="rId77"/>
    <p:sldId id="288" r:id="rId78"/>
    <p:sldId id="338" r:id="rId7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3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4.jpeg"/><Relationship Id="rId3" Type="http://schemas.openxmlformats.org/officeDocument/2006/relationships/image" Target="../media/image36.jpeg"/><Relationship Id="rId7" Type="http://schemas.openxmlformats.org/officeDocument/2006/relationships/image" Target="../media/image37.jpeg"/><Relationship Id="rId12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11" Type="http://schemas.openxmlformats.org/officeDocument/2006/relationships/image" Target="../media/image73.jpeg"/><Relationship Id="rId5" Type="http://schemas.openxmlformats.org/officeDocument/2006/relationships/image" Target="../media/image69.jpeg"/><Relationship Id="rId10" Type="http://schemas.openxmlformats.org/officeDocument/2006/relationships/image" Target="../media/image72.jpeg"/><Relationship Id="rId4" Type="http://schemas.openxmlformats.org/officeDocument/2006/relationships/image" Target="../media/image38.jpeg"/><Relationship Id="rId9" Type="http://schemas.openxmlformats.org/officeDocument/2006/relationships/image" Target="../media/image71.jpeg"/><Relationship Id="rId14" Type="http://schemas.openxmlformats.org/officeDocument/2006/relationships/image" Target="../media/image7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Relationship Id="rId9" Type="http://schemas.openxmlformats.org/officeDocument/2006/relationships/image" Target="../media/image10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12" Type="http://schemas.openxmlformats.org/officeDocument/2006/relationships/image" Target="../media/image1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jpeg"/><Relationship Id="rId11" Type="http://schemas.openxmlformats.org/officeDocument/2006/relationships/image" Target="../media/image119.jpeg"/><Relationship Id="rId5" Type="http://schemas.openxmlformats.org/officeDocument/2006/relationships/image" Target="../media/image113.jpeg"/><Relationship Id="rId10" Type="http://schemas.openxmlformats.org/officeDocument/2006/relationships/image" Target="../media/image118.png"/><Relationship Id="rId4" Type="http://schemas.openxmlformats.org/officeDocument/2006/relationships/image" Target="../media/image112.jpeg"/><Relationship Id="rId9" Type="http://schemas.openxmlformats.org/officeDocument/2006/relationships/image" Target="../media/image1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jpeg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jpeg"/><Relationship Id="rId3" Type="http://schemas.openxmlformats.org/officeDocument/2006/relationships/image" Target="../media/image131.jpeg"/><Relationship Id="rId7" Type="http://schemas.openxmlformats.org/officeDocument/2006/relationships/image" Target="../media/image135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pn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Relationship Id="rId9" Type="http://schemas.openxmlformats.org/officeDocument/2006/relationships/image" Target="../media/image137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6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image" Target="../media/image5.jpeg"/><Relationship Id="rId7" Type="http://schemas.openxmlformats.org/officeDocument/2006/relationships/image" Target="../media/image112.jpeg"/><Relationship Id="rId12" Type="http://schemas.openxmlformats.org/officeDocument/2006/relationships/image" Target="../media/image25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154.jpeg"/><Relationship Id="rId5" Type="http://schemas.openxmlformats.org/officeDocument/2006/relationships/image" Target="../media/image59.jpeg"/><Relationship Id="rId10" Type="http://schemas.openxmlformats.org/officeDocument/2006/relationships/image" Target="../media/image153.jpeg"/><Relationship Id="rId4" Type="http://schemas.openxmlformats.org/officeDocument/2006/relationships/image" Target="../media/image37.jpeg"/><Relationship Id="rId9" Type="http://schemas.openxmlformats.org/officeDocument/2006/relationships/image" Target="../media/image152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історія картинки"/>
          <p:cNvPicPr>
            <a:picLocks noChangeAspect="1" noChangeArrowheads="1"/>
          </p:cNvPicPr>
          <p:nvPr/>
        </p:nvPicPr>
        <p:blipFill>
          <a:blip r:embed="rId3" cstate="print"/>
          <a:srcRect r="15894"/>
          <a:stretch>
            <a:fillRect/>
          </a:stretch>
        </p:blipFill>
        <p:spPr bwMode="auto">
          <a:xfrm>
            <a:off x="0" y="1571612"/>
            <a:ext cx="9179756" cy="5064666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0" y="214290"/>
            <a:ext cx="9144000" cy="13811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3600" b="1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3D020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Жінки</a:t>
            </a:r>
            <a:r>
              <a:rPr lang="ru-RU" sz="3600" b="1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3D020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  в  </a:t>
            </a:r>
            <a:r>
              <a:rPr lang="ru-RU" sz="3600" b="1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3D020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історії</a:t>
            </a:r>
            <a:r>
              <a:rPr lang="ru-RU" sz="3600" b="1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3D0201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  Нового  часу</a:t>
            </a:r>
            <a:endParaRPr lang="ru-RU" sz="3600" b="1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3D0201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новий час\Роксолана\1344273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121" y="500042"/>
            <a:ext cx="8176267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новий час\Роксолана\Haseki_Huerrem_Sultan_Roxela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3" y="285729"/>
            <a:ext cx="7286676" cy="596293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6286520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Роксолана – </a:t>
            </a:r>
            <a:r>
              <a:rPr lang="uk-UA" sz="2800" b="1" dirty="0" err="1" smtClean="0"/>
              <a:t>Хуррем</a:t>
            </a:r>
            <a:r>
              <a:rPr lang="uk-UA" sz="2800" b="1" dirty="0" smtClean="0"/>
              <a:t> - </a:t>
            </a:r>
            <a:r>
              <a:rPr lang="uk-UA" sz="2800" b="1" dirty="0" err="1" smtClean="0"/>
              <a:t>Хасекі</a:t>
            </a:r>
            <a:endParaRPr lang="ru-RU" sz="2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66453"/>
            <a:ext cx="8416728" cy="679154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и по запросу європа 16 століття"/>
          <p:cNvPicPr>
            <a:picLocks noChangeAspect="1" noChangeArrowheads="1"/>
          </p:cNvPicPr>
          <p:nvPr/>
        </p:nvPicPr>
        <p:blipFill>
          <a:blip r:embed="rId2" cstate="print"/>
          <a:srcRect b="13109"/>
          <a:stretch>
            <a:fillRect/>
          </a:stretch>
        </p:blipFill>
        <p:spPr bwMode="auto">
          <a:xfrm>
            <a:off x="571472" y="188033"/>
            <a:ext cx="7929618" cy="6531668"/>
          </a:xfrm>
          <a:prstGeom prst="rect">
            <a:avLst/>
          </a:prstGeom>
          <a:noFill/>
        </p:spPr>
      </p:pic>
      <p:pic>
        <p:nvPicPr>
          <p:cNvPr id="27654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714620"/>
            <a:ext cx="962454" cy="1238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765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0" name="Picture 4" descr="Картинки по запросу бона сфор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9267" y="1"/>
            <a:ext cx="6861757" cy="682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и по запросу середньовічне італійське міс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pic>
        <p:nvPicPr>
          <p:cNvPr id="3" name="Picture 4" descr="C:\Users\User\Desktop\hiklCoCAC0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52393"/>
            <a:ext cx="4804206" cy="64056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esktop\165098_orig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798" y="785794"/>
            <a:ext cx="8743993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артинки по запросу давній кременець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285720" y="714356"/>
            <a:ext cx="8518350" cy="5715040"/>
          </a:xfrm>
          <a:prstGeom prst="rect">
            <a:avLst/>
          </a:prstGeom>
          <a:noFill/>
        </p:spPr>
      </p:pic>
      <p:pic>
        <p:nvPicPr>
          <p:cNvPr id="32772" name="Picture 4" descr="Похожее изображение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9144000" cy="62151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и по запросу кременець замок б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45" y="357166"/>
            <a:ext cx="8379535" cy="6326550"/>
          </a:xfrm>
          <a:prstGeom prst="rect">
            <a:avLst/>
          </a:prstGeom>
          <a:noFill/>
        </p:spPr>
      </p:pic>
      <p:pic>
        <p:nvPicPr>
          <p:cNvPr id="3" name="Picture 4" descr="Картинки по запросу бона сфор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1571" y="2428868"/>
            <a:ext cx="4093248" cy="40719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User\Desktop\новий час\бона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0"/>
            <a:ext cx="5107593" cy="6207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28728" y="6286520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Бона  </a:t>
            </a:r>
            <a:r>
              <a:rPr lang="uk-UA" sz="2800" b="1" dirty="0" err="1" smtClean="0"/>
              <a:t>Сфорца</a:t>
            </a:r>
            <a:endParaRPr lang="ru-RU" sz="2800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Картинки по запросу звездное неб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Картинки по запросу звездное неб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279" cy="6858000"/>
          </a:xfrm>
          <a:prstGeom prst="rect">
            <a:avLst/>
          </a:prstGeom>
          <a:noFill/>
        </p:spPr>
      </p:pic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857224" y="1428736"/>
            <a:ext cx="8072494" cy="335758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en-US" sz="3600" b="1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XVI </a:t>
            </a:r>
            <a:r>
              <a:rPr lang="ru-RU" sz="3600" b="1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століття</a:t>
            </a:r>
            <a:endParaRPr lang="ru-RU" sz="3600" b="1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європа 16 століття"/>
          <p:cNvPicPr>
            <a:picLocks noChangeAspect="1" noChangeArrowheads="1"/>
          </p:cNvPicPr>
          <p:nvPr/>
        </p:nvPicPr>
        <p:blipFill>
          <a:blip r:embed="rId3" cstate="print"/>
          <a:srcRect b="13109"/>
          <a:stretch>
            <a:fillRect/>
          </a:stretch>
        </p:blipFill>
        <p:spPr bwMode="auto">
          <a:xfrm>
            <a:off x="571472" y="188033"/>
            <a:ext cx="7929618" cy="6531668"/>
          </a:xfrm>
          <a:prstGeom prst="rect">
            <a:avLst/>
          </a:prstGeom>
          <a:noFill/>
        </p:spPr>
      </p:pic>
      <p:pic>
        <p:nvPicPr>
          <p:cNvPr id="36865" name="Picture 1" descr="C:\Users\User\Desktop\новий час\медичи\267px-Catherinedemedicishad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714488"/>
            <a:ext cx="2543175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71480"/>
            <a:ext cx="3867150" cy="5715000"/>
          </a:xfrm>
          <a:prstGeom prst="rect">
            <a:avLst/>
          </a:prstGeom>
          <a:noFill/>
        </p:spPr>
      </p:pic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85720" y="642918"/>
            <a:ext cx="4143436" cy="56406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42918"/>
            <a:ext cx="4189947" cy="56436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643274" y="785794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cs typeface="Aharoni" pitchFamily="2" charset="-79"/>
              </a:rPr>
              <a:t>«</a:t>
            </a:r>
            <a:r>
              <a:rPr lang="uk-UA" sz="3200" b="1" dirty="0" err="1" smtClean="0">
                <a:cs typeface="Aharoni" pitchFamily="2" charset="-79"/>
              </a:rPr>
              <a:t>Lacrimae</a:t>
            </a:r>
            <a:r>
              <a:rPr lang="uk-UA" sz="3200" b="1" dirty="0" smtClean="0">
                <a:cs typeface="Aharoni" pitchFamily="2" charset="-79"/>
              </a:rPr>
              <a:t> </a:t>
            </a:r>
            <a:r>
              <a:rPr lang="uk-UA" sz="3200" b="1" dirty="0" err="1" smtClean="0">
                <a:cs typeface="Aharoni" pitchFamily="2" charset="-79"/>
              </a:rPr>
              <a:t>hinc</a:t>
            </a:r>
            <a:r>
              <a:rPr lang="uk-UA" sz="3200" b="1" dirty="0" smtClean="0">
                <a:cs typeface="Aharoni" pitchFamily="2" charset="-79"/>
              </a:rPr>
              <a:t>, </a:t>
            </a:r>
            <a:r>
              <a:rPr lang="uk-UA" sz="3200" b="1" dirty="0" err="1" smtClean="0">
                <a:cs typeface="Aharoni" pitchFamily="2" charset="-79"/>
              </a:rPr>
              <a:t>hinc</a:t>
            </a:r>
            <a:r>
              <a:rPr lang="uk-UA" sz="3200" b="1" dirty="0" smtClean="0">
                <a:cs typeface="Aharoni" pitchFamily="2" charset="-79"/>
              </a:rPr>
              <a:t> </a:t>
            </a:r>
            <a:r>
              <a:rPr lang="uk-UA" sz="3200" b="1" dirty="0" err="1" smtClean="0">
                <a:cs typeface="Aharoni" pitchFamily="2" charset="-79"/>
              </a:rPr>
              <a:t>dolor</a:t>
            </a:r>
            <a:r>
              <a:rPr lang="uk-UA" sz="3200" b="1" dirty="0" smtClean="0">
                <a:cs typeface="Aharoni" pitchFamily="2" charset="-79"/>
              </a:rPr>
              <a:t>» </a:t>
            </a:r>
            <a:endParaRPr lang="ru-RU" sz="3200" b="1" dirty="0"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3142" y="6000768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cs typeface="Aharoni" pitchFamily="2" charset="-79"/>
              </a:rPr>
              <a:t>«Звідси сльози, звідси скорбота»! </a:t>
            </a:r>
            <a:endParaRPr lang="ru-RU" sz="3200" b="1" dirty="0">
              <a:cs typeface="Aharoni" pitchFamily="2" charset="-79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ÐµÑÐ¸Ð½Ð° Ð¼ÐµÐ´Ð¸ÑÐ¸ Ð²Ð°ÑÑÐ¾Ð»Ð¾Ð¼ÐµÐµÐ²ÑÐºÐ°Ñ Ð½Ð¾ÑÑ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93879"/>
            <a:ext cx="8072494" cy="6342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ÐÐ°ÑÑÐ¸Ð½ÐºÐ¸ Ð¿Ð¾ Ð·Ð°Ð¿ÑÐ¾ÑÑ ÐµÐºÐ°ÑÐµÑÐ¸Ð½Ð° Ð¼ÐµÐ´Ð¸ÑÐ¸"/>
          <p:cNvPicPr>
            <a:picLocks noChangeAspect="1" noChangeArrowheads="1"/>
          </p:cNvPicPr>
          <p:nvPr/>
        </p:nvPicPr>
        <p:blipFill>
          <a:blip r:embed="rId2" cstate="print"/>
          <a:srcRect r="42578"/>
          <a:stretch>
            <a:fillRect/>
          </a:stretch>
        </p:blipFill>
        <p:spPr bwMode="auto">
          <a:xfrm>
            <a:off x="1000100" y="0"/>
            <a:ext cx="7000892" cy="6858001"/>
          </a:xfrm>
          <a:prstGeom prst="rect">
            <a:avLst/>
          </a:prstGeom>
          <a:noFill/>
        </p:spPr>
      </p:pic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0"/>
            <a:ext cx="4829175" cy="68675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 l="18311" r="22363"/>
          <a:stretch>
            <a:fillRect/>
          </a:stretch>
        </p:blipFill>
        <p:spPr bwMode="auto">
          <a:xfrm>
            <a:off x="1000100" y="285728"/>
            <a:ext cx="7387043" cy="57150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7631" y="357166"/>
            <a:ext cx="9136542" cy="57864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6286520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Катерина  Медичі</a:t>
            </a:r>
            <a:endParaRPr lang="ru-RU" sz="2800" b="1" dirty="0"/>
          </a:p>
        </p:txBody>
      </p:sp>
      <p:pic>
        <p:nvPicPr>
          <p:cNvPr id="43010" name="Picture 2" descr="ÐÐ°ÑÑÐ¸Ð½ÐºÐ¸ Ð¿Ð¾ Ð·Ð°Ð¿ÑÐ¾ÑÑ ÐµÐºÐ°ÑÐµÑÐ¸Ð½Ð° Ð¼ÐµÐ´Ð¸ÑÐ¸"/>
          <p:cNvPicPr>
            <a:picLocks noChangeAspect="1" noChangeArrowheads="1"/>
          </p:cNvPicPr>
          <p:nvPr/>
        </p:nvPicPr>
        <p:blipFill>
          <a:blip r:embed="rId3" cstate="print"/>
          <a:srcRect l="56684"/>
          <a:stretch>
            <a:fillRect/>
          </a:stretch>
        </p:blipFill>
        <p:spPr bwMode="auto">
          <a:xfrm>
            <a:off x="2428860" y="428604"/>
            <a:ext cx="4429156" cy="5751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європа 16 століття"/>
          <p:cNvPicPr>
            <a:picLocks noChangeAspect="1" noChangeArrowheads="1"/>
          </p:cNvPicPr>
          <p:nvPr/>
        </p:nvPicPr>
        <p:blipFill>
          <a:blip r:embed="rId2" cstate="print"/>
          <a:srcRect b="13109"/>
          <a:stretch>
            <a:fillRect/>
          </a:stretch>
        </p:blipFill>
        <p:spPr bwMode="auto">
          <a:xfrm>
            <a:off x="428596" y="0"/>
            <a:ext cx="8325794" cy="6858000"/>
          </a:xfrm>
          <a:prstGeom prst="rect">
            <a:avLst/>
          </a:prstGeom>
          <a:noFill/>
        </p:spPr>
      </p:pic>
      <p:pic>
        <p:nvPicPr>
          <p:cNvPr id="44034" name="Picture 2" descr="C:\Users\User\Desktop\новий час\Роксолана\Haseki_Huerrem_Sultan_Roxelane.jpg"/>
          <p:cNvPicPr>
            <a:picLocks noChangeAspect="1" noChangeArrowheads="1"/>
          </p:cNvPicPr>
          <p:nvPr/>
        </p:nvPicPr>
        <p:blipFill>
          <a:blip r:embed="rId3" cstate="print"/>
          <a:srcRect l="17768" r="19436"/>
          <a:stretch>
            <a:fillRect/>
          </a:stretch>
        </p:blipFill>
        <p:spPr bwMode="auto">
          <a:xfrm>
            <a:off x="7715272" y="4572008"/>
            <a:ext cx="1246199" cy="16240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4035" name="Picture 3" descr="C:\Users\User\Desktop\новий час\бона\14658196_1089487954420483_922539723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4664" y="2714620"/>
            <a:ext cx="1426360" cy="13800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2" descr="ÐÐ°ÑÑÐ¸Ð½ÐºÐ¸ Ð¿Ð¾ Ð·Ð°Ð¿ÑÐ¾ÑÑ ÐµÐºÐ°ÑÐµÑÐ¸Ð½Ð° Ð¼ÐµÐ´Ð¸ÑÐ¸"/>
          <p:cNvPicPr>
            <a:picLocks noChangeAspect="1" noChangeArrowheads="1"/>
          </p:cNvPicPr>
          <p:nvPr/>
        </p:nvPicPr>
        <p:blipFill>
          <a:blip r:embed="rId5" cstate="print"/>
          <a:srcRect l="56684"/>
          <a:stretch>
            <a:fillRect/>
          </a:stretch>
        </p:blipFill>
        <p:spPr bwMode="auto">
          <a:xfrm>
            <a:off x="2928926" y="2714621"/>
            <a:ext cx="1214446" cy="15770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4037" name="Picture 5" descr="C:\Users\User\Desktop\новий час\мария тюдор\503ab394053c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785794"/>
            <a:ext cx="1228308" cy="16192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User\Desktop\новий час\мария тюдор\503ab394053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5036" y="214290"/>
            <a:ext cx="4552030" cy="60007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5060" name="Picture 4" descr="ÐÐ°ÑÑÐ¸Ð½ÐºÐ¸ Ð¿Ð¾ Ð·Ð°Ð¿ÑÐ¾ÑÑ Ð³ÐµÐ½ÑÐ¸Ñ 8 Ð¸ ÐµÐºÐ°ÑÐµÑÐ¸Ð½Ð° Ð°ÑÐ°Ð³Ð¾Ð½ÑÐºÐ°Ñ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786058"/>
            <a:ext cx="3867150" cy="3810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українська зем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C:\Users\User\Desktop\новий час\Роксолана\Haseki_Huerrem_Sultan_Roxelane.jpg"/>
          <p:cNvPicPr>
            <a:picLocks noChangeAspect="1" noChangeArrowheads="1"/>
          </p:cNvPicPr>
          <p:nvPr/>
        </p:nvPicPr>
        <p:blipFill>
          <a:blip r:embed="rId3" cstate="print"/>
          <a:srcRect l="15000" r="15000"/>
          <a:stretch>
            <a:fillRect/>
          </a:stretch>
        </p:blipFill>
        <p:spPr bwMode="auto">
          <a:xfrm>
            <a:off x="1500166" y="140818"/>
            <a:ext cx="5786478" cy="6764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42852"/>
            <a:ext cx="4578118" cy="592933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6286520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Марія  </a:t>
            </a:r>
            <a:r>
              <a:rPr lang="uk-UA" sz="2800" b="1" dirty="0" err="1" smtClean="0"/>
              <a:t>Тюдор</a:t>
            </a:r>
            <a:r>
              <a:rPr lang="uk-UA" sz="2800" b="1" dirty="0" smtClean="0"/>
              <a:t>  (Кривава)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2" descr="C:\Users\User\Desktop\новий час\елизавета английская\1600-16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85728"/>
            <a:ext cx="3729049" cy="52894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8133" name="Picture 5" descr="C:\Users\User\Desktop\новий час\елизавета английская\elizabeth-3.jpg"/>
          <p:cNvPicPr>
            <a:picLocks noChangeAspect="1" noChangeArrowheads="1"/>
          </p:cNvPicPr>
          <p:nvPr/>
        </p:nvPicPr>
        <p:blipFill>
          <a:blip r:embed="rId4" cstate="print"/>
          <a:srcRect l="14497" r="14497"/>
          <a:stretch>
            <a:fillRect/>
          </a:stretch>
        </p:blipFill>
        <p:spPr bwMode="auto">
          <a:xfrm>
            <a:off x="214282" y="3786190"/>
            <a:ext cx="2714644" cy="2865437"/>
          </a:xfrm>
          <a:prstGeom prst="rect">
            <a:avLst/>
          </a:prstGeom>
          <a:noFill/>
        </p:spPr>
      </p:pic>
      <p:pic>
        <p:nvPicPr>
          <p:cNvPr id="48134" name="Picture 6" descr="C:\Users\User\Desktop\новий час\елизавета английская\Золотой век (2).jpg"/>
          <p:cNvPicPr>
            <a:picLocks noChangeAspect="1" noChangeArrowheads="1"/>
          </p:cNvPicPr>
          <p:nvPr/>
        </p:nvPicPr>
        <p:blipFill>
          <a:blip r:embed="rId5" cstate="print"/>
          <a:srcRect t="12713" b="20170"/>
          <a:stretch>
            <a:fillRect/>
          </a:stretch>
        </p:blipFill>
        <p:spPr bwMode="auto">
          <a:xfrm>
            <a:off x="6017404" y="3714752"/>
            <a:ext cx="3126596" cy="3143248"/>
          </a:xfrm>
          <a:prstGeom prst="rect">
            <a:avLst/>
          </a:prstGeom>
          <a:noFill/>
        </p:spPr>
      </p:pic>
      <p:pic>
        <p:nvPicPr>
          <p:cNvPr id="48135" name="Picture 7" descr="C:\Users\User\Desktop\новий час\елизавета английская\Золотой век (3).jpg"/>
          <p:cNvPicPr>
            <a:picLocks noChangeAspect="1" noChangeArrowheads="1"/>
          </p:cNvPicPr>
          <p:nvPr/>
        </p:nvPicPr>
        <p:blipFill>
          <a:blip r:embed="rId6" cstate="print"/>
          <a:srcRect l="39650" t="21583" r="17311"/>
          <a:stretch>
            <a:fillRect/>
          </a:stretch>
        </p:blipFill>
        <p:spPr bwMode="auto">
          <a:xfrm>
            <a:off x="6500794" y="0"/>
            <a:ext cx="2643206" cy="3201209"/>
          </a:xfrm>
          <a:prstGeom prst="rect">
            <a:avLst/>
          </a:prstGeom>
          <a:noFill/>
        </p:spPr>
      </p:pic>
      <p:pic>
        <p:nvPicPr>
          <p:cNvPr id="48136" name="Picture 8" descr="C:\Users\User\Desktop\новий час\елизавета английская\Elizabeth_I_of_England_-_coronation_portrait 15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142852"/>
            <a:ext cx="2163772" cy="28623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ÐÐ°ÑÑÐ¸Ð½ÐºÐ¸ Ð¿Ð¾ Ð·Ð°Ð¿ÑÐ¾ÑÑ ÐºÐ°Ð·Ð½Ñ Ð°Ð½Ð½Ñ Ð±Ð¾Ð»ÐµÐ¹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370202" cy="55721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6072206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/>
              <a:t>Страта Анни </a:t>
            </a:r>
            <a:r>
              <a:rPr lang="uk-UA" sz="2800" dirty="0" err="1" smtClean="0"/>
              <a:t>Болейн</a:t>
            </a:r>
            <a:endParaRPr lang="ru-RU" sz="2800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ÐÐ°ÑÑÐ¸Ð½ÐºÐ¸ Ð¿Ð¾ Ð·Ð°Ð¿ÑÐ¾ÑÑ ÐºÐ¾ÑÐ¾Ð½Ð°ÑÐ¸Ñ ÐµÐ»Ð¸Ð·Ð°Ð²ÐµÑÑ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0"/>
            <a:ext cx="696087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643042" y="142852"/>
            <a:ext cx="5411475" cy="67151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ÐÐ°ÑÑÐ¸Ð½ÐºÐ¸ Ð¿Ð¾ Ð·Ð°Ð¿ÑÐ¾ÑÑ ÐµÐ»Ð¸Ð·Ð°Ð²ÐµÑÐ°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6324" name="Picture 4" descr="ÐÐ°ÑÑÐ¸Ð½ÐºÐ¸ Ð¿Ð¾ Ð·Ð°Ð¿ÑÐ¾ÑÑ ÑÑÐµÐ½ÑÐ¸Ñ Ð´ÑÐµÐ¹Ðº"/>
          <p:cNvPicPr>
            <a:picLocks noChangeAspect="1" noChangeArrowheads="1"/>
          </p:cNvPicPr>
          <p:nvPr/>
        </p:nvPicPr>
        <p:blipFill>
          <a:blip r:embed="rId3" cstate="print"/>
          <a:srcRect l="13736"/>
          <a:stretch>
            <a:fillRect/>
          </a:stretch>
        </p:blipFill>
        <p:spPr bwMode="auto">
          <a:xfrm>
            <a:off x="4500562" y="285728"/>
            <a:ext cx="4330794" cy="30718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6326" name="Picture 6" descr="ÐÐ°ÑÑÐ¸Ð½ÐºÐ¸ Ð¿Ð¾ Ð·Ð°Ð¿ÑÐ¾ÑÑ ÑÑÐµÐ½ÑÐ¸Ñ Ð´ÑÐµÐ¹Ð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0923" y="3929066"/>
            <a:ext cx="4255877" cy="27021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ÐÐ°ÑÑÐ¸Ð½ÐºÐ¸ Ð¿Ð¾ Ð·Ð°Ð¿ÑÐ¾ÑÑ ÐµÐ»Ð¸Ð·Ð°Ð²ÐµÑÐ°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857232"/>
            <a:ext cx="7548562" cy="5029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0" name="Picture 4" descr="ÐÐ°ÑÑÐ¸Ð½ÐºÐ¸ Ð¿Ð¾ Ð·Ð°Ð¿ÑÐ¾ÑÑ ÑÐµÐºÑÐ¿Ð¸Ñ"/>
          <p:cNvPicPr>
            <a:picLocks noChangeAspect="1" noChangeArrowheads="1"/>
          </p:cNvPicPr>
          <p:nvPr/>
        </p:nvPicPr>
        <p:blipFill>
          <a:blip r:embed="rId3" cstate="print"/>
          <a:srcRect l="13534" r="1879"/>
          <a:stretch>
            <a:fillRect/>
          </a:stretch>
        </p:blipFill>
        <p:spPr bwMode="auto">
          <a:xfrm flipH="1">
            <a:off x="285720" y="4214818"/>
            <a:ext cx="3087740" cy="23383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530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 l="5178" t="10369" r="16425"/>
          <a:stretch>
            <a:fillRect/>
          </a:stretch>
        </p:blipFill>
        <p:spPr bwMode="auto">
          <a:xfrm>
            <a:off x="6286512" y="4500570"/>
            <a:ext cx="2596745" cy="19240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5304" name="AutoShape 8" descr="ÐÐ°ÑÑÐ¸Ð½ÐºÐ¸ Ð¿Ð¾ Ð·Ð°Ð¿ÑÐ¾ÑÑ ÑÐ¾ÑÐ¾ ÑÑÑÐ½ÑÐ¸Ñ Ð±ÑÐºÐ¾Ð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306" name="AutoShape 10" descr="ÐÐ°ÑÑÐ¸Ð½ÐºÐ¸ Ð¿Ð¾ Ð·Ð°Ð¿ÑÐ¾ÑÑ ÑÐ¾ÑÐ¾ ÑÑÑÐ½ÑÐ¸Ñ Ð±ÑÐºÐ¾Ð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08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l="4624" r="9537"/>
          <a:stretch>
            <a:fillRect/>
          </a:stretch>
        </p:blipFill>
        <p:spPr bwMode="auto">
          <a:xfrm>
            <a:off x="7072330" y="428604"/>
            <a:ext cx="1714512" cy="21335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5310" name="Picture 14" descr="ÐÐ°ÑÑÐ¸Ð½ÐºÐ¸ Ð¿Ð¾ Ð·Ð°Ð¿ÑÐ¾ÑÑ ÑÐ¾ÑÐ¾ ÑÐ¿ÐµÐ½ÑÐµÑ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57166"/>
            <a:ext cx="1716427" cy="20319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ÐÐ°ÑÑÐ¸Ð½ÐºÐ¸ Ð¿Ð¾ Ð·Ð°Ð¿ÑÐ¾ÑÑ ÐµÐ»Ð¸Ð·Ð°Ð²ÐµÑÐ°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66"/>
            <a:ext cx="7715300" cy="5143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6072206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Єлизавета І    </a:t>
            </a:r>
            <a:r>
              <a:rPr lang="uk-UA" sz="2800" b="1" dirty="0" err="1" smtClean="0"/>
              <a:t>Тюдор</a:t>
            </a:r>
            <a:r>
              <a:rPr lang="uk-UA" sz="2800" b="1" dirty="0" smtClean="0"/>
              <a:t>  </a:t>
            </a:r>
            <a:endParaRPr lang="ru-RU" sz="2800" b="1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85728"/>
            <a:ext cx="5572164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0"/>
            <a:ext cx="4886325" cy="6477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image0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809" y="500042"/>
            <a:ext cx="8332382" cy="58579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79" y="0"/>
            <a:ext cx="553064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071546"/>
            <a:ext cx="4690619" cy="47863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14546" y="357166"/>
            <a:ext cx="5652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 smtClean="0"/>
              <a:t>«В моєму кінці – мій початок»</a:t>
            </a:r>
            <a:r>
              <a:rPr lang="uk-UA" sz="2800" dirty="0" smtClean="0"/>
              <a:t> </a:t>
            </a:r>
            <a:endParaRPr lang="ru-RU" sz="2800" dirty="0"/>
          </a:p>
        </p:txBody>
      </p:sp>
      <p:pic>
        <p:nvPicPr>
          <p:cNvPr id="59396" name="Picture 4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62548"/>
            <a:ext cx="2357454" cy="31108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8" name="Picture 6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857232"/>
            <a:ext cx="2814617" cy="18764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400" name="Picture 8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4357694"/>
            <a:ext cx="2238374" cy="22383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402" name="Picture 10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16" y="928670"/>
            <a:ext cx="2128832" cy="177402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00166" y="6072206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Марія   Стюарт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звездное неб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279" cy="6858000"/>
          </a:xfrm>
          <a:prstGeom prst="rect">
            <a:avLst/>
          </a:prstGeom>
          <a:noFill/>
        </p:spPr>
      </p:pic>
      <p:pic>
        <p:nvPicPr>
          <p:cNvPr id="4" name="Picture 3" descr="C:\Users\User\Desktop\новий час\бона\14658196_1089487954420483_922539723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286124"/>
            <a:ext cx="1426360" cy="13800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 descr="C:\Users\User\Desktop\новий час\мария тюдор\503ab394053c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071546"/>
            <a:ext cx="1228308" cy="16192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785794"/>
            <a:ext cx="1330176" cy="13573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 descr="ÐÐ°ÑÑÐ¸Ð½ÐºÐ¸ Ð¿Ð¾ Ð·Ð°Ð¿ÑÐ¾ÑÑ ÐµÐ»Ð¸Ð·Ð°Ð²ÐµÑÐ° 1"/>
          <p:cNvPicPr>
            <a:picLocks noChangeAspect="1" noChangeArrowheads="1"/>
          </p:cNvPicPr>
          <p:nvPr/>
        </p:nvPicPr>
        <p:blipFill>
          <a:blip r:embed="rId6" cstate="print"/>
          <a:srcRect l="12820" r="23077"/>
          <a:stretch>
            <a:fillRect/>
          </a:stretch>
        </p:blipFill>
        <p:spPr bwMode="auto">
          <a:xfrm>
            <a:off x="3929058" y="642918"/>
            <a:ext cx="1428760" cy="14859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2" descr="ÐÐ°ÑÑÐ¸Ð½ÐºÐ¸ Ð¿Ð¾ Ð·Ð°Ð¿ÑÐ¾ÑÑ ÐµÐºÐ°ÑÐµÑÐ¸Ð½Ð° Ð¼ÐµÐ´Ð¸ÑÐ¸"/>
          <p:cNvPicPr>
            <a:picLocks noChangeAspect="1" noChangeArrowheads="1"/>
          </p:cNvPicPr>
          <p:nvPr/>
        </p:nvPicPr>
        <p:blipFill>
          <a:blip r:embed="rId7" cstate="print"/>
          <a:srcRect l="56684"/>
          <a:stretch>
            <a:fillRect/>
          </a:stretch>
        </p:blipFill>
        <p:spPr bwMode="auto">
          <a:xfrm>
            <a:off x="1857356" y="2285992"/>
            <a:ext cx="1214446" cy="15770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48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/>
          <a:srcRect l="15385" t="8858" r="32692" b="2558"/>
          <a:stretch>
            <a:fillRect/>
          </a:stretch>
        </p:blipFill>
        <p:spPr bwMode="auto">
          <a:xfrm>
            <a:off x="7286644" y="1428736"/>
            <a:ext cx="1221590" cy="13573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486" name="Picture 6" descr="ÐÐ°ÑÑÐ¸Ð½ÐºÐ¸ Ð¿Ð¾ Ð·Ð°Ð¿ÑÐ¾ÑÑ Ð¼Ð°ÑÐ¸Ñ Ð¸ÑÐ¿Ð°Ð½ÑÐºÐ°Ñ Ð¿Ð¾ÑÑÑÐµÑ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3" y="3571876"/>
            <a:ext cx="1143008" cy="15716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488" name="Picture 8" descr="ÐÐ°ÑÑÐ¸Ð½ÐºÐ¸ Ð¿Ð¾ Ð·Ð°Ð¿ÑÐ¾ÑÑ ÑÑÐ°Ð½Ð° Ð°Ð²ÑÑÑÐ¸Ð¹ÑÐºÐ°Ñ Ð¿Ð¾ÑÑÑÐµÑ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42976" y="4214818"/>
            <a:ext cx="1071545" cy="14287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490" name="Picture 10" descr="ÐÐ°ÑÑÐ¸Ð½ÐºÐ¸ Ð¿Ð¾ Ð·Ð°Ð¿ÑÐ¾ÑÑ ÑÑÑÐ¼Ð±Ð¸ÐºÐµ"/>
          <p:cNvPicPr>
            <a:picLocks noChangeAspect="1" noChangeArrowheads="1"/>
          </p:cNvPicPr>
          <p:nvPr/>
        </p:nvPicPr>
        <p:blipFill>
          <a:blip r:embed="rId11" cstate="print"/>
          <a:srcRect l="25385" r="37692" b="45217"/>
          <a:stretch>
            <a:fillRect/>
          </a:stretch>
        </p:blipFill>
        <p:spPr bwMode="auto">
          <a:xfrm>
            <a:off x="8072462" y="3500438"/>
            <a:ext cx="1251876" cy="16430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2" descr="C:\Users\User\Desktop\новий час\Роксолана\Haseki_Huerrem_Sultan_Roxelane.jpg"/>
          <p:cNvPicPr>
            <a:picLocks noChangeAspect="1" noChangeArrowheads="1"/>
          </p:cNvPicPr>
          <p:nvPr/>
        </p:nvPicPr>
        <p:blipFill>
          <a:blip r:embed="rId12" cstate="print"/>
          <a:srcRect l="17768" r="19436"/>
          <a:stretch>
            <a:fillRect/>
          </a:stretch>
        </p:blipFill>
        <p:spPr bwMode="auto">
          <a:xfrm>
            <a:off x="6715140" y="4786322"/>
            <a:ext cx="1389075" cy="1810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492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3" cstate="print"/>
          <a:srcRect l="11539" t="6696" r="10576" b="17410"/>
          <a:stretch>
            <a:fillRect/>
          </a:stretch>
        </p:blipFill>
        <p:spPr bwMode="auto">
          <a:xfrm>
            <a:off x="3071802" y="4214818"/>
            <a:ext cx="1304794" cy="16430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494" name="Picture 14" descr="ÐÐ¾ÑÑÑÐµÑ"/>
          <p:cNvPicPr>
            <a:picLocks noChangeAspect="1" noChangeArrowheads="1"/>
          </p:cNvPicPr>
          <p:nvPr/>
        </p:nvPicPr>
        <p:blipFill>
          <a:blip r:embed="rId14" cstate="print"/>
          <a:srcRect l="14950" t="7500" r="17774" b="27812"/>
          <a:stretch>
            <a:fillRect/>
          </a:stretch>
        </p:blipFill>
        <p:spPr bwMode="auto">
          <a:xfrm>
            <a:off x="1826314" y="5357826"/>
            <a:ext cx="1174049" cy="15001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звездное неб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279" cy="6858000"/>
          </a:xfrm>
          <a:prstGeom prst="rect">
            <a:avLst/>
          </a:prstGeom>
          <a:noFill/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857224" y="1428736"/>
            <a:ext cx="8072494" cy="335758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en-US" sz="3600" b="1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XVI</a:t>
            </a:r>
            <a:r>
              <a:rPr lang="uk-UA" sz="3600" b="1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І </a:t>
            </a:r>
            <a:r>
              <a:rPr lang="en-US" sz="3600" b="1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 </a:t>
            </a:r>
            <a:r>
              <a:rPr lang="ru-RU" sz="3600" b="1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століття</a:t>
            </a:r>
            <a:endParaRPr lang="ru-RU" sz="3600" b="1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Ð°ÑÑÐ¸Ð½ÐºÐ¸ Ð¿Ð¾ Ð·Ð°Ð¿ÑÐ¾ÑÑ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14356"/>
            <a:ext cx="2286016" cy="22260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285720" y="285728"/>
            <a:ext cx="3209925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Марина Мнішек</a:t>
            </a:r>
            <a:endParaRPr lang="ru-RU" sz="3600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076" name="Picture 4" descr="C:\Users\User\Desktop\новий час\илона зрини\DSC0564511.jpg"/>
          <p:cNvPicPr>
            <a:picLocks noChangeAspect="1" noChangeArrowheads="1"/>
          </p:cNvPicPr>
          <p:nvPr/>
        </p:nvPicPr>
        <p:blipFill>
          <a:blip r:embed="rId3" cstate="print"/>
          <a:srcRect b="12837"/>
          <a:stretch>
            <a:fillRect/>
          </a:stretch>
        </p:blipFill>
        <p:spPr bwMode="auto">
          <a:xfrm>
            <a:off x="3714744" y="214290"/>
            <a:ext cx="1911187" cy="25003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3214678" y="2357430"/>
            <a:ext cx="2709859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Ілона Зріні </a:t>
            </a:r>
            <a:endParaRPr lang="ru-RU" sz="3600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079" name="Picture 7" descr="ÐÐ°ÑÑÐ¸Ð½ÐºÐ¸ Ð¿Ð¾ Ð·Ð°Ð¿ÑÐ¾ÑÑ ÑÐ¾ÑÐ¸Ñ ÑÐ¾Ð¼Ð°Ð½Ð¾Ð²Ð°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6572264" y="714356"/>
            <a:ext cx="1816546" cy="21193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80" name="WordArt 8"/>
          <p:cNvSpPr>
            <a:spLocks noChangeArrowheads="1" noChangeShapeType="1" noTextEdit="1"/>
          </p:cNvSpPr>
          <p:nvPr/>
        </p:nvSpPr>
        <p:spPr bwMode="auto">
          <a:xfrm>
            <a:off x="6000760" y="357166"/>
            <a:ext cx="2924173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i="1" kern="10" spc="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Софія</a:t>
            </a:r>
            <a:r>
              <a:rPr lang="ru-RU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 Романова</a:t>
            </a:r>
            <a:endParaRPr lang="ru-RU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082" name="AutoShape 10" descr="ÐÐ°ÑÑÐ¸Ð½ÐºÐ¸ Ð¿Ð¾ Ð·Ð°Ð¿ÑÐ¾ÑÑ Ð»ÑÐ¸Ð·Ð° Ð´Ðµ Ð»Ð°Ð²Ð°Ð»ÑÐµ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AutoShape 12" descr="ÐÐ°ÑÑÐ¸Ð½ÐºÐ¸ Ð¿Ð¾ Ð·Ð°Ð¿ÑÐ¾ÑÑ Ð»ÑÐ¸Ð·Ð° Ð´Ðµ Ð»Ð°Ð²Ð°Ð»ÑÐµ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6" name="Picture 1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06762">
            <a:off x="143309" y="4055950"/>
            <a:ext cx="1928811" cy="21431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88" name="Picture 16" descr="ÐÐ°ÑÑÐ¸Ð½ÐºÐ¸ Ð¿Ð¾ Ð·Ð°Ð¿ÑÐ¾ÑÑ ÑÑÐ°Ð½ÑÑÐ°Ð·Ð° Ð°ÑÐµÐ½Ð°Ð¸Ñ Ð´Ðµ Ð¼Ð¾Ð½ÑÐµÑÐ¿Ð°Ð½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1500166" y="3286124"/>
            <a:ext cx="1839681" cy="24764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90" name="Picture 18" descr="ÐÐ°ÑÑÐ¸Ð½ÐºÐ¸ Ð¿Ð¾ Ð·Ð°Ð¿ÑÐ¾ÑÑ ÑÑÐ°Ð½ÑÑÐ°Ð·Ð° ÑÐºÐ°ÑÑÐ¾Ð½ Ð¼Ð°ÑÐºÐ¸Ð·Ð° Ð¼ÐµÐ½ÑÐµÐ½Ð¾Ð½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34184">
            <a:off x="2818763" y="4020475"/>
            <a:ext cx="1771867" cy="21939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92" name="Picture 20" descr="ÐÐ°ÑÑÐ¸Ð½ÐºÐ¸ Ð¿Ð¾ Ð·Ð°Ð¿ÑÐ¾ÑÑ Ð°Ð½Ð½Ð° ÐºÐ¾Ð½ÑÑÐ°Ð½ÑÐ¸Ñ ÑÐ¾Ð½ ÐºÐ¾Ð·ÐµÐ»Ñ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759798">
            <a:off x="6907004" y="3837199"/>
            <a:ext cx="2016699" cy="22335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94" name="Picture 22" descr="ÐÐ°ÑÑÐ¸Ð½ÐºÐ¸ Ð¿Ð¾ Ð·Ð°Ð¿ÑÐ¾ÑÑ Ð¼Ð°ÑÐ¸Ñ Ð°Ð²ÑÐ¾ÑÐ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889842">
            <a:off x="5206097" y="3867395"/>
            <a:ext cx="1714500" cy="21812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7" grpId="0"/>
      <p:bldP spid="308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ÑÐºÑÐ°Ð¸Ð½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20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46143"/>
            <a:ext cx="2871309" cy="59641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ÐÐ°ÑÑÐ¸Ð½ÐºÐ¸ Ð¿Ð¾ Ð·Ð°Ð¿ÑÐ¾ÑÑ ÐµÐ»ÐµÐ½Ð° ÑÐ°Ð¿Ð»Ð¸Ð½ÑÑÐºÐ°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886163" y="0"/>
            <a:ext cx="5186035" cy="68663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ÐÐ°ÑÑÐ¸Ð½ÐºÐ¸ Ð¿Ð¾ Ð·Ð°Ð¿ÑÐ¾ÑÑ Ð±Ð¾Ð³Ð´Ð°Ð½ ÑÐ¼ÐµÐ»ÑÐ½Ð¸ÑÑÐºÐ¸Ð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429388" y="357166"/>
            <a:ext cx="2285984" cy="28903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ÐÐ°ÑÑÐ¸Ð½ÐºÐ¸ Ð¿Ð¾ Ð·Ð°Ð¿ÑÐ¾ÑÑ Ð¿Ð°Ð½ ÑÐ°Ð¿Ð»Ð¸Ð½ÑÑÐºÐ¸Ð¹"/>
          <p:cNvPicPr>
            <a:picLocks noChangeAspect="1" noChangeArrowheads="1"/>
          </p:cNvPicPr>
          <p:nvPr/>
        </p:nvPicPr>
        <p:blipFill>
          <a:blip r:embed="rId6" cstate="print"/>
          <a:srcRect b="12598"/>
          <a:stretch>
            <a:fillRect/>
          </a:stretch>
        </p:blipFill>
        <p:spPr bwMode="auto">
          <a:xfrm>
            <a:off x="6500826" y="3571876"/>
            <a:ext cx="2462200" cy="30880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ÐºÑÐ°Ð¸Ð½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67586" name="Picture 2" descr="C:\Users\User\Desktop\новий час\жени богдана хмельницкого\chaplinska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2000232" y="0"/>
            <a:ext cx="4786346" cy="63301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14414" y="6072206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Олена  </a:t>
            </a:r>
            <a:r>
              <a:rPr lang="uk-UA" sz="2800" b="1" dirty="0" err="1" smtClean="0"/>
              <a:t>Чаплинська</a:t>
            </a:r>
            <a:r>
              <a:rPr lang="uk-UA" sz="2800" b="1" dirty="0" smtClean="0"/>
              <a:t>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Ð°ÑÑÐ¸Ð½ÐºÐ¸ Ð¿Ð¾ Ð·Ð°Ð¿ÑÐ¾ÑÑ ÑÐºÑÐ°Ð¸Ð½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1028" name="Picture 4" descr="ÐÐ°ÑÑÐ¸Ð½ÐºÐ¸ Ð¿Ð¾ Ð·Ð°Ð¿ÑÐ¾ÑÑ Ð¾Ð»ÐµÐ½Ð° ÑÐ°Ð¿Ð»Ð¸Ð½ÑÑ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953563" cy="6715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ÐºÑÐ°Ð¸Ð½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66561" name="Picture 1" descr="C:\Users\User\Desktop\новий час\жени богдана хмельницкого\zolotarenko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1928794" y="214290"/>
            <a:ext cx="5270560" cy="61385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ÐÐ°ÑÑÐ¸Ð½ÐºÐ¸ Ð¿Ð¾ Ð·Ð°Ð¿ÑÐ¾ÑÑ Ð¿ÐµÑÐµÑÑÐ»Ð°Ð²ÑÑÐºÐ° ÑÐ°Ð´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93502" y="500043"/>
            <a:ext cx="9337502" cy="59893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ÐºÑÐ°Ð¸Ð½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4" name="Picture 1" descr="C:\Users\User\Desktop\новий час\жени богдана хмельницкого\zolotarenko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1928794" y="0"/>
            <a:ext cx="5270560" cy="61385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14414" y="6072206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Ганна  Сомко  </a:t>
            </a:r>
            <a:endParaRPr lang="ru-RU" sz="28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00.jpg"/>
          <p:cNvPicPr>
            <a:picLocks noChangeArrowheads="1"/>
          </p:cNvPicPr>
          <p:nvPr/>
        </p:nvPicPr>
        <p:blipFill>
          <a:blip r:embed="rId3" cstate="print"/>
          <a:srcRect t="4317" r="39214" b="6122"/>
          <a:stretch>
            <a:fillRect/>
          </a:stretch>
        </p:blipFill>
        <p:spPr bwMode="auto">
          <a:xfrm>
            <a:off x="214282" y="500042"/>
            <a:ext cx="6000792" cy="592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User\Desktop\новий час\Роксолана\Sir Joshua Reynolds - Portrait of Mrs. 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526902"/>
            <a:ext cx="4071934" cy="48786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ÐÐ°ÑÑÐ¸Ð½ÐºÐ¸ Ð¿Ð¾ Ð·Ð°Ð¿ÑÐ¾ÑÑ Ð·Ð°Ð¼Ð¾Ðº Ð¿Ð°Ð»Ð°Ð½Ð¾Ðº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714348" y="428604"/>
            <a:ext cx="76200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новий час\илона зрини\DSC0564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14289"/>
            <a:ext cx="3143272" cy="47178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ÐÐ°ÑÑÐ¸Ð½ÐºÐ¸ Ð¿Ð¾ Ð·Ð°Ð¿ÑÐ¾ÑÑ Ð¸Ð»Ð¾Ð½Ð° Ð·ÑÐ¸Ð½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4284" y="0"/>
            <a:ext cx="4947046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ÐÐ°ÑÑÐ¸Ð½ÐºÐ¸ Ð¿Ð¾ Ð·Ð°Ð¿ÑÐ¾ÑÑ Ð·Ð°Ð¼Ð¾Ðº ÑÐµÐ½Ñ-Ð¼Ð¸ÐºÐ»Ð¾Ñ ÑÐ¾ÑÐ¾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175159" cy="5715064"/>
          </a:xfrm>
          <a:prstGeom prst="rect">
            <a:avLst/>
          </a:prstGeom>
          <a:noFill/>
        </p:spPr>
      </p:pic>
      <p:pic>
        <p:nvPicPr>
          <p:cNvPr id="69635" name="Picture 3" descr="C:\Users\User\Desktop\новий час\илона зрини\593f89b80ee9a-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286" y="2071678"/>
            <a:ext cx="9007714" cy="341948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t="3134"/>
          <a:stretch>
            <a:fillRect/>
          </a:stretch>
        </p:blipFill>
        <p:spPr bwMode="auto">
          <a:xfrm>
            <a:off x="1619672" y="0"/>
            <a:ext cx="547260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ÐÐ°ÑÑÐ¸Ð½ÐºÐ¸ Ð¿Ð¾ Ð·Ð°Ð¿ÑÐ¾ÑÑ Ð¸Ð»Ð¾Ð½Ð° Ð·ÑÐ¸Ð½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0"/>
            <a:ext cx="4238790" cy="63621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428728" y="6334780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Ілона </a:t>
            </a:r>
            <a:r>
              <a:rPr lang="uk-UA" sz="2800" b="1" dirty="0" err="1" smtClean="0"/>
              <a:t>Зріні</a:t>
            </a:r>
            <a:r>
              <a:rPr lang="uk-UA" sz="2800" b="1" dirty="0" smtClean="0"/>
              <a:t>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ÐºÑÐ°Ð¸Ð½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3" name="Picture 2" descr="ÐÐ°ÑÑÐ¸Ð½ÐºÐ¸ Ð¿Ð¾ Ð·Ð°Ð¿ÑÐ¾ÑÑ Ð¸Ð»Ð¾Ð½Ð° Ð·ÑÐ¸Ð½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8512" y="500042"/>
            <a:ext cx="1999014" cy="30003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1" descr="C:\Users\User\Desktop\новий час\жени богдана хмельницкого\zolotarenko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3000364" y="1071546"/>
            <a:ext cx="3005474" cy="350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User\Desktop\новий час\жени богдана хмельницкого\chaplinska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123617" y="357166"/>
            <a:ext cx="2376681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ÐºÑÐ°Ð¸Ð½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3" name="Picture 2" descr="ÐÐ°ÑÑÐ¸Ð½ÐºÐ¸ Ð¿Ð¾ Ð·Ð°Ð¿ÑÐ¾ÑÑ Ð°Ð½Ð°ÑÑÐ°ÑÑÑ Ð³Ð¾Ð»ÑÑÐ°Ð½ÑÑÐºÐ°-Ð·Ð°ÑÐ»Ð°Ð²ÑÑ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9717" y="0"/>
            <a:ext cx="4414283" cy="58579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новий час\Роксолана\peresopnicyev1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81528">
            <a:off x="313387" y="457754"/>
            <a:ext cx="3856452" cy="28923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User\Desktop\новий час\Роксолана\2_peres_evang_2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2908" y="4572008"/>
            <a:ext cx="1554729" cy="1952621"/>
          </a:xfrm>
          <a:prstGeom prst="rect">
            <a:avLst/>
          </a:prstGeom>
          <a:noFill/>
        </p:spPr>
      </p:pic>
      <p:pic>
        <p:nvPicPr>
          <p:cNvPr id="1028" name="Picture 4" descr="C:\Users\User\Desktop\новий час\Роксолана\3_peres_evang_2011.jpg"/>
          <p:cNvPicPr>
            <a:picLocks noChangeAspect="1" noChangeArrowheads="1"/>
          </p:cNvPicPr>
          <p:nvPr/>
        </p:nvPicPr>
        <p:blipFill>
          <a:blip r:embed="rId6" cstate="print">
            <a:grayscl/>
            <a:lum contrast="20000"/>
          </a:blip>
          <a:srcRect l="9701" r="14179"/>
          <a:stretch>
            <a:fillRect/>
          </a:stretch>
        </p:blipFill>
        <p:spPr bwMode="auto">
          <a:xfrm>
            <a:off x="1571604" y="4643446"/>
            <a:ext cx="1803123" cy="1852608"/>
          </a:xfrm>
          <a:prstGeom prst="rect">
            <a:avLst/>
          </a:prstGeom>
          <a:noFill/>
        </p:spPr>
      </p:pic>
      <p:pic>
        <p:nvPicPr>
          <p:cNvPr id="1029" name="Picture 5" descr="C:\Users\User\Desktop\новий час\Роксолана\prysiaha.jpg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 l="7547" r="19434"/>
          <a:stretch>
            <a:fillRect/>
          </a:stretch>
        </p:blipFill>
        <p:spPr bwMode="auto">
          <a:xfrm>
            <a:off x="3500430" y="4643446"/>
            <a:ext cx="2000661" cy="1881745"/>
          </a:xfrm>
          <a:prstGeom prst="rect">
            <a:avLst/>
          </a:prstGeom>
          <a:noFill/>
        </p:spPr>
      </p:pic>
      <p:pic>
        <p:nvPicPr>
          <p:cNvPr id="1030" name="Picture 6" descr="C:\Users\User\Desktop\новий час\Роксолана\unian_yanek1.jpg"/>
          <p:cNvPicPr>
            <a:picLocks noChangeAspect="1" noChangeArrowheads="1"/>
          </p:cNvPicPr>
          <p:nvPr/>
        </p:nvPicPr>
        <p:blipFill>
          <a:blip r:embed="rId8" cstate="print">
            <a:grayscl/>
            <a:lum contrast="10000"/>
          </a:blip>
          <a:srcRect l="2539" t="3125" r="43554" b="12500"/>
          <a:stretch>
            <a:fillRect/>
          </a:stretch>
        </p:blipFill>
        <p:spPr bwMode="auto">
          <a:xfrm>
            <a:off x="5572132" y="4643446"/>
            <a:ext cx="1582219" cy="1857388"/>
          </a:xfrm>
          <a:prstGeom prst="rect">
            <a:avLst/>
          </a:prstGeom>
          <a:noFill/>
        </p:spPr>
      </p:pic>
      <p:pic>
        <p:nvPicPr>
          <p:cNvPr id="1031" name="Picture 7" descr="C:\Users\User\Desktop\новий час\Роксолана\crop.jpg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 l="10937"/>
          <a:stretch>
            <a:fillRect/>
          </a:stretch>
        </p:blipFill>
        <p:spPr bwMode="auto">
          <a:xfrm>
            <a:off x="7190300" y="4929198"/>
            <a:ext cx="1953700" cy="147003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-571536" y="4000504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Анастасія </a:t>
            </a:r>
            <a:r>
              <a:rPr lang="uk-UA" sz="2800" b="1" dirty="0" err="1" smtClean="0"/>
              <a:t>Гольшанська-Заславська</a:t>
            </a:r>
            <a:r>
              <a:rPr lang="uk-UA" sz="2800" b="1" dirty="0" smtClean="0"/>
              <a:t>  </a:t>
            </a:r>
            <a:endParaRPr lang="ru-RU" sz="28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ÐºÑÐ°Ð¸Ð½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pic>
        <p:nvPicPr>
          <p:cNvPr id="4098" name="Picture 2" descr="ÐÐ°ÑÑÐ¸Ð½ÐºÐ¸ Ð¿Ð¾ Ð·Ð°Ð¿ÑÐ¾ÑÑ Ð³Ð°Ð»ÑÐºÐ° Ð³ÑÐ»ÐµÐ²Ð¸ÑÑÐ²Ð½Ð°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643438" y="662761"/>
            <a:ext cx="4105034" cy="512369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929330"/>
            <a:ext cx="45005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Марія Магдалена </a:t>
            </a:r>
            <a:r>
              <a:rPr lang="uk-UA" sz="2800" b="1" dirty="0" err="1" smtClean="0"/>
              <a:t>Мазепіна</a:t>
            </a:r>
            <a:r>
              <a:rPr lang="uk-UA" sz="2800" b="1" dirty="0" smtClean="0"/>
              <a:t>         </a:t>
            </a:r>
            <a:endParaRPr lang="ru-RU" sz="2800" b="1" dirty="0"/>
          </a:p>
        </p:txBody>
      </p:sp>
      <p:pic>
        <p:nvPicPr>
          <p:cNvPr id="410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b="31203"/>
          <a:stretch>
            <a:fillRect/>
          </a:stretch>
        </p:blipFill>
        <p:spPr bwMode="auto">
          <a:xfrm>
            <a:off x="214282" y="571480"/>
            <a:ext cx="3857652" cy="52149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14844" y="6000768"/>
            <a:ext cx="4429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         </a:t>
            </a:r>
            <a:r>
              <a:rPr lang="uk-UA" sz="2800" b="1" dirty="0" err="1" smtClean="0"/>
              <a:t>Галшка</a:t>
            </a:r>
            <a:r>
              <a:rPr lang="uk-UA" sz="2800" b="1" dirty="0" smtClean="0"/>
              <a:t> </a:t>
            </a:r>
            <a:r>
              <a:rPr lang="uk-UA" sz="2800" b="1" dirty="0" err="1" smtClean="0"/>
              <a:t>Гулевичівна</a:t>
            </a:r>
            <a:r>
              <a:rPr lang="uk-UA" sz="2800" b="1" dirty="0" smtClean="0"/>
              <a:t>  </a:t>
            </a:r>
            <a:endParaRPr lang="ru-RU" sz="2800" b="1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Картинки по запросу звездное неб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279" cy="6858000"/>
          </a:xfrm>
          <a:prstGeom prst="rect">
            <a:avLst/>
          </a:prstGeom>
          <a:noFill/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1009624" y="1581136"/>
            <a:ext cx="8072494" cy="335758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en-US" sz="3600" b="1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XVI</a:t>
            </a:r>
            <a:r>
              <a:rPr lang="uk-UA" sz="3600" b="1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ІІ </a:t>
            </a:r>
            <a:r>
              <a:rPr lang="en-US" sz="3600" b="1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 </a:t>
            </a:r>
            <a:r>
              <a:rPr lang="ru-RU" sz="3600" b="1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століття</a:t>
            </a:r>
            <a:endParaRPr lang="ru-RU" sz="3600" b="1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звездное неб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279" cy="6858000"/>
          </a:xfrm>
          <a:prstGeom prst="rect">
            <a:avLst/>
          </a:prstGeom>
          <a:noFill/>
        </p:spPr>
      </p:pic>
      <p:pic>
        <p:nvPicPr>
          <p:cNvPr id="2049" name="Picture 1" descr="C:\Users\User\Desktop\новий час\катерина 2\1385391832_pr20131125124738-e1457822740285-31228ynafekcm6o6i3tm2y.jpg"/>
          <p:cNvPicPr>
            <a:picLocks noChangeAspect="1" noChangeArrowheads="1"/>
          </p:cNvPicPr>
          <p:nvPr/>
        </p:nvPicPr>
        <p:blipFill>
          <a:blip r:embed="rId3" cstate="print"/>
          <a:srcRect l="35382" r="29760"/>
          <a:stretch>
            <a:fillRect/>
          </a:stretch>
        </p:blipFill>
        <p:spPr bwMode="auto">
          <a:xfrm>
            <a:off x="7929586" y="0"/>
            <a:ext cx="1446468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User\Desktop\новий час\елизавета петровна\80da24c51713f3ce4a913b46af8cc198.jpg"/>
          <p:cNvPicPr>
            <a:picLocks noChangeAspect="1" noChangeArrowheads="1"/>
          </p:cNvPicPr>
          <p:nvPr/>
        </p:nvPicPr>
        <p:blipFill>
          <a:blip r:embed="rId4" cstate="print"/>
          <a:srcRect l="21875" r="28906" b="18235"/>
          <a:stretch>
            <a:fillRect/>
          </a:stretch>
        </p:blipFill>
        <p:spPr bwMode="auto">
          <a:xfrm>
            <a:off x="7072330" y="1285860"/>
            <a:ext cx="1785950" cy="1970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ÐÐ°ÑÑÐ¸Ð½ÐºÐ¸ Ð¿Ð¾ Ð·Ð°Ð¿ÑÐ¾ÑÑ Ð°Ð½Ð½Ð° Ð¸Ð¾Ð°Ð½Ð½Ð¾Ð²Ð½Ð°"/>
          <p:cNvPicPr>
            <a:picLocks noChangeAspect="1" noChangeArrowheads="1"/>
          </p:cNvPicPr>
          <p:nvPr/>
        </p:nvPicPr>
        <p:blipFill>
          <a:blip r:embed="rId5" cstate="print"/>
          <a:srcRect l="20000" r="33750" b="11666"/>
          <a:stretch>
            <a:fillRect/>
          </a:stretch>
        </p:blipFill>
        <p:spPr bwMode="auto">
          <a:xfrm>
            <a:off x="6357950" y="2071678"/>
            <a:ext cx="1346539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ÐÐºÐ°ÑÐµÑÐ¸Ð½Ð° I ÐÐ»ÐµÐºÑÐµÐµÐ²Ð½Ð°"/>
          <p:cNvPicPr>
            <a:picLocks noChangeAspect="1" noChangeArrowheads="1"/>
          </p:cNvPicPr>
          <p:nvPr/>
        </p:nvPicPr>
        <p:blipFill>
          <a:blip r:embed="rId6" cstate="print"/>
          <a:srcRect l="11471" t="11765" r="4412" b="8824"/>
          <a:stretch>
            <a:fillRect/>
          </a:stretch>
        </p:blipFill>
        <p:spPr bwMode="auto">
          <a:xfrm>
            <a:off x="5715008" y="3214686"/>
            <a:ext cx="1571636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ÐÐ½Ð½Ð°, ÐÐ¾ÑÐ¾Ð»ÐµÐ²ÑÐºÐ°Ñ Ð¿ÑÐ¸Ð½ÑÐµÑÑÐ° Ð¸ Ð¿ÑÐ¸Ð½ÑÐµÑÑÐ° ÐÑÐ°Ð½ÑÐºÐ°Ñ"/>
          <p:cNvPicPr>
            <a:picLocks noChangeAspect="1" noChangeArrowheads="1"/>
          </p:cNvPicPr>
          <p:nvPr/>
        </p:nvPicPr>
        <p:blipFill>
          <a:blip r:embed="rId7" cstate="print"/>
          <a:srcRect t="9765" r="16964" b="25781"/>
          <a:stretch>
            <a:fillRect/>
          </a:stretch>
        </p:blipFill>
        <p:spPr bwMode="auto">
          <a:xfrm>
            <a:off x="4572000" y="428604"/>
            <a:ext cx="1500198" cy="1596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ÐÑÐ¸Ð·Ð°-ÐÐ¿Ð¿Ð¾Ð»Ð¸ÑÐ°"/>
          <p:cNvPicPr>
            <a:picLocks noChangeAspect="1" noChangeArrowheads="1"/>
          </p:cNvPicPr>
          <p:nvPr/>
        </p:nvPicPr>
        <p:blipFill>
          <a:blip r:embed="rId8" cstate="print"/>
          <a:srcRect r="18052" b="11578"/>
          <a:stretch>
            <a:fillRect/>
          </a:stretch>
        </p:blipFill>
        <p:spPr bwMode="auto">
          <a:xfrm>
            <a:off x="2714612" y="4214818"/>
            <a:ext cx="1513320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9" name="Picture 11" descr="C:\Users\User\Desktop\новий час\мария терезия\c526ef7be2e1.jpg"/>
          <p:cNvPicPr>
            <a:picLocks noChangeAspect="1" noChangeArrowheads="1"/>
          </p:cNvPicPr>
          <p:nvPr/>
        </p:nvPicPr>
        <p:blipFill>
          <a:blip r:embed="rId9" cstate="print"/>
          <a:srcRect l="18500" t="1726" r="9500" b="34693"/>
          <a:stretch>
            <a:fillRect/>
          </a:stretch>
        </p:blipFill>
        <p:spPr bwMode="auto">
          <a:xfrm>
            <a:off x="3857620" y="2500306"/>
            <a:ext cx="1714512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1" name="Picture 13" descr="ÐÐ°ÑÐ¸Ñ I"/>
          <p:cNvPicPr>
            <a:picLocks noChangeAspect="1" noChangeArrowheads="1"/>
          </p:cNvPicPr>
          <p:nvPr/>
        </p:nvPicPr>
        <p:blipFill>
          <a:blip r:embed="rId10" cstate="print"/>
          <a:srcRect l="10714" t="19504" r="6249" b="4255"/>
          <a:stretch>
            <a:fillRect/>
          </a:stretch>
        </p:blipFill>
        <p:spPr bwMode="auto">
          <a:xfrm>
            <a:off x="0" y="3143247"/>
            <a:ext cx="1500166" cy="2080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3" name="Picture 15" descr="ÐÐ½Ð½Ð° Ð¡ÑÑÐ°ÑÑ (ÐÐ½Ð½Ð°)"/>
          <p:cNvPicPr>
            <a:picLocks noChangeAspect="1" noChangeArrowheads="1"/>
          </p:cNvPicPr>
          <p:nvPr/>
        </p:nvPicPr>
        <p:blipFill>
          <a:blip r:embed="rId11" cstate="print"/>
          <a:srcRect l="8036" t="4310" r="14285" b="22413"/>
          <a:stretch>
            <a:fillRect/>
          </a:stretch>
        </p:blipFill>
        <p:spPr bwMode="auto">
          <a:xfrm>
            <a:off x="1428728" y="785794"/>
            <a:ext cx="1571636" cy="18426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5" name="Picture 17" descr="Ð£Ð»ÑÑÐ¸ÐºÐ° Ð­Ð»ÐµÐ¾Ð½Ð¾ÑÐ°"/>
          <p:cNvPicPr>
            <a:picLocks noChangeAspect="1" noChangeArrowheads="1"/>
          </p:cNvPicPr>
          <p:nvPr/>
        </p:nvPicPr>
        <p:blipFill>
          <a:blip r:embed="rId12" cstate="print"/>
          <a:srcRect l="10714" t="19175" r="8928" b="4119"/>
          <a:stretch>
            <a:fillRect/>
          </a:stretch>
        </p:blipFill>
        <p:spPr bwMode="auto">
          <a:xfrm>
            <a:off x="3286116" y="-142900"/>
            <a:ext cx="1607355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_0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4356"/>
            <a:ext cx="8832854" cy="5429288"/>
          </a:xfrm>
          <a:prstGeom prst="rect">
            <a:avLst/>
          </a:prstGeom>
          <a:noFill/>
        </p:spPr>
      </p:pic>
      <p:pic>
        <p:nvPicPr>
          <p:cNvPr id="19460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 l="3998"/>
          <a:stretch>
            <a:fillRect/>
          </a:stretch>
        </p:blipFill>
        <p:spPr bwMode="auto">
          <a:xfrm>
            <a:off x="-180532" y="642918"/>
            <a:ext cx="9324532" cy="55098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Users\User\Desktop\новий час\елизавета петровна\80da24c51713f3ce4a913b46af8cc1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642" y="785794"/>
            <a:ext cx="8123762" cy="539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Users\User\Desktop\новий час\елизавета петровна\63304221c96521c6af543ec40b756dd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333375"/>
            <a:ext cx="7705725" cy="619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:\Users\User\Desktop\новий час\елизавета петровна\0_84cea_24b8be6a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2"/>
            <a:ext cx="5909021" cy="4714907"/>
          </a:xfrm>
          <a:prstGeom prst="rect">
            <a:avLst/>
          </a:prstGeom>
          <a:noFill/>
        </p:spPr>
      </p:pic>
      <p:pic>
        <p:nvPicPr>
          <p:cNvPr id="79877" name="Picture 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122575"/>
            <a:ext cx="2143108" cy="2735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User\Desktop\новий час\елизавета петровна\elizaveta-petrovna-molod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-1"/>
            <a:ext cx="3643338" cy="46488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4" descr="ÐÐ°ÑÑÐ¸Ð½ÐºÐ¸ Ð¿Ð¾ Ð·Ð°Ð¿ÑÐ¾ÑÑ Ð¿ÐµÑÑ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1928825" cy="2586056"/>
          </a:xfrm>
          <a:prstGeom prst="rect">
            <a:avLst/>
          </a:prstGeom>
          <a:noFill/>
        </p:spPr>
      </p:pic>
      <p:pic>
        <p:nvPicPr>
          <p:cNvPr id="80902" name="Picture 6" descr="ÐÐ°ÑÑÐ¸Ð½ÐºÐ¸ Ð¿Ð¾ Ð·Ð°Ð¿ÑÐ¾ÑÑ ÐºÐ°ÑÐµÑÐ¸Ð½Ð°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714488"/>
            <a:ext cx="1842715" cy="2395530"/>
          </a:xfrm>
          <a:prstGeom prst="rect">
            <a:avLst/>
          </a:prstGeom>
          <a:noFill/>
        </p:spPr>
      </p:pic>
      <p:pic>
        <p:nvPicPr>
          <p:cNvPr id="5" name="Picture 2" descr="ÐÐ°ÑÑÐ¸Ð½ÐºÐ¸ Ð¿Ð¾ Ð·Ð°Ð¿ÑÐ¾ÑÑ Ð¿ÐµÑÑ 2"/>
          <p:cNvPicPr>
            <a:picLocks noChangeAspect="1" noChangeArrowheads="1"/>
          </p:cNvPicPr>
          <p:nvPr/>
        </p:nvPicPr>
        <p:blipFill>
          <a:blip r:embed="rId4" cstate="print"/>
          <a:srcRect b="10285"/>
          <a:stretch>
            <a:fillRect/>
          </a:stretch>
        </p:blipFill>
        <p:spPr bwMode="auto">
          <a:xfrm>
            <a:off x="3500430" y="2714620"/>
            <a:ext cx="1857388" cy="2357454"/>
          </a:xfrm>
          <a:prstGeom prst="rect">
            <a:avLst/>
          </a:prstGeom>
          <a:noFill/>
        </p:spPr>
      </p:pic>
      <p:pic>
        <p:nvPicPr>
          <p:cNvPr id="80904" name="Picture 8" descr="ÐÐ°ÑÑÐ¸Ð½ÐºÐ¸ Ð¿Ð¾ Ð·Ð°Ð¿ÑÐ¾ÑÑ Ð°Ð½Ð½Ð° Ð¸Ð¾Ð°Ð½Ð½Ð¾Ð²Ð½Ð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714752"/>
            <a:ext cx="1855263" cy="2424111"/>
          </a:xfrm>
          <a:prstGeom prst="rect">
            <a:avLst/>
          </a:prstGeom>
          <a:noFill/>
        </p:spPr>
      </p:pic>
      <p:pic>
        <p:nvPicPr>
          <p:cNvPr id="80905" name="Picture 9" descr="C:\Users\User\Desktop\новий час\елизавета петровна\80da24c51713f3ce4a913b46af8cc198.jpg"/>
          <p:cNvPicPr>
            <a:picLocks noChangeAspect="1" noChangeArrowheads="1"/>
          </p:cNvPicPr>
          <p:nvPr/>
        </p:nvPicPr>
        <p:blipFill>
          <a:blip r:embed="rId6" cstate="print"/>
          <a:srcRect l="16016" r="26562"/>
          <a:stretch>
            <a:fillRect/>
          </a:stretch>
        </p:blipFill>
        <p:spPr bwMode="auto">
          <a:xfrm>
            <a:off x="7000892" y="4214818"/>
            <a:ext cx="1935551" cy="223837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282" y="3000372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Петро І  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5143512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Петро ІІ  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4214818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Катерина І  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000892" y="6396335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Єлизавета  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6072206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Анна </a:t>
            </a:r>
            <a:r>
              <a:rPr lang="uk-UA" sz="2400" b="1" dirty="0" err="1" smtClean="0"/>
              <a:t>Іоанівна</a:t>
            </a:r>
            <a:endParaRPr lang="ru-RU" sz="24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00348"/>
            <a:ext cx="5844927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3972" name="Picture 4" descr="ÐÐ°ÑÑÐ¸Ð½ÐºÐ¸ Ð¿Ð¾ Ð·Ð°Ð¿ÑÐ¾ÑÑ ÐµÐ»Ð¸Ð·Ð°Ð²ÐµÑÐ° Ð¿ÐµÑÑÐ¾Ð²Ð½Ð°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000628" y="0"/>
            <a:ext cx="3929090" cy="54003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4786346" cy="63939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8" y="2071678"/>
            <a:ext cx="3857612" cy="2533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5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42852"/>
            <a:ext cx="3552820" cy="233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52" name="Picture 8" descr="ÐÐ°ÑÑÐ¸Ð½ÐºÐ¸ Ð¿Ð¾ Ð·Ð°Ð¿ÑÐ¾ÑÑ Ð¿Ð»Ð°ÑÑÐµ ÐµÐ»Ð¸Ð·Ð°Ð²ÐµÑÑ Ð¿ÐµÑÑÐ¾Ð²Ð½Ñ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285720" y="4572008"/>
            <a:ext cx="2214578" cy="20437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956" name="Picture 12" descr="ÐÐ°ÑÑÐ¸Ð½ÐºÐ¸ Ð¿Ð¾ Ð·Ð°Ð¿ÑÐ¾ÑÑ Ð¿Ð»Ð°ÑÑÐµ ÐµÐ»Ð¸Ð·Ð°Ð²ÐµÑÑ Ð¿ÐµÑÑÐ¾Ð²Ð½Ñ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5234011"/>
            <a:ext cx="2173599" cy="16239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10" descr="ÐÐ°ÑÑÐ¸Ð½ÐºÐ¸ Ð¿Ð¾ Ð·Ð°Ð¿ÑÐ¾ÑÑ Ð¿Ð»Ð°ÑÑÐµ ÐµÐ»Ð¸Ð·Ð°Ð²ÐµÑÑ Ð¿ÐµÑÑÐ¾Ð²Ð½Ñ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4143380"/>
            <a:ext cx="1602961" cy="22054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958" name="Picture 14" descr="ÐÐ¾ÑÐ¾Ð¶ÐµÐµ Ð¸Ð·Ð¾Ð±ÑÐ°Ð¶ÐµÐ½Ð¸Ðµ"/>
          <p:cNvPicPr>
            <a:picLocks noChangeArrowheads="1"/>
          </p:cNvPicPr>
          <p:nvPr/>
        </p:nvPicPr>
        <p:blipFill>
          <a:blip r:embed="rId8" cstate="print"/>
          <a:srcRect l="13095" r="18811"/>
          <a:stretch>
            <a:fillRect/>
          </a:stretch>
        </p:blipFill>
        <p:spPr bwMode="auto">
          <a:xfrm>
            <a:off x="5572132" y="4214818"/>
            <a:ext cx="1857388" cy="181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2960" name="AutoShape 16" descr="ÐÐ°ÑÑÐ¸Ð½ÐºÐ¸ Ð¿Ð¾ Ð·Ð°Ð¿ÑÐ¾ÑÑ Ð¿Ð»Ð°ÑÑÐµ ÐµÐ»Ð¸Ð·Ð°Ð²ÐµÑÑ Ð¿ÐµÑÑÐ¾Ð²Ð½Ñ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962" name="Picture 18" descr="ÐÐ°ÑÑÐ¸Ð½ÐºÐ¸ Ð¿Ð¾ Ð·Ð°Ð¿ÑÐ¾ÑÑ Ð¿Ð»Ð°ÑÑÐµ ÐµÐ»Ð¸Ð·Ð°Ð²ÐµÑÑ Ð¿ÐµÑÑÐ¾Ð²Ð½Ñ"/>
          <p:cNvPicPr>
            <a:picLocks noChangeAspect="1" noChangeArrowheads="1"/>
          </p:cNvPicPr>
          <p:nvPr/>
        </p:nvPicPr>
        <p:blipFill>
          <a:blip r:embed="rId9" cstate="print"/>
          <a:srcRect l="7500" r="11071"/>
          <a:stretch>
            <a:fillRect/>
          </a:stretch>
        </p:blipFill>
        <p:spPr bwMode="auto">
          <a:xfrm>
            <a:off x="7242240" y="4857760"/>
            <a:ext cx="1901760" cy="17716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ÐÐ°ÑÑÐ¸Ð½ÐºÐ¸ Ð¿Ð¾ Ð·Ð°Ð¿ÑÐ¾ÑÑ ÑÐ¾ÑÑÐ¸Ñ Ð² Ð¿ÑÐ°Ð²Ð»ÐµÐ½Ð¸Ðµ ÐµÐ»Ð¸Ð·Ð°Ð²ÐµÑÑ Ð¿ÐµÑÑÐ¾Ð²Ð½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7881868" cy="58747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827" y="428604"/>
            <a:ext cx="7745560" cy="5143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6000768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Єлизавета  Петрівна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ÐÐ°ÑÑÐ¸Ð½ÐºÐ¸ Ð¿Ð¾ Ð·Ð°Ð¿ÑÐ¾ÑÑ ÑÐ¾ÑÑÐ¸Ñ Ð²Ð¾ Ð²ÑÐµÐ¼Ñ ÐµÐºÐ°ÑÐµÑÐ¸Ð½Ñ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555"/>
            <a:ext cx="9144000" cy="6900864"/>
          </a:xfrm>
          <a:prstGeom prst="rect">
            <a:avLst/>
          </a:prstGeom>
          <a:noFill/>
        </p:spPr>
      </p:pic>
      <p:pic>
        <p:nvPicPr>
          <p:cNvPr id="84996" name="Picture 4" descr="ÐÐ°ÑÑÐ¸Ð½ÐºÐ¸ Ð¿Ð¾ Ð·Ð°Ð¿ÑÐ¾ÑÑ ÑÐ¾ÑÐ¸Ñ Ð°Ð²Ð³ÑÑÑÐ° ÑÑÐµÐ´ÐµÑÐ¸ÐºÐ° Ð°Ð½Ð³Ð°Ð»ÑÑ-ÑÐµÑÐ±ÑÑÑÐºÐ°Ñ Ð¿Ð¾ÑÑÑÐµÑ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0"/>
            <a:ext cx="4500594" cy="55222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Users\User\Desktop\новий час\катерина 2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757" y="714356"/>
            <a:ext cx="8269883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новий час\Роксолана\e9c80951-8bcc-4e72-9230-55e35110df7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845" y="500043"/>
            <a:ext cx="8038307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AutoShape 2" descr="ÐÐ°ÑÑÐ¸Ð½ÐºÐ¸ Ð¿Ð¾ Ð·Ð°Ð¿ÑÐ¾ÑÑ ÑÐ¾ÑÑÐ¸Ñ Ð²Ð¾ Ð²ÑÐµÐ¼Ñ ÐµÐºÐ°ÑÐµÑÐ¸Ð½Ñ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0116" name="AutoShape 4" descr="ÐÐ°ÑÑÐ¸Ð½ÐºÐ¸ Ð¿Ð¾ Ð·Ð°Ð¿ÑÐ¾ÑÑ ÑÐ¾ÑÑÐ¸Ñ Ð²Ð¾ Ð²ÑÐµÐ¼Ñ ÐµÐºÐ°ÑÐµÑÐ¸Ð½Ñ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011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9100031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0119" name="Picture 7" descr="C:\Users\User\Desktop\111.jpg"/>
          <p:cNvPicPr>
            <a:picLocks noChangeAspect="1" noChangeArrowheads="1"/>
          </p:cNvPicPr>
          <p:nvPr/>
        </p:nvPicPr>
        <p:blipFill>
          <a:blip r:embed="rId3" cstate="print"/>
          <a:srcRect r="24563"/>
          <a:stretch>
            <a:fillRect/>
          </a:stretch>
        </p:blipFill>
        <p:spPr bwMode="auto">
          <a:xfrm>
            <a:off x="500034" y="3929066"/>
            <a:ext cx="4143404" cy="258185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ÐÐ°ÑÑÐ¸Ð½ÐºÐ¸ Ð¿Ð¾ Ð·Ð°Ð¿ÑÐ¾ÑÑ ÑÐ¾ÑÑÐ¸Ñ Ð²Ð¾ Ð²ÑÐµÐ¼Ñ ÐµÐºÐ°ÑÐµÑÐ¸Ð½Ñ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138845"/>
            <a:ext cx="6715140" cy="37191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9094" name="Picture 6" descr="ÐÐ°ÑÑÐ¸Ð½ÐºÐ¸ Ð¿Ð¾ Ð·Ð°Ð¿ÑÐ¾ÑÑ ÑÐ¾ÑÑÐ¸Ñ Ð²Ð¾ Ð²ÑÐµÐ¼Ñ ÐµÐºÐ°ÑÐµÑÐ¸Ð½Ñ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2040" y="571480"/>
            <a:ext cx="4157214" cy="21431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9096" name="Picture 8" descr="ÐÐ°ÑÑÐ¸Ð½ÐºÐ¸ Ð¿Ð¾ Ð·Ð°Ð¿ÑÐ¾ÑÑ ÑÐ¾ÑÑÐ¸Ñ Ð²Ð¾ Ð²ÑÐµÐ¼Ñ ÐµÐºÐ°ÑÐµÑÐ¸Ð½Ñ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290"/>
            <a:ext cx="4071966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ÐÐ°ÑÑÐ¸Ð½ÐºÐ¸ Ð¿Ð¾ Ð·Ð°Ð¿ÑÐ¾ÑÑ ÑÐ¾ÑÑÐ¸Ñ Ð²Ð¾ Ð²ÑÐµÐ¼Ñ ÐµÐºÐ°ÑÐµÑÐ¸Ð½Ñ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189" y="0"/>
            <a:ext cx="916019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465403" cy="564360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6000768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Катерина  ІІ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C:\Users\User\Desktop\новий час\мария терезия\Maria-Theresi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85728"/>
            <a:ext cx="7429551" cy="557216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6000768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/>
              <a:t>Марія - Терезія  </a:t>
            </a:r>
            <a:endParaRPr lang="ru-RU" sz="2800" b="1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ÐÐ°ÑÑÐ¸Ð½ÐºÐ¸ Ð¿Ð¾ Ð·Ð°Ð¿ÑÐ¾ÑÑ Ð¼Ð°ÑÐ¸Ñ ÑÐµÑÐµÐ·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548680"/>
            <a:ext cx="8528683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ÐÐ°ÑÑÐ¸Ð½ÐºÐ¸ Ð¿Ð¾ Ð·Ð°Ð¿ÑÐ¾ÑÑ Ð¼Ð°ÑÐ¸Ñ ÑÐµÑÐµÐ·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692696"/>
            <a:ext cx="8316921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User\Desktop\новий час\Роксолана\Haseki_Huerrem_Sultan_Roxelane.jpg"/>
          <p:cNvPicPr>
            <a:picLocks noChangeAspect="1" noChangeArrowheads="1"/>
          </p:cNvPicPr>
          <p:nvPr/>
        </p:nvPicPr>
        <p:blipFill>
          <a:blip r:embed="rId3" cstate="print"/>
          <a:srcRect l="17768" r="19436"/>
          <a:stretch>
            <a:fillRect/>
          </a:stretch>
        </p:blipFill>
        <p:spPr bwMode="auto">
          <a:xfrm>
            <a:off x="5000628" y="0"/>
            <a:ext cx="1357322" cy="17688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2" descr="ÐÐ°ÑÑÐ¸Ð½ÐºÐ¸ Ð¿Ð¾ Ð·Ð°Ð¿ÑÐ¾ÑÑ ÐµÐºÐ°ÑÐµÑÐ¸Ð½Ð° Ð¼ÐµÐ´Ð¸ÑÐ¸"/>
          <p:cNvPicPr>
            <a:picLocks noChangeAspect="1" noChangeArrowheads="1"/>
          </p:cNvPicPr>
          <p:nvPr/>
        </p:nvPicPr>
        <p:blipFill>
          <a:blip r:embed="rId4" cstate="print"/>
          <a:srcRect l="56684"/>
          <a:stretch>
            <a:fillRect/>
          </a:stretch>
        </p:blipFill>
        <p:spPr bwMode="auto">
          <a:xfrm>
            <a:off x="7215206" y="721800"/>
            <a:ext cx="1428760" cy="18553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 descr="ÐÐ°ÑÑÐ¸Ð½ÐºÐ¸ Ð¿Ð¾ Ð·Ð°Ð¿ÑÐ¾ÑÑ ÐµÐ»Ð¸Ð·Ð°Ð²ÐµÑÐ° 1"/>
          <p:cNvPicPr>
            <a:picLocks noChangeAspect="1" noChangeArrowheads="1"/>
          </p:cNvPicPr>
          <p:nvPr/>
        </p:nvPicPr>
        <p:blipFill>
          <a:blip r:embed="rId5" cstate="print"/>
          <a:srcRect l="12820" r="23077"/>
          <a:stretch>
            <a:fillRect/>
          </a:stretch>
        </p:blipFill>
        <p:spPr bwMode="auto">
          <a:xfrm>
            <a:off x="500033" y="785794"/>
            <a:ext cx="1648571" cy="17145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 descr="ÐÐ°ÑÑÐ¸Ð½ÐºÐ¸ Ð¿Ð¾ Ð·Ð°Ð¿ÑÐ¾ÑÑ Ð¼Ð°ÑÐ¸Ñ ÑÑÑÐ°ÑÑ"/>
          <p:cNvPicPr>
            <a:picLocks noChangeAspect="1" noChangeArrowheads="1"/>
          </p:cNvPicPr>
          <p:nvPr/>
        </p:nvPicPr>
        <p:blipFill>
          <a:blip r:embed="rId6" cstate="print"/>
          <a:srcRect l="28616" r="19876" b="46154"/>
          <a:stretch>
            <a:fillRect/>
          </a:stretch>
        </p:blipFill>
        <p:spPr bwMode="auto">
          <a:xfrm>
            <a:off x="2714612" y="0"/>
            <a:ext cx="1377746" cy="17859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2" descr="C:\Users\User\Desktop\новий час\елизавета петровна\80da24c51713f3ce4a913b46af8cc198.jpg"/>
          <p:cNvPicPr>
            <a:picLocks noChangeAspect="1" noChangeArrowheads="1"/>
          </p:cNvPicPr>
          <p:nvPr/>
        </p:nvPicPr>
        <p:blipFill>
          <a:blip r:embed="rId7" cstate="print"/>
          <a:srcRect l="21875" r="28906" b="18235"/>
          <a:stretch>
            <a:fillRect/>
          </a:stretch>
        </p:blipFill>
        <p:spPr bwMode="auto">
          <a:xfrm>
            <a:off x="571472" y="3643314"/>
            <a:ext cx="1656436" cy="18273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/>
          <a:srcRect l="33755" r="29958" b="36709"/>
          <a:stretch>
            <a:fillRect/>
          </a:stretch>
        </p:blipFill>
        <p:spPr bwMode="auto">
          <a:xfrm>
            <a:off x="2428860" y="4500570"/>
            <a:ext cx="1650217" cy="19188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2" descr="ÐÐ°ÑÑÐ¸Ð½ÐºÐ¸ Ð¿Ð¾ Ð·Ð°Ð¿ÑÐ¾ÑÑ Ð¸Ð»Ð¾Ð½Ð° Ð·ÑÐ¸Ð½Ð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29520" y="3786190"/>
            <a:ext cx="1383072" cy="20759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Picture 2" descr="C:\Users\User\Desktop\новий час\жени богдана хмельницкого\chaplinska.jpg"/>
          <p:cNvPicPr>
            <a:picLocks noChangeAspect="1" noChangeArrowheads="1"/>
          </p:cNvPicPr>
          <p:nvPr/>
        </p:nvPicPr>
        <p:blipFill>
          <a:blip r:embed="rId10" cstate="print">
            <a:lum contrast="20000"/>
          </a:blip>
          <a:srcRect/>
          <a:stretch>
            <a:fillRect/>
          </a:stretch>
        </p:blipFill>
        <p:spPr bwMode="auto">
          <a:xfrm>
            <a:off x="3000364" y="2143116"/>
            <a:ext cx="1428760" cy="18896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Picture 1" descr="C:\Users\User\Desktop\новий час\жени богдана хмельницкого\zolotarenko.jpg"/>
          <p:cNvPicPr>
            <a:picLocks noChangeAspect="1" noChangeArrowheads="1"/>
          </p:cNvPicPr>
          <p:nvPr/>
        </p:nvPicPr>
        <p:blipFill>
          <a:blip r:embed="rId11" cstate="print">
            <a:lum contrast="10000"/>
          </a:blip>
          <a:srcRect/>
          <a:stretch>
            <a:fillRect/>
          </a:stretch>
        </p:blipFill>
        <p:spPr bwMode="auto">
          <a:xfrm>
            <a:off x="4929190" y="2214554"/>
            <a:ext cx="1594741" cy="18573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142844" y="2643182"/>
            <a:ext cx="178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Єлизавета І  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00298" y="1714488"/>
            <a:ext cx="178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Марія Стюарт  </a:t>
            </a:r>
            <a:endParaRPr lang="ru-RU" sz="20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1785926"/>
            <a:ext cx="178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Роксолана  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786578" y="2643182"/>
            <a:ext cx="2143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Катерина Медичі  </a:t>
            </a:r>
            <a:endParaRPr lang="ru-RU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143768" y="5929330"/>
            <a:ext cx="178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Ілона </a:t>
            </a:r>
            <a:r>
              <a:rPr lang="uk-UA" sz="2000" b="1" dirty="0" err="1" smtClean="0"/>
              <a:t>Зріні</a:t>
            </a:r>
            <a:r>
              <a:rPr lang="uk-UA" sz="2000" b="1" dirty="0" smtClean="0"/>
              <a:t>  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857752" y="4071942"/>
            <a:ext cx="178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Ганна Сомко  </a:t>
            </a:r>
            <a:endParaRPr lang="ru-RU" sz="2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357422" y="6457890"/>
            <a:ext cx="178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Катерина ІІ  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000628" y="6457890"/>
            <a:ext cx="178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Бона </a:t>
            </a:r>
            <a:r>
              <a:rPr lang="uk-UA" sz="2000" b="1" dirty="0" err="1" smtClean="0"/>
              <a:t>Сфорца</a:t>
            </a:r>
            <a:r>
              <a:rPr lang="uk-UA" sz="2000" b="1" dirty="0" smtClean="0"/>
              <a:t>  </a:t>
            </a:r>
            <a:endParaRPr lang="ru-RU" sz="20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5715016"/>
            <a:ext cx="17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Єлизавета</a:t>
            </a:r>
          </a:p>
          <a:p>
            <a:pPr algn="ctr"/>
            <a:r>
              <a:rPr lang="uk-UA" sz="2000" b="1" dirty="0" smtClean="0"/>
              <a:t>Петрівна   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428860" y="4071942"/>
            <a:ext cx="24288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/>
              <a:t>Олена </a:t>
            </a:r>
            <a:r>
              <a:rPr lang="uk-UA" sz="2000" b="1" dirty="0" err="1" smtClean="0"/>
              <a:t>Чаплинська</a:t>
            </a:r>
            <a:r>
              <a:rPr lang="uk-UA" sz="2000" b="1" dirty="0" smtClean="0"/>
              <a:t>  </a:t>
            </a:r>
            <a:endParaRPr lang="ru-RU" sz="2000" b="1" dirty="0"/>
          </a:p>
        </p:txBody>
      </p:sp>
      <p:pic>
        <p:nvPicPr>
          <p:cNvPr id="24" name="Picture 2" descr="C:\Users\User\Desktop\новий час\бона\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43504" y="4500570"/>
            <a:ext cx="1514874" cy="18409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0" y="1142984"/>
            <a:ext cx="94297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Ти-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ЖІНКА!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Пам'ятай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це всюди!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І як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би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там не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склалось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майбуття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,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А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справжня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ЖІНКА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завжди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в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шані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буде,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Бо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ЖІНКА-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це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і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є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творець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життя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haroni" pitchFamily="2" charset="-79"/>
              </a:rPr>
              <a:t>!..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стамбул 16 столітт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993"/>
            <a:ext cx="9371584" cy="683100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роксолана та окру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50157"/>
            <a:ext cx="9215470" cy="460773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144</Words>
  <Application>Microsoft Office PowerPoint</Application>
  <PresentationFormat>Экран (4:3)</PresentationFormat>
  <Paragraphs>46</Paragraphs>
  <Slides>78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7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93</cp:revision>
  <dcterms:created xsi:type="dcterms:W3CDTF">2018-03-13T19:16:18Z</dcterms:created>
  <dcterms:modified xsi:type="dcterms:W3CDTF">2019-03-02T12:43:16Z</dcterms:modified>
</cp:coreProperties>
</file>