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57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  <p:sldId id="274" r:id="rId18"/>
    <p:sldId id="273" r:id="rId19"/>
    <p:sldId id="275" r:id="rId20"/>
    <p:sldId id="276" r:id="rId21"/>
    <p:sldId id="278" r:id="rId22"/>
    <p:sldId id="277" r:id="rId23"/>
    <p:sldId id="279" r:id="rId24"/>
    <p:sldId id="282" r:id="rId25"/>
    <p:sldId id="283" r:id="rId26"/>
    <p:sldId id="284" r:id="rId27"/>
    <p:sldId id="285" r:id="rId28"/>
    <p:sldId id="280" r:id="rId29"/>
    <p:sldId id="28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E5E183-2D26-4045-B3D1-C88D451D550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4D0C75-9590-47C7-AEB3-47E21BC1C22A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Маслёнок</a:t>
          </a:r>
          <a:endParaRPr lang="ru-RU" sz="4800" b="1" dirty="0">
            <a:solidFill>
              <a:srgbClr val="FF0000"/>
            </a:solidFill>
          </a:endParaRPr>
        </a:p>
      </dgm:t>
    </dgm:pt>
    <dgm:pt modelId="{509F2E58-8815-4ECC-9562-45426EE8C340}" type="parTrans" cxnId="{96F2667F-DA88-42E6-9421-29F5A2CFDDE8}">
      <dgm:prSet/>
      <dgm:spPr/>
      <dgm:t>
        <a:bodyPr/>
        <a:lstStyle/>
        <a:p>
          <a:endParaRPr lang="ru-RU"/>
        </a:p>
      </dgm:t>
    </dgm:pt>
    <dgm:pt modelId="{3EAB8939-9525-4A71-91FB-7BDD14955F81}" type="sibTrans" cxnId="{96F2667F-DA88-42E6-9421-29F5A2CFDDE8}">
      <dgm:prSet/>
      <dgm:spPr/>
      <dgm:t>
        <a:bodyPr/>
        <a:lstStyle/>
        <a:p>
          <a:endParaRPr lang="ru-RU"/>
        </a:p>
      </dgm:t>
    </dgm:pt>
    <dgm:pt modelId="{D89C08A1-DDDA-43CB-AEA5-89A6305DB5FF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Подосиновик</a:t>
          </a:r>
          <a:endParaRPr lang="ru-RU" sz="4800" b="1" dirty="0">
            <a:solidFill>
              <a:srgbClr val="FF0000"/>
            </a:solidFill>
          </a:endParaRPr>
        </a:p>
      </dgm:t>
    </dgm:pt>
    <dgm:pt modelId="{9E87365B-E658-4AE9-9235-9513E0B1CA0B}" type="parTrans" cxnId="{F89BC077-BFE0-408E-9CF0-2A701B8453A4}">
      <dgm:prSet/>
      <dgm:spPr/>
      <dgm:t>
        <a:bodyPr/>
        <a:lstStyle/>
        <a:p>
          <a:endParaRPr lang="ru-RU"/>
        </a:p>
      </dgm:t>
    </dgm:pt>
    <dgm:pt modelId="{2F2234FE-9E5E-42A6-A248-222B6C12E7A8}" type="sibTrans" cxnId="{F89BC077-BFE0-408E-9CF0-2A701B8453A4}">
      <dgm:prSet/>
      <dgm:spPr/>
      <dgm:t>
        <a:bodyPr/>
        <a:lstStyle/>
        <a:p>
          <a:endParaRPr lang="ru-RU"/>
        </a:p>
      </dgm:t>
    </dgm:pt>
    <dgm:pt modelId="{CE224DE4-093E-452D-8B1E-5751862A9114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Волнушка</a:t>
          </a:r>
          <a:endParaRPr lang="ru-RU" sz="4800" b="1" dirty="0">
            <a:solidFill>
              <a:srgbClr val="FF0000"/>
            </a:solidFill>
          </a:endParaRPr>
        </a:p>
      </dgm:t>
    </dgm:pt>
    <dgm:pt modelId="{855A5BB4-05F6-4DFC-BABC-2735D9A324A9}" type="parTrans" cxnId="{5C0E5612-3D3B-43B3-B69C-8FF07C5B968D}">
      <dgm:prSet/>
      <dgm:spPr/>
      <dgm:t>
        <a:bodyPr/>
        <a:lstStyle/>
        <a:p>
          <a:endParaRPr lang="ru-RU"/>
        </a:p>
      </dgm:t>
    </dgm:pt>
    <dgm:pt modelId="{C03CCBB2-14CF-4284-808D-6E55BF752CC9}" type="sibTrans" cxnId="{5C0E5612-3D3B-43B3-B69C-8FF07C5B968D}">
      <dgm:prSet/>
      <dgm:spPr/>
      <dgm:t>
        <a:bodyPr/>
        <a:lstStyle/>
        <a:p>
          <a:endParaRPr lang="ru-RU"/>
        </a:p>
      </dgm:t>
    </dgm:pt>
    <dgm:pt modelId="{6D1EBB7E-7973-47C0-80EF-3B75D666E54A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Сыроежка</a:t>
          </a:r>
          <a:endParaRPr lang="ru-RU" sz="4800" b="1" dirty="0">
            <a:solidFill>
              <a:srgbClr val="FF0000"/>
            </a:solidFill>
          </a:endParaRPr>
        </a:p>
      </dgm:t>
    </dgm:pt>
    <dgm:pt modelId="{8DFE41A3-2262-424E-B775-1687441F3014}" type="parTrans" cxnId="{36919A0A-155C-4C08-A576-896C7905E44B}">
      <dgm:prSet/>
      <dgm:spPr/>
      <dgm:t>
        <a:bodyPr/>
        <a:lstStyle/>
        <a:p>
          <a:endParaRPr lang="ru-RU"/>
        </a:p>
      </dgm:t>
    </dgm:pt>
    <dgm:pt modelId="{05044DF0-882A-40A7-96A4-20F04614CD57}" type="sibTrans" cxnId="{36919A0A-155C-4C08-A576-896C7905E44B}">
      <dgm:prSet/>
      <dgm:spPr/>
      <dgm:t>
        <a:bodyPr/>
        <a:lstStyle/>
        <a:p>
          <a:endParaRPr lang="ru-RU"/>
        </a:p>
      </dgm:t>
    </dgm:pt>
    <dgm:pt modelId="{5E388D17-A562-49C2-80BC-0582500E3B32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Подберёзовик</a:t>
          </a:r>
          <a:endParaRPr lang="ru-RU" sz="4800" b="1" dirty="0">
            <a:solidFill>
              <a:srgbClr val="FF0000"/>
            </a:solidFill>
          </a:endParaRPr>
        </a:p>
      </dgm:t>
    </dgm:pt>
    <dgm:pt modelId="{CB58B9C1-E1C5-4C41-8E24-24FFF7367DA0}" type="parTrans" cxnId="{B98578AE-728A-4DE0-9535-9F1545D9ADD6}">
      <dgm:prSet/>
      <dgm:spPr/>
      <dgm:t>
        <a:bodyPr/>
        <a:lstStyle/>
        <a:p>
          <a:endParaRPr lang="ru-RU"/>
        </a:p>
      </dgm:t>
    </dgm:pt>
    <dgm:pt modelId="{CB415A51-31F5-4A8A-B8B4-D2EF8294DFAC}" type="sibTrans" cxnId="{B98578AE-728A-4DE0-9535-9F1545D9ADD6}">
      <dgm:prSet/>
      <dgm:spPr/>
      <dgm:t>
        <a:bodyPr/>
        <a:lstStyle/>
        <a:p>
          <a:endParaRPr lang="ru-RU"/>
        </a:p>
      </dgm:t>
    </dgm:pt>
    <dgm:pt modelId="{66FA2E8B-FA34-47A3-B68D-07D6CF9D9D9E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Опёнок</a:t>
          </a:r>
          <a:endParaRPr lang="ru-RU" sz="4800" b="1" dirty="0">
            <a:solidFill>
              <a:srgbClr val="FF0000"/>
            </a:solidFill>
          </a:endParaRPr>
        </a:p>
      </dgm:t>
    </dgm:pt>
    <dgm:pt modelId="{375EA53A-3E05-4971-B242-BF4C10314FB3}" type="parTrans" cxnId="{16EF6743-A934-4069-B1A8-2DAC7CF98DD9}">
      <dgm:prSet/>
      <dgm:spPr/>
      <dgm:t>
        <a:bodyPr/>
        <a:lstStyle/>
        <a:p>
          <a:endParaRPr lang="ru-RU"/>
        </a:p>
      </dgm:t>
    </dgm:pt>
    <dgm:pt modelId="{F5E2CC0B-E50E-4563-BC7B-871DFD444ACD}" type="sibTrans" cxnId="{16EF6743-A934-4069-B1A8-2DAC7CF98DD9}">
      <dgm:prSet/>
      <dgm:spPr/>
      <dgm:t>
        <a:bodyPr/>
        <a:lstStyle/>
        <a:p>
          <a:endParaRPr lang="ru-RU"/>
        </a:p>
      </dgm:t>
    </dgm:pt>
    <dgm:pt modelId="{F15CBFE8-A642-4C62-844C-03336D54141E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Лисичка</a:t>
          </a:r>
          <a:endParaRPr lang="ru-RU" sz="4800" b="1" dirty="0">
            <a:solidFill>
              <a:srgbClr val="FF0000"/>
            </a:solidFill>
          </a:endParaRPr>
        </a:p>
      </dgm:t>
    </dgm:pt>
    <dgm:pt modelId="{08114068-0EC5-43D9-8B24-495E3984A50D}" type="parTrans" cxnId="{FECC4702-4B43-4300-AE9B-4EAAF961BFBB}">
      <dgm:prSet/>
      <dgm:spPr/>
      <dgm:t>
        <a:bodyPr/>
        <a:lstStyle/>
        <a:p>
          <a:endParaRPr lang="ru-RU"/>
        </a:p>
      </dgm:t>
    </dgm:pt>
    <dgm:pt modelId="{FA4039CC-61C9-4F7F-BBBD-44B14656B4C8}" type="sibTrans" cxnId="{FECC4702-4B43-4300-AE9B-4EAAF961BFBB}">
      <dgm:prSet/>
      <dgm:spPr/>
      <dgm:t>
        <a:bodyPr/>
        <a:lstStyle/>
        <a:p>
          <a:endParaRPr lang="ru-RU"/>
        </a:p>
      </dgm:t>
    </dgm:pt>
    <dgm:pt modelId="{0D6D5A55-5B63-4B7D-9C9E-A2C7B5D1FA34}">
      <dgm:prSet phldrT="[Текст]" custT="1"/>
      <dgm:spPr/>
      <dgm:t>
        <a:bodyPr/>
        <a:lstStyle/>
        <a:p>
          <a:r>
            <a:rPr lang="ru-RU" sz="4800" b="1" dirty="0" smtClean="0">
              <a:solidFill>
                <a:srgbClr val="FF0000"/>
              </a:solidFill>
            </a:rPr>
            <a:t>Рыжик</a:t>
          </a:r>
          <a:endParaRPr lang="ru-RU" sz="4800" b="1" dirty="0">
            <a:solidFill>
              <a:srgbClr val="FF0000"/>
            </a:solidFill>
          </a:endParaRPr>
        </a:p>
      </dgm:t>
    </dgm:pt>
    <dgm:pt modelId="{581276FD-E0F7-417B-B366-D6FCCB69647D}" type="parTrans" cxnId="{EEFC2537-AA87-4A6C-80C6-B754CA5E51C8}">
      <dgm:prSet/>
      <dgm:spPr/>
      <dgm:t>
        <a:bodyPr/>
        <a:lstStyle/>
        <a:p>
          <a:endParaRPr lang="ru-RU"/>
        </a:p>
      </dgm:t>
    </dgm:pt>
    <dgm:pt modelId="{8A29938E-643F-43E1-AE91-431DAD8F0821}" type="sibTrans" cxnId="{EEFC2537-AA87-4A6C-80C6-B754CA5E51C8}">
      <dgm:prSet/>
      <dgm:spPr/>
      <dgm:t>
        <a:bodyPr/>
        <a:lstStyle/>
        <a:p>
          <a:endParaRPr lang="ru-RU"/>
        </a:p>
      </dgm:t>
    </dgm:pt>
    <dgm:pt modelId="{F2BC3B03-E524-4930-8877-3A3A065CDC67}" type="pres">
      <dgm:prSet presAssocID="{A4E5E183-2D26-4045-B3D1-C88D451D550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5494D3-8EF2-41B6-813D-922CC327107B}" type="pres">
      <dgm:prSet presAssocID="{624D0C75-9590-47C7-AEB3-47E21BC1C22A}" presName="parentLin" presStyleCnt="0"/>
      <dgm:spPr/>
    </dgm:pt>
    <dgm:pt modelId="{E73640F3-E8C0-47E6-A400-B515B95A2E9E}" type="pres">
      <dgm:prSet presAssocID="{624D0C75-9590-47C7-AEB3-47E21BC1C22A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EA6B358B-CF0E-4FC6-822A-956F7CEA37CF}" type="pres">
      <dgm:prSet presAssocID="{624D0C75-9590-47C7-AEB3-47E21BC1C22A}" presName="parentText" presStyleLbl="node1" presStyleIdx="0" presStyleCnt="8" custScaleX="102206" custScaleY="1053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4AFA16-5D7B-4663-8E0D-992DF958522D}" type="pres">
      <dgm:prSet presAssocID="{624D0C75-9590-47C7-AEB3-47E21BC1C22A}" presName="negativeSpace" presStyleCnt="0"/>
      <dgm:spPr/>
    </dgm:pt>
    <dgm:pt modelId="{DC7D8300-3FE1-4F4F-A8B9-AC809FC34AFA}" type="pres">
      <dgm:prSet presAssocID="{624D0C75-9590-47C7-AEB3-47E21BC1C22A}" presName="childText" presStyleLbl="conFgAcc1" presStyleIdx="0" presStyleCnt="8">
        <dgm:presLayoutVars>
          <dgm:bulletEnabled val="1"/>
        </dgm:presLayoutVars>
      </dgm:prSet>
      <dgm:spPr/>
    </dgm:pt>
    <dgm:pt modelId="{F25D48B2-27A3-45EA-A028-2FA3BBD5D975}" type="pres">
      <dgm:prSet presAssocID="{3EAB8939-9525-4A71-91FB-7BDD14955F81}" presName="spaceBetweenRectangles" presStyleCnt="0"/>
      <dgm:spPr/>
    </dgm:pt>
    <dgm:pt modelId="{89835E6D-BB32-4C3D-888C-DCFE20C73E84}" type="pres">
      <dgm:prSet presAssocID="{D89C08A1-DDDA-43CB-AEA5-89A6305DB5FF}" presName="parentLin" presStyleCnt="0"/>
      <dgm:spPr/>
    </dgm:pt>
    <dgm:pt modelId="{643124CB-6512-4E45-B53E-8D21603912F0}" type="pres">
      <dgm:prSet presAssocID="{D89C08A1-DDDA-43CB-AEA5-89A6305DB5FF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267BCD76-9591-4D80-8306-AB93D2123586}" type="pres">
      <dgm:prSet presAssocID="{D89C08A1-DDDA-43CB-AEA5-89A6305DB5FF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37957-2E7B-4ABF-B8EC-EA02702D9BED}" type="pres">
      <dgm:prSet presAssocID="{D89C08A1-DDDA-43CB-AEA5-89A6305DB5FF}" presName="negativeSpace" presStyleCnt="0"/>
      <dgm:spPr/>
    </dgm:pt>
    <dgm:pt modelId="{2AD35B74-546B-4CC4-BA1C-61A83E65520F}" type="pres">
      <dgm:prSet presAssocID="{D89C08A1-DDDA-43CB-AEA5-89A6305DB5FF}" presName="childText" presStyleLbl="conFgAcc1" presStyleIdx="1" presStyleCnt="8">
        <dgm:presLayoutVars>
          <dgm:bulletEnabled val="1"/>
        </dgm:presLayoutVars>
      </dgm:prSet>
      <dgm:spPr/>
    </dgm:pt>
    <dgm:pt modelId="{EDB82A71-2E4B-43E3-8C9B-A6FCF1A07C56}" type="pres">
      <dgm:prSet presAssocID="{2F2234FE-9E5E-42A6-A248-222B6C12E7A8}" presName="spaceBetweenRectangles" presStyleCnt="0"/>
      <dgm:spPr/>
    </dgm:pt>
    <dgm:pt modelId="{B0C0DC6C-DA71-4CC0-B53E-38E13B04C6B8}" type="pres">
      <dgm:prSet presAssocID="{CE224DE4-093E-452D-8B1E-5751862A9114}" presName="parentLin" presStyleCnt="0"/>
      <dgm:spPr/>
    </dgm:pt>
    <dgm:pt modelId="{4A9871FD-A0E1-4EF1-BE6D-6178D37A119B}" type="pres">
      <dgm:prSet presAssocID="{CE224DE4-093E-452D-8B1E-5751862A9114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C5CD3BB8-11C4-45AF-860D-81A69A944C43}" type="pres">
      <dgm:prSet presAssocID="{CE224DE4-093E-452D-8B1E-5751862A9114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313F5-BB42-47D6-9A09-1813B74219D9}" type="pres">
      <dgm:prSet presAssocID="{CE224DE4-093E-452D-8B1E-5751862A9114}" presName="negativeSpace" presStyleCnt="0"/>
      <dgm:spPr/>
    </dgm:pt>
    <dgm:pt modelId="{F6A4EA1D-9E46-4319-A786-4A5316E6BD16}" type="pres">
      <dgm:prSet presAssocID="{CE224DE4-093E-452D-8B1E-5751862A9114}" presName="childText" presStyleLbl="conFgAcc1" presStyleIdx="2" presStyleCnt="8">
        <dgm:presLayoutVars>
          <dgm:bulletEnabled val="1"/>
        </dgm:presLayoutVars>
      </dgm:prSet>
      <dgm:spPr/>
    </dgm:pt>
    <dgm:pt modelId="{4FE0923F-2918-4D9F-8A75-33B699EF4DCA}" type="pres">
      <dgm:prSet presAssocID="{C03CCBB2-14CF-4284-808D-6E55BF752CC9}" presName="spaceBetweenRectangles" presStyleCnt="0"/>
      <dgm:spPr/>
    </dgm:pt>
    <dgm:pt modelId="{15B36A40-69D6-4668-89EA-C38C522C65E9}" type="pres">
      <dgm:prSet presAssocID="{6D1EBB7E-7973-47C0-80EF-3B75D666E54A}" presName="parentLin" presStyleCnt="0"/>
      <dgm:spPr/>
    </dgm:pt>
    <dgm:pt modelId="{3D04528A-859E-4A36-8205-0464174BADAF}" type="pres">
      <dgm:prSet presAssocID="{6D1EBB7E-7973-47C0-80EF-3B75D666E54A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B481D844-09A4-48D9-91DC-0DCA62A8675E}" type="pres">
      <dgm:prSet presAssocID="{6D1EBB7E-7973-47C0-80EF-3B75D666E54A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01FDE-F93F-43E3-9ED0-B0CF4401921B}" type="pres">
      <dgm:prSet presAssocID="{6D1EBB7E-7973-47C0-80EF-3B75D666E54A}" presName="negativeSpace" presStyleCnt="0"/>
      <dgm:spPr/>
    </dgm:pt>
    <dgm:pt modelId="{8B21B600-FEF1-4EE0-A2BF-541450B8D145}" type="pres">
      <dgm:prSet presAssocID="{6D1EBB7E-7973-47C0-80EF-3B75D666E54A}" presName="childText" presStyleLbl="conFgAcc1" presStyleIdx="3" presStyleCnt="8">
        <dgm:presLayoutVars>
          <dgm:bulletEnabled val="1"/>
        </dgm:presLayoutVars>
      </dgm:prSet>
      <dgm:spPr/>
    </dgm:pt>
    <dgm:pt modelId="{447852C3-2E55-4901-9DDE-74B98F4D1002}" type="pres">
      <dgm:prSet presAssocID="{05044DF0-882A-40A7-96A4-20F04614CD57}" presName="spaceBetweenRectangles" presStyleCnt="0"/>
      <dgm:spPr/>
    </dgm:pt>
    <dgm:pt modelId="{CFF6E772-B55A-4ADE-A14D-D58EBF76D64C}" type="pres">
      <dgm:prSet presAssocID="{5E388D17-A562-49C2-80BC-0582500E3B32}" presName="parentLin" presStyleCnt="0"/>
      <dgm:spPr/>
    </dgm:pt>
    <dgm:pt modelId="{9B138B36-20B4-4F17-91D4-7BCC24F687D6}" type="pres">
      <dgm:prSet presAssocID="{5E388D17-A562-49C2-80BC-0582500E3B32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DC6852BF-A3D4-44EC-86E9-3AC697A2B8F4}" type="pres">
      <dgm:prSet presAssocID="{5E388D17-A562-49C2-80BC-0582500E3B32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DE1F5-4405-44B0-84EA-F454BB303DBB}" type="pres">
      <dgm:prSet presAssocID="{5E388D17-A562-49C2-80BC-0582500E3B32}" presName="negativeSpace" presStyleCnt="0"/>
      <dgm:spPr/>
    </dgm:pt>
    <dgm:pt modelId="{1A3B41D2-2606-4FEA-B8C2-3D6023EBADD1}" type="pres">
      <dgm:prSet presAssocID="{5E388D17-A562-49C2-80BC-0582500E3B32}" presName="childText" presStyleLbl="conFgAcc1" presStyleIdx="4" presStyleCnt="8">
        <dgm:presLayoutVars>
          <dgm:bulletEnabled val="1"/>
        </dgm:presLayoutVars>
      </dgm:prSet>
      <dgm:spPr/>
    </dgm:pt>
    <dgm:pt modelId="{AD3B2F59-4F20-48D5-ADFC-EABCA1A5A61B}" type="pres">
      <dgm:prSet presAssocID="{CB415A51-31F5-4A8A-B8B4-D2EF8294DFAC}" presName="spaceBetweenRectangles" presStyleCnt="0"/>
      <dgm:spPr/>
    </dgm:pt>
    <dgm:pt modelId="{3B9598F4-79D6-4DAA-85AC-E2B38691A66B}" type="pres">
      <dgm:prSet presAssocID="{66FA2E8B-FA34-47A3-B68D-07D6CF9D9D9E}" presName="parentLin" presStyleCnt="0"/>
      <dgm:spPr/>
    </dgm:pt>
    <dgm:pt modelId="{501FC256-679B-40FA-876B-AA7B3793967D}" type="pres">
      <dgm:prSet presAssocID="{66FA2E8B-FA34-47A3-B68D-07D6CF9D9D9E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F7B7E5D5-086C-4E3A-94ED-1D56DE887ED4}" type="pres">
      <dgm:prSet presAssocID="{66FA2E8B-FA34-47A3-B68D-07D6CF9D9D9E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0C66D-6CA6-44A1-AD40-60F266B133A1}" type="pres">
      <dgm:prSet presAssocID="{66FA2E8B-FA34-47A3-B68D-07D6CF9D9D9E}" presName="negativeSpace" presStyleCnt="0"/>
      <dgm:spPr/>
    </dgm:pt>
    <dgm:pt modelId="{B99DF669-AF8B-482D-87D4-D0150A1FDC2A}" type="pres">
      <dgm:prSet presAssocID="{66FA2E8B-FA34-47A3-B68D-07D6CF9D9D9E}" presName="childText" presStyleLbl="conFgAcc1" presStyleIdx="5" presStyleCnt="8">
        <dgm:presLayoutVars>
          <dgm:bulletEnabled val="1"/>
        </dgm:presLayoutVars>
      </dgm:prSet>
      <dgm:spPr/>
    </dgm:pt>
    <dgm:pt modelId="{7EE721CD-747D-496D-9820-CC25441FDA07}" type="pres">
      <dgm:prSet presAssocID="{F5E2CC0B-E50E-4563-BC7B-871DFD444ACD}" presName="spaceBetweenRectangles" presStyleCnt="0"/>
      <dgm:spPr/>
    </dgm:pt>
    <dgm:pt modelId="{CA693013-FBA0-4B0E-A81E-BA917CEA0A77}" type="pres">
      <dgm:prSet presAssocID="{F15CBFE8-A642-4C62-844C-03336D54141E}" presName="parentLin" presStyleCnt="0"/>
      <dgm:spPr/>
    </dgm:pt>
    <dgm:pt modelId="{17C1FC4D-0569-46CB-AECF-0B1CC2C22C22}" type="pres">
      <dgm:prSet presAssocID="{F15CBFE8-A642-4C62-844C-03336D54141E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140ED74F-A3BF-4D0A-AF40-EC2B91B0EDAC}" type="pres">
      <dgm:prSet presAssocID="{F15CBFE8-A642-4C62-844C-03336D54141E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9D7AC-AFDB-4EE9-88A6-67B6D6625FA1}" type="pres">
      <dgm:prSet presAssocID="{F15CBFE8-A642-4C62-844C-03336D54141E}" presName="negativeSpace" presStyleCnt="0"/>
      <dgm:spPr/>
    </dgm:pt>
    <dgm:pt modelId="{5492A2E9-BE80-47D9-8859-0E890EDA0FC9}" type="pres">
      <dgm:prSet presAssocID="{F15CBFE8-A642-4C62-844C-03336D54141E}" presName="childText" presStyleLbl="conFgAcc1" presStyleIdx="6" presStyleCnt="8">
        <dgm:presLayoutVars>
          <dgm:bulletEnabled val="1"/>
        </dgm:presLayoutVars>
      </dgm:prSet>
      <dgm:spPr/>
    </dgm:pt>
    <dgm:pt modelId="{072884E0-CE8C-4ADD-A3DC-207CC8C8AE7F}" type="pres">
      <dgm:prSet presAssocID="{FA4039CC-61C9-4F7F-BBBD-44B14656B4C8}" presName="spaceBetweenRectangles" presStyleCnt="0"/>
      <dgm:spPr/>
    </dgm:pt>
    <dgm:pt modelId="{830D215B-E702-4D83-8186-E91A6EDAC660}" type="pres">
      <dgm:prSet presAssocID="{0D6D5A55-5B63-4B7D-9C9E-A2C7B5D1FA34}" presName="parentLin" presStyleCnt="0"/>
      <dgm:spPr/>
    </dgm:pt>
    <dgm:pt modelId="{15D18848-4F36-4C31-BA67-4197D5B066DB}" type="pres">
      <dgm:prSet presAssocID="{0D6D5A55-5B63-4B7D-9C9E-A2C7B5D1FA34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BD7FACC9-F0B8-4FA5-936B-02738EA8AC94}" type="pres">
      <dgm:prSet presAssocID="{0D6D5A55-5B63-4B7D-9C9E-A2C7B5D1FA34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20C2AB-AFAA-45AA-9207-C302C5AA1E01}" type="pres">
      <dgm:prSet presAssocID="{0D6D5A55-5B63-4B7D-9C9E-A2C7B5D1FA34}" presName="negativeSpace" presStyleCnt="0"/>
      <dgm:spPr/>
    </dgm:pt>
    <dgm:pt modelId="{C468D8C4-BC80-4293-8D1D-756AD482B490}" type="pres">
      <dgm:prSet presAssocID="{0D6D5A55-5B63-4B7D-9C9E-A2C7B5D1FA34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6E39E7C3-502C-44F9-9189-351C9B047C1A}" type="presOf" srcId="{0D6D5A55-5B63-4B7D-9C9E-A2C7B5D1FA34}" destId="{BD7FACC9-F0B8-4FA5-936B-02738EA8AC94}" srcOrd="1" destOrd="0" presId="urn:microsoft.com/office/officeart/2005/8/layout/list1"/>
    <dgm:cxn modelId="{F89BC077-BFE0-408E-9CF0-2A701B8453A4}" srcId="{A4E5E183-2D26-4045-B3D1-C88D451D5505}" destId="{D89C08A1-DDDA-43CB-AEA5-89A6305DB5FF}" srcOrd="1" destOrd="0" parTransId="{9E87365B-E658-4AE9-9235-9513E0B1CA0B}" sibTransId="{2F2234FE-9E5E-42A6-A248-222B6C12E7A8}"/>
    <dgm:cxn modelId="{B98578AE-728A-4DE0-9535-9F1545D9ADD6}" srcId="{A4E5E183-2D26-4045-B3D1-C88D451D5505}" destId="{5E388D17-A562-49C2-80BC-0582500E3B32}" srcOrd="4" destOrd="0" parTransId="{CB58B9C1-E1C5-4C41-8E24-24FFF7367DA0}" sibTransId="{CB415A51-31F5-4A8A-B8B4-D2EF8294DFAC}"/>
    <dgm:cxn modelId="{9C87245E-C639-4D92-BA18-2AF57CCB044B}" type="presOf" srcId="{0D6D5A55-5B63-4B7D-9C9E-A2C7B5D1FA34}" destId="{15D18848-4F36-4C31-BA67-4197D5B066DB}" srcOrd="0" destOrd="0" presId="urn:microsoft.com/office/officeart/2005/8/layout/list1"/>
    <dgm:cxn modelId="{C6A6F58C-503A-4DBB-954E-C8DE7BCEC56C}" type="presOf" srcId="{5E388D17-A562-49C2-80BC-0582500E3B32}" destId="{DC6852BF-A3D4-44EC-86E9-3AC697A2B8F4}" srcOrd="1" destOrd="0" presId="urn:microsoft.com/office/officeart/2005/8/layout/list1"/>
    <dgm:cxn modelId="{36919A0A-155C-4C08-A576-896C7905E44B}" srcId="{A4E5E183-2D26-4045-B3D1-C88D451D5505}" destId="{6D1EBB7E-7973-47C0-80EF-3B75D666E54A}" srcOrd="3" destOrd="0" parTransId="{8DFE41A3-2262-424E-B775-1687441F3014}" sibTransId="{05044DF0-882A-40A7-96A4-20F04614CD57}"/>
    <dgm:cxn modelId="{F2F7B457-05BA-4479-AC55-AD0CCA6B2BA5}" type="presOf" srcId="{CE224DE4-093E-452D-8B1E-5751862A9114}" destId="{4A9871FD-A0E1-4EF1-BE6D-6178D37A119B}" srcOrd="0" destOrd="0" presId="urn:microsoft.com/office/officeart/2005/8/layout/list1"/>
    <dgm:cxn modelId="{8B2C2C65-C5D2-4C03-A3FF-A2414A11978C}" type="presOf" srcId="{5E388D17-A562-49C2-80BC-0582500E3B32}" destId="{9B138B36-20B4-4F17-91D4-7BCC24F687D6}" srcOrd="0" destOrd="0" presId="urn:microsoft.com/office/officeart/2005/8/layout/list1"/>
    <dgm:cxn modelId="{FECC4702-4B43-4300-AE9B-4EAAF961BFBB}" srcId="{A4E5E183-2D26-4045-B3D1-C88D451D5505}" destId="{F15CBFE8-A642-4C62-844C-03336D54141E}" srcOrd="6" destOrd="0" parTransId="{08114068-0EC5-43D9-8B24-495E3984A50D}" sibTransId="{FA4039CC-61C9-4F7F-BBBD-44B14656B4C8}"/>
    <dgm:cxn modelId="{2408A7A1-2A78-4D2D-AAED-9479C9901020}" type="presOf" srcId="{D89C08A1-DDDA-43CB-AEA5-89A6305DB5FF}" destId="{643124CB-6512-4E45-B53E-8D21603912F0}" srcOrd="0" destOrd="0" presId="urn:microsoft.com/office/officeart/2005/8/layout/list1"/>
    <dgm:cxn modelId="{96F2667F-DA88-42E6-9421-29F5A2CFDDE8}" srcId="{A4E5E183-2D26-4045-B3D1-C88D451D5505}" destId="{624D0C75-9590-47C7-AEB3-47E21BC1C22A}" srcOrd="0" destOrd="0" parTransId="{509F2E58-8815-4ECC-9562-45426EE8C340}" sibTransId="{3EAB8939-9525-4A71-91FB-7BDD14955F81}"/>
    <dgm:cxn modelId="{BABF6FE3-60E0-4D47-B29F-B0F9BF2A9828}" type="presOf" srcId="{624D0C75-9590-47C7-AEB3-47E21BC1C22A}" destId="{EA6B358B-CF0E-4FC6-822A-956F7CEA37CF}" srcOrd="1" destOrd="0" presId="urn:microsoft.com/office/officeart/2005/8/layout/list1"/>
    <dgm:cxn modelId="{9AE151A5-3271-4008-A8AF-6197A68A12A0}" type="presOf" srcId="{D89C08A1-DDDA-43CB-AEA5-89A6305DB5FF}" destId="{267BCD76-9591-4D80-8306-AB93D2123586}" srcOrd="1" destOrd="0" presId="urn:microsoft.com/office/officeart/2005/8/layout/list1"/>
    <dgm:cxn modelId="{A878BB48-F529-4DC5-BCAE-4F39C9E873D8}" type="presOf" srcId="{6D1EBB7E-7973-47C0-80EF-3B75D666E54A}" destId="{B481D844-09A4-48D9-91DC-0DCA62A8675E}" srcOrd="1" destOrd="0" presId="urn:microsoft.com/office/officeart/2005/8/layout/list1"/>
    <dgm:cxn modelId="{E2E9F546-3FB4-43AD-8534-5B303AC1FC2E}" type="presOf" srcId="{F15CBFE8-A642-4C62-844C-03336D54141E}" destId="{17C1FC4D-0569-46CB-AECF-0B1CC2C22C22}" srcOrd="0" destOrd="0" presId="urn:microsoft.com/office/officeart/2005/8/layout/list1"/>
    <dgm:cxn modelId="{B65C99CD-6FCC-4C8E-9056-56AF8E0C3F7E}" type="presOf" srcId="{624D0C75-9590-47C7-AEB3-47E21BC1C22A}" destId="{E73640F3-E8C0-47E6-A400-B515B95A2E9E}" srcOrd="0" destOrd="0" presId="urn:microsoft.com/office/officeart/2005/8/layout/list1"/>
    <dgm:cxn modelId="{5C0E5612-3D3B-43B3-B69C-8FF07C5B968D}" srcId="{A4E5E183-2D26-4045-B3D1-C88D451D5505}" destId="{CE224DE4-093E-452D-8B1E-5751862A9114}" srcOrd="2" destOrd="0" parTransId="{855A5BB4-05F6-4DFC-BABC-2735D9A324A9}" sibTransId="{C03CCBB2-14CF-4284-808D-6E55BF752CC9}"/>
    <dgm:cxn modelId="{91F3FF36-856A-42A8-A335-967181149C5B}" type="presOf" srcId="{6D1EBB7E-7973-47C0-80EF-3B75D666E54A}" destId="{3D04528A-859E-4A36-8205-0464174BADAF}" srcOrd="0" destOrd="0" presId="urn:microsoft.com/office/officeart/2005/8/layout/list1"/>
    <dgm:cxn modelId="{09827471-22D5-47DB-BA12-D5E269238B10}" type="presOf" srcId="{66FA2E8B-FA34-47A3-B68D-07D6CF9D9D9E}" destId="{501FC256-679B-40FA-876B-AA7B3793967D}" srcOrd="0" destOrd="0" presId="urn:microsoft.com/office/officeart/2005/8/layout/list1"/>
    <dgm:cxn modelId="{16EF6743-A934-4069-B1A8-2DAC7CF98DD9}" srcId="{A4E5E183-2D26-4045-B3D1-C88D451D5505}" destId="{66FA2E8B-FA34-47A3-B68D-07D6CF9D9D9E}" srcOrd="5" destOrd="0" parTransId="{375EA53A-3E05-4971-B242-BF4C10314FB3}" sibTransId="{F5E2CC0B-E50E-4563-BC7B-871DFD444ACD}"/>
    <dgm:cxn modelId="{D35B9C49-4079-48F1-972A-6663FF6DE221}" type="presOf" srcId="{A4E5E183-2D26-4045-B3D1-C88D451D5505}" destId="{F2BC3B03-E524-4930-8877-3A3A065CDC67}" srcOrd="0" destOrd="0" presId="urn:microsoft.com/office/officeart/2005/8/layout/list1"/>
    <dgm:cxn modelId="{A26599B6-786B-45E9-9D57-00A0DABF527D}" type="presOf" srcId="{66FA2E8B-FA34-47A3-B68D-07D6CF9D9D9E}" destId="{F7B7E5D5-086C-4E3A-94ED-1D56DE887ED4}" srcOrd="1" destOrd="0" presId="urn:microsoft.com/office/officeart/2005/8/layout/list1"/>
    <dgm:cxn modelId="{EEFC2537-AA87-4A6C-80C6-B754CA5E51C8}" srcId="{A4E5E183-2D26-4045-B3D1-C88D451D5505}" destId="{0D6D5A55-5B63-4B7D-9C9E-A2C7B5D1FA34}" srcOrd="7" destOrd="0" parTransId="{581276FD-E0F7-417B-B366-D6FCCB69647D}" sibTransId="{8A29938E-643F-43E1-AE91-431DAD8F0821}"/>
    <dgm:cxn modelId="{4AC3AF49-FDD3-4850-A42B-9F7C589FF1E4}" type="presOf" srcId="{F15CBFE8-A642-4C62-844C-03336D54141E}" destId="{140ED74F-A3BF-4D0A-AF40-EC2B91B0EDAC}" srcOrd="1" destOrd="0" presId="urn:microsoft.com/office/officeart/2005/8/layout/list1"/>
    <dgm:cxn modelId="{5B132B4A-B95B-466E-81B5-0166DDCB5335}" type="presOf" srcId="{CE224DE4-093E-452D-8B1E-5751862A9114}" destId="{C5CD3BB8-11C4-45AF-860D-81A69A944C43}" srcOrd="1" destOrd="0" presId="urn:microsoft.com/office/officeart/2005/8/layout/list1"/>
    <dgm:cxn modelId="{E7476099-B053-4B4F-827F-FA6D689A7CD1}" type="presParOf" srcId="{F2BC3B03-E524-4930-8877-3A3A065CDC67}" destId="{CA5494D3-8EF2-41B6-813D-922CC327107B}" srcOrd="0" destOrd="0" presId="urn:microsoft.com/office/officeart/2005/8/layout/list1"/>
    <dgm:cxn modelId="{DAFDE462-57F9-4866-915B-C454B8C4C0FD}" type="presParOf" srcId="{CA5494D3-8EF2-41B6-813D-922CC327107B}" destId="{E73640F3-E8C0-47E6-A400-B515B95A2E9E}" srcOrd="0" destOrd="0" presId="urn:microsoft.com/office/officeart/2005/8/layout/list1"/>
    <dgm:cxn modelId="{ABB27ECC-09F6-4D82-A1D8-DE369D4B652D}" type="presParOf" srcId="{CA5494D3-8EF2-41B6-813D-922CC327107B}" destId="{EA6B358B-CF0E-4FC6-822A-956F7CEA37CF}" srcOrd="1" destOrd="0" presId="urn:microsoft.com/office/officeart/2005/8/layout/list1"/>
    <dgm:cxn modelId="{C57AE774-47A9-4360-BF9F-039A337F80F1}" type="presParOf" srcId="{F2BC3B03-E524-4930-8877-3A3A065CDC67}" destId="{D04AFA16-5D7B-4663-8E0D-992DF958522D}" srcOrd="1" destOrd="0" presId="urn:microsoft.com/office/officeart/2005/8/layout/list1"/>
    <dgm:cxn modelId="{36F0A8AB-2EF5-467C-92B1-ACA2EFDFC9FD}" type="presParOf" srcId="{F2BC3B03-E524-4930-8877-3A3A065CDC67}" destId="{DC7D8300-3FE1-4F4F-A8B9-AC809FC34AFA}" srcOrd="2" destOrd="0" presId="urn:microsoft.com/office/officeart/2005/8/layout/list1"/>
    <dgm:cxn modelId="{698710CB-7BB4-4D57-8150-B14290EA9D53}" type="presParOf" srcId="{F2BC3B03-E524-4930-8877-3A3A065CDC67}" destId="{F25D48B2-27A3-45EA-A028-2FA3BBD5D975}" srcOrd="3" destOrd="0" presId="urn:microsoft.com/office/officeart/2005/8/layout/list1"/>
    <dgm:cxn modelId="{93FD1336-A9FF-4436-9828-BA86C61D01A4}" type="presParOf" srcId="{F2BC3B03-E524-4930-8877-3A3A065CDC67}" destId="{89835E6D-BB32-4C3D-888C-DCFE20C73E84}" srcOrd="4" destOrd="0" presId="urn:microsoft.com/office/officeart/2005/8/layout/list1"/>
    <dgm:cxn modelId="{B7BA6AC4-4CA2-4C31-9AEB-B25D9904C217}" type="presParOf" srcId="{89835E6D-BB32-4C3D-888C-DCFE20C73E84}" destId="{643124CB-6512-4E45-B53E-8D21603912F0}" srcOrd="0" destOrd="0" presId="urn:microsoft.com/office/officeart/2005/8/layout/list1"/>
    <dgm:cxn modelId="{38513F13-8C72-4A76-87C7-FD59CD07B590}" type="presParOf" srcId="{89835E6D-BB32-4C3D-888C-DCFE20C73E84}" destId="{267BCD76-9591-4D80-8306-AB93D2123586}" srcOrd="1" destOrd="0" presId="urn:microsoft.com/office/officeart/2005/8/layout/list1"/>
    <dgm:cxn modelId="{8CC9F239-81C0-4C35-82C3-B86819EE9BC9}" type="presParOf" srcId="{F2BC3B03-E524-4930-8877-3A3A065CDC67}" destId="{06F37957-2E7B-4ABF-B8EC-EA02702D9BED}" srcOrd="5" destOrd="0" presId="urn:microsoft.com/office/officeart/2005/8/layout/list1"/>
    <dgm:cxn modelId="{06F2E283-F1E7-4C6B-8E1D-5D1375C8464E}" type="presParOf" srcId="{F2BC3B03-E524-4930-8877-3A3A065CDC67}" destId="{2AD35B74-546B-4CC4-BA1C-61A83E65520F}" srcOrd="6" destOrd="0" presId="urn:microsoft.com/office/officeart/2005/8/layout/list1"/>
    <dgm:cxn modelId="{D9C0D307-A84A-47D3-A851-50020A49D6CB}" type="presParOf" srcId="{F2BC3B03-E524-4930-8877-3A3A065CDC67}" destId="{EDB82A71-2E4B-43E3-8C9B-A6FCF1A07C56}" srcOrd="7" destOrd="0" presId="urn:microsoft.com/office/officeart/2005/8/layout/list1"/>
    <dgm:cxn modelId="{337881DF-6EEA-44CB-B8D1-405CA56B128A}" type="presParOf" srcId="{F2BC3B03-E524-4930-8877-3A3A065CDC67}" destId="{B0C0DC6C-DA71-4CC0-B53E-38E13B04C6B8}" srcOrd="8" destOrd="0" presId="urn:microsoft.com/office/officeart/2005/8/layout/list1"/>
    <dgm:cxn modelId="{65CCFFD8-CA61-4AC5-BA81-3874B5D31894}" type="presParOf" srcId="{B0C0DC6C-DA71-4CC0-B53E-38E13B04C6B8}" destId="{4A9871FD-A0E1-4EF1-BE6D-6178D37A119B}" srcOrd="0" destOrd="0" presId="urn:microsoft.com/office/officeart/2005/8/layout/list1"/>
    <dgm:cxn modelId="{FB29427C-BC78-482D-8FE0-2F6F51DDA062}" type="presParOf" srcId="{B0C0DC6C-DA71-4CC0-B53E-38E13B04C6B8}" destId="{C5CD3BB8-11C4-45AF-860D-81A69A944C43}" srcOrd="1" destOrd="0" presId="urn:microsoft.com/office/officeart/2005/8/layout/list1"/>
    <dgm:cxn modelId="{5474DC7F-ABC5-4258-8269-B139BC7B8D28}" type="presParOf" srcId="{F2BC3B03-E524-4930-8877-3A3A065CDC67}" destId="{591313F5-BB42-47D6-9A09-1813B74219D9}" srcOrd="9" destOrd="0" presId="urn:microsoft.com/office/officeart/2005/8/layout/list1"/>
    <dgm:cxn modelId="{086B8BE2-ADEC-47DD-9517-BB335C2913EE}" type="presParOf" srcId="{F2BC3B03-E524-4930-8877-3A3A065CDC67}" destId="{F6A4EA1D-9E46-4319-A786-4A5316E6BD16}" srcOrd="10" destOrd="0" presId="urn:microsoft.com/office/officeart/2005/8/layout/list1"/>
    <dgm:cxn modelId="{E5C1C08A-4E1D-49DF-A292-CA30F76DCA7B}" type="presParOf" srcId="{F2BC3B03-E524-4930-8877-3A3A065CDC67}" destId="{4FE0923F-2918-4D9F-8A75-33B699EF4DCA}" srcOrd="11" destOrd="0" presId="urn:microsoft.com/office/officeart/2005/8/layout/list1"/>
    <dgm:cxn modelId="{E86619E5-C931-4654-93C3-C6052E848F5B}" type="presParOf" srcId="{F2BC3B03-E524-4930-8877-3A3A065CDC67}" destId="{15B36A40-69D6-4668-89EA-C38C522C65E9}" srcOrd="12" destOrd="0" presId="urn:microsoft.com/office/officeart/2005/8/layout/list1"/>
    <dgm:cxn modelId="{00613C16-BAB9-4829-BFF7-38CD2A5FAEBB}" type="presParOf" srcId="{15B36A40-69D6-4668-89EA-C38C522C65E9}" destId="{3D04528A-859E-4A36-8205-0464174BADAF}" srcOrd="0" destOrd="0" presId="urn:microsoft.com/office/officeart/2005/8/layout/list1"/>
    <dgm:cxn modelId="{4B469D85-5558-4105-B8B7-1FDC6B0ED5B6}" type="presParOf" srcId="{15B36A40-69D6-4668-89EA-C38C522C65E9}" destId="{B481D844-09A4-48D9-91DC-0DCA62A8675E}" srcOrd="1" destOrd="0" presId="urn:microsoft.com/office/officeart/2005/8/layout/list1"/>
    <dgm:cxn modelId="{461685EB-0A0D-45A7-8133-6C2FF929FA8B}" type="presParOf" srcId="{F2BC3B03-E524-4930-8877-3A3A065CDC67}" destId="{F6D01FDE-F93F-43E3-9ED0-B0CF4401921B}" srcOrd="13" destOrd="0" presId="urn:microsoft.com/office/officeart/2005/8/layout/list1"/>
    <dgm:cxn modelId="{3A52E1D0-6D92-4591-9715-C890F8A50984}" type="presParOf" srcId="{F2BC3B03-E524-4930-8877-3A3A065CDC67}" destId="{8B21B600-FEF1-4EE0-A2BF-541450B8D145}" srcOrd="14" destOrd="0" presId="urn:microsoft.com/office/officeart/2005/8/layout/list1"/>
    <dgm:cxn modelId="{0A1A96A0-E5AF-42D9-B16F-CFC2D4980432}" type="presParOf" srcId="{F2BC3B03-E524-4930-8877-3A3A065CDC67}" destId="{447852C3-2E55-4901-9DDE-74B98F4D1002}" srcOrd="15" destOrd="0" presId="urn:microsoft.com/office/officeart/2005/8/layout/list1"/>
    <dgm:cxn modelId="{5DB00185-1974-4A15-995D-6AE28E437790}" type="presParOf" srcId="{F2BC3B03-E524-4930-8877-3A3A065CDC67}" destId="{CFF6E772-B55A-4ADE-A14D-D58EBF76D64C}" srcOrd="16" destOrd="0" presId="urn:microsoft.com/office/officeart/2005/8/layout/list1"/>
    <dgm:cxn modelId="{915174EE-1D7C-4BB3-9506-E189AA1851FF}" type="presParOf" srcId="{CFF6E772-B55A-4ADE-A14D-D58EBF76D64C}" destId="{9B138B36-20B4-4F17-91D4-7BCC24F687D6}" srcOrd="0" destOrd="0" presId="urn:microsoft.com/office/officeart/2005/8/layout/list1"/>
    <dgm:cxn modelId="{CF8A9D0A-DAEF-441D-806E-A2D6A042CCF7}" type="presParOf" srcId="{CFF6E772-B55A-4ADE-A14D-D58EBF76D64C}" destId="{DC6852BF-A3D4-44EC-86E9-3AC697A2B8F4}" srcOrd="1" destOrd="0" presId="urn:microsoft.com/office/officeart/2005/8/layout/list1"/>
    <dgm:cxn modelId="{932C5FDB-B89E-4DDE-B51D-14D87378B1D4}" type="presParOf" srcId="{F2BC3B03-E524-4930-8877-3A3A065CDC67}" destId="{B77DE1F5-4405-44B0-84EA-F454BB303DBB}" srcOrd="17" destOrd="0" presId="urn:microsoft.com/office/officeart/2005/8/layout/list1"/>
    <dgm:cxn modelId="{6B98E536-A3CE-4E86-9F6E-63081EE1395B}" type="presParOf" srcId="{F2BC3B03-E524-4930-8877-3A3A065CDC67}" destId="{1A3B41D2-2606-4FEA-B8C2-3D6023EBADD1}" srcOrd="18" destOrd="0" presId="urn:microsoft.com/office/officeart/2005/8/layout/list1"/>
    <dgm:cxn modelId="{86AB9DE0-66C9-451A-A766-BF43A240186B}" type="presParOf" srcId="{F2BC3B03-E524-4930-8877-3A3A065CDC67}" destId="{AD3B2F59-4F20-48D5-ADFC-EABCA1A5A61B}" srcOrd="19" destOrd="0" presId="urn:microsoft.com/office/officeart/2005/8/layout/list1"/>
    <dgm:cxn modelId="{CF799ECC-7C18-47CF-8D52-B1F132F484E6}" type="presParOf" srcId="{F2BC3B03-E524-4930-8877-3A3A065CDC67}" destId="{3B9598F4-79D6-4DAA-85AC-E2B38691A66B}" srcOrd="20" destOrd="0" presId="urn:microsoft.com/office/officeart/2005/8/layout/list1"/>
    <dgm:cxn modelId="{C0F4C409-3A6B-4DAD-9797-0D453A31CC78}" type="presParOf" srcId="{3B9598F4-79D6-4DAA-85AC-E2B38691A66B}" destId="{501FC256-679B-40FA-876B-AA7B3793967D}" srcOrd="0" destOrd="0" presId="urn:microsoft.com/office/officeart/2005/8/layout/list1"/>
    <dgm:cxn modelId="{6E46BCE7-84DD-464E-98F2-68B7B8AB0AEF}" type="presParOf" srcId="{3B9598F4-79D6-4DAA-85AC-E2B38691A66B}" destId="{F7B7E5D5-086C-4E3A-94ED-1D56DE887ED4}" srcOrd="1" destOrd="0" presId="urn:microsoft.com/office/officeart/2005/8/layout/list1"/>
    <dgm:cxn modelId="{3F5D78FD-7346-40AB-9C45-F6986B557437}" type="presParOf" srcId="{F2BC3B03-E524-4930-8877-3A3A065CDC67}" destId="{8AF0C66D-6CA6-44A1-AD40-60F266B133A1}" srcOrd="21" destOrd="0" presId="urn:microsoft.com/office/officeart/2005/8/layout/list1"/>
    <dgm:cxn modelId="{4A8C0859-4A44-451C-BE17-F478AB6DC46C}" type="presParOf" srcId="{F2BC3B03-E524-4930-8877-3A3A065CDC67}" destId="{B99DF669-AF8B-482D-87D4-D0150A1FDC2A}" srcOrd="22" destOrd="0" presId="urn:microsoft.com/office/officeart/2005/8/layout/list1"/>
    <dgm:cxn modelId="{EB4B47EA-AF72-4FED-8EA5-5F7789A1F68F}" type="presParOf" srcId="{F2BC3B03-E524-4930-8877-3A3A065CDC67}" destId="{7EE721CD-747D-496D-9820-CC25441FDA07}" srcOrd="23" destOrd="0" presId="urn:microsoft.com/office/officeart/2005/8/layout/list1"/>
    <dgm:cxn modelId="{973599AF-09A8-49F6-B0F2-EC9C13A97680}" type="presParOf" srcId="{F2BC3B03-E524-4930-8877-3A3A065CDC67}" destId="{CA693013-FBA0-4B0E-A81E-BA917CEA0A77}" srcOrd="24" destOrd="0" presId="urn:microsoft.com/office/officeart/2005/8/layout/list1"/>
    <dgm:cxn modelId="{20C63DD3-1C3C-4138-AA71-5DC1AD3ECA13}" type="presParOf" srcId="{CA693013-FBA0-4B0E-A81E-BA917CEA0A77}" destId="{17C1FC4D-0569-46CB-AECF-0B1CC2C22C22}" srcOrd="0" destOrd="0" presId="urn:microsoft.com/office/officeart/2005/8/layout/list1"/>
    <dgm:cxn modelId="{E4F88997-32B7-417C-8D3E-3E740B7D98CB}" type="presParOf" srcId="{CA693013-FBA0-4B0E-A81E-BA917CEA0A77}" destId="{140ED74F-A3BF-4D0A-AF40-EC2B91B0EDAC}" srcOrd="1" destOrd="0" presId="urn:microsoft.com/office/officeart/2005/8/layout/list1"/>
    <dgm:cxn modelId="{B1C32BDB-1ED5-46E6-A2AD-BA1E16B06513}" type="presParOf" srcId="{F2BC3B03-E524-4930-8877-3A3A065CDC67}" destId="{6549D7AC-AFDB-4EE9-88A6-67B6D6625FA1}" srcOrd="25" destOrd="0" presId="urn:microsoft.com/office/officeart/2005/8/layout/list1"/>
    <dgm:cxn modelId="{7D59F2EA-C052-4BCD-A9F8-E2613CD633B7}" type="presParOf" srcId="{F2BC3B03-E524-4930-8877-3A3A065CDC67}" destId="{5492A2E9-BE80-47D9-8859-0E890EDA0FC9}" srcOrd="26" destOrd="0" presId="urn:microsoft.com/office/officeart/2005/8/layout/list1"/>
    <dgm:cxn modelId="{E2309B16-9D63-49A9-886C-2EF965F3D156}" type="presParOf" srcId="{F2BC3B03-E524-4930-8877-3A3A065CDC67}" destId="{072884E0-CE8C-4ADD-A3DC-207CC8C8AE7F}" srcOrd="27" destOrd="0" presId="urn:microsoft.com/office/officeart/2005/8/layout/list1"/>
    <dgm:cxn modelId="{00391D21-A844-4373-AEDD-F22C16E676A7}" type="presParOf" srcId="{F2BC3B03-E524-4930-8877-3A3A065CDC67}" destId="{830D215B-E702-4D83-8186-E91A6EDAC660}" srcOrd="28" destOrd="0" presId="urn:microsoft.com/office/officeart/2005/8/layout/list1"/>
    <dgm:cxn modelId="{4A3609C9-0E51-4CC2-9F86-655F8B4299BF}" type="presParOf" srcId="{830D215B-E702-4D83-8186-E91A6EDAC660}" destId="{15D18848-4F36-4C31-BA67-4197D5B066DB}" srcOrd="0" destOrd="0" presId="urn:microsoft.com/office/officeart/2005/8/layout/list1"/>
    <dgm:cxn modelId="{2F3D3023-8876-46BA-87A6-63A69899C598}" type="presParOf" srcId="{830D215B-E702-4D83-8186-E91A6EDAC660}" destId="{BD7FACC9-F0B8-4FA5-936B-02738EA8AC94}" srcOrd="1" destOrd="0" presId="urn:microsoft.com/office/officeart/2005/8/layout/list1"/>
    <dgm:cxn modelId="{AB5C50A3-3366-42CB-897D-CB1FEF261398}" type="presParOf" srcId="{F2BC3B03-E524-4930-8877-3A3A065CDC67}" destId="{2220C2AB-AFAA-45AA-9207-C302C5AA1E01}" srcOrd="29" destOrd="0" presId="urn:microsoft.com/office/officeart/2005/8/layout/list1"/>
    <dgm:cxn modelId="{9CE843F6-21F6-4247-B373-6BA78F3274FC}" type="presParOf" srcId="{F2BC3B03-E524-4930-8877-3A3A065CDC67}" destId="{C468D8C4-BC80-4293-8D1D-756AD482B490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7D8300-3FE1-4F4F-A8B9-AC809FC34AFA}">
      <dsp:nvSpPr>
        <dsp:cNvPr id="0" name=""/>
        <dsp:cNvSpPr/>
      </dsp:nvSpPr>
      <dsp:spPr>
        <a:xfrm>
          <a:off x="0" y="32184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B358B-CF0E-4FC6-822A-956F7CEA37CF}">
      <dsp:nvSpPr>
        <dsp:cNvPr id="0" name=""/>
        <dsp:cNvSpPr/>
      </dsp:nvSpPr>
      <dsp:spPr>
        <a:xfrm>
          <a:off x="343923" y="44302"/>
          <a:ext cx="4921148" cy="528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Маслёнок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44302"/>
        <a:ext cx="4921148" cy="528462"/>
      </dsp:txXfrm>
    </dsp:sp>
    <dsp:sp modelId="{2AD35B74-546B-4CC4-BA1C-61A83E65520F}">
      <dsp:nvSpPr>
        <dsp:cNvPr id="0" name=""/>
        <dsp:cNvSpPr/>
      </dsp:nvSpPr>
      <dsp:spPr>
        <a:xfrm>
          <a:off x="0" y="109296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BCD76-9591-4D80-8306-AB93D2123586}">
      <dsp:nvSpPr>
        <dsp:cNvPr id="0" name=""/>
        <dsp:cNvSpPr/>
      </dsp:nvSpPr>
      <dsp:spPr>
        <a:xfrm>
          <a:off x="343923" y="84204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Подосиновик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842044"/>
        <a:ext cx="4814931" cy="501840"/>
      </dsp:txXfrm>
    </dsp:sp>
    <dsp:sp modelId="{F6A4EA1D-9E46-4319-A786-4A5316E6BD16}">
      <dsp:nvSpPr>
        <dsp:cNvPr id="0" name=""/>
        <dsp:cNvSpPr/>
      </dsp:nvSpPr>
      <dsp:spPr>
        <a:xfrm>
          <a:off x="0" y="186408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CD3BB8-11C4-45AF-860D-81A69A944C43}">
      <dsp:nvSpPr>
        <dsp:cNvPr id="0" name=""/>
        <dsp:cNvSpPr/>
      </dsp:nvSpPr>
      <dsp:spPr>
        <a:xfrm>
          <a:off x="343923" y="161316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Волнушка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1613164"/>
        <a:ext cx="4814931" cy="501840"/>
      </dsp:txXfrm>
    </dsp:sp>
    <dsp:sp modelId="{8B21B600-FEF1-4EE0-A2BF-541450B8D145}">
      <dsp:nvSpPr>
        <dsp:cNvPr id="0" name=""/>
        <dsp:cNvSpPr/>
      </dsp:nvSpPr>
      <dsp:spPr>
        <a:xfrm>
          <a:off x="0" y="263520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81D844-09A4-48D9-91DC-0DCA62A8675E}">
      <dsp:nvSpPr>
        <dsp:cNvPr id="0" name=""/>
        <dsp:cNvSpPr/>
      </dsp:nvSpPr>
      <dsp:spPr>
        <a:xfrm>
          <a:off x="343923" y="238428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Сыроежка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2384284"/>
        <a:ext cx="4814931" cy="501840"/>
      </dsp:txXfrm>
    </dsp:sp>
    <dsp:sp modelId="{1A3B41D2-2606-4FEA-B8C2-3D6023EBADD1}">
      <dsp:nvSpPr>
        <dsp:cNvPr id="0" name=""/>
        <dsp:cNvSpPr/>
      </dsp:nvSpPr>
      <dsp:spPr>
        <a:xfrm>
          <a:off x="0" y="340632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852BF-A3D4-44EC-86E9-3AC697A2B8F4}">
      <dsp:nvSpPr>
        <dsp:cNvPr id="0" name=""/>
        <dsp:cNvSpPr/>
      </dsp:nvSpPr>
      <dsp:spPr>
        <a:xfrm>
          <a:off x="343923" y="315540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Подберёзовик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3155404"/>
        <a:ext cx="4814931" cy="501840"/>
      </dsp:txXfrm>
    </dsp:sp>
    <dsp:sp modelId="{B99DF669-AF8B-482D-87D4-D0150A1FDC2A}">
      <dsp:nvSpPr>
        <dsp:cNvPr id="0" name=""/>
        <dsp:cNvSpPr/>
      </dsp:nvSpPr>
      <dsp:spPr>
        <a:xfrm>
          <a:off x="0" y="417744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B7E5D5-086C-4E3A-94ED-1D56DE887ED4}">
      <dsp:nvSpPr>
        <dsp:cNvPr id="0" name=""/>
        <dsp:cNvSpPr/>
      </dsp:nvSpPr>
      <dsp:spPr>
        <a:xfrm>
          <a:off x="343923" y="392652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Опёнок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3926524"/>
        <a:ext cx="4814931" cy="501840"/>
      </dsp:txXfrm>
    </dsp:sp>
    <dsp:sp modelId="{5492A2E9-BE80-47D9-8859-0E890EDA0FC9}">
      <dsp:nvSpPr>
        <dsp:cNvPr id="0" name=""/>
        <dsp:cNvSpPr/>
      </dsp:nvSpPr>
      <dsp:spPr>
        <a:xfrm>
          <a:off x="0" y="494856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0ED74F-A3BF-4D0A-AF40-EC2B91B0EDAC}">
      <dsp:nvSpPr>
        <dsp:cNvPr id="0" name=""/>
        <dsp:cNvSpPr/>
      </dsp:nvSpPr>
      <dsp:spPr>
        <a:xfrm>
          <a:off x="343923" y="469764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Лисичка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4697644"/>
        <a:ext cx="4814931" cy="501840"/>
      </dsp:txXfrm>
    </dsp:sp>
    <dsp:sp modelId="{C468D8C4-BC80-4293-8D1D-756AD482B490}">
      <dsp:nvSpPr>
        <dsp:cNvPr id="0" name=""/>
        <dsp:cNvSpPr/>
      </dsp:nvSpPr>
      <dsp:spPr>
        <a:xfrm>
          <a:off x="0" y="5719684"/>
          <a:ext cx="687847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7FACC9-F0B8-4FA5-936B-02738EA8AC94}">
      <dsp:nvSpPr>
        <dsp:cNvPr id="0" name=""/>
        <dsp:cNvSpPr/>
      </dsp:nvSpPr>
      <dsp:spPr>
        <a:xfrm>
          <a:off x="343923" y="5468764"/>
          <a:ext cx="481493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993" tIns="0" rIns="181993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rgbClr val="FF0000"/>
              </a:solidFill>
            </a:rPr>
            <a:t>Рыжик</a:t>
          </a:r>
          <a:endParaRPr lang="ru-RU" sz="4800" b="1" kern="1200" dirty="0">
            <a:solidFill>
              <a:srgbClr val="FF0000"/>
            </a:solidFill>
          </a:endParaRPr>
        </a:p>
      </dsp:txBody>
      <dsp:txXfrm>
        <a:off x="343923" y="5468764"/>
        <a:ext cx="4814931" cy="501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1746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96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6403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021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311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751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55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6019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5654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50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6491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E040B3C-3E2C-442F-88A4-D9A1C87B1AAA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5C55AFE-52CA-4822-8A9B-6FC3E77149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772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3" y="259709"/>
            <a:ext cx="11709778" cy="6414046"/>
          </a:xfrm>
        </p:spPr>
      </p:pic>
      <p:sp>
        <p:nvSpPr>
          <p:cNvPr id="6" name="Прямоугольник 5"/>
          <p:cNvSpPr/>
          <p:nvPr/>
        </p:nvSpPr>
        <p:spPr>
          <a:xfrm>
            <a:off x="5108812" y="85737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7200" b="1" cap="all" dirty="0">
                <a:solidFill>
                  <a:srgbClr val="C00000"/>
                </a:solidFill>
              </a:rPr>
              <a:t>Принцесса осень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85481" y="326556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4000" b="1" dirty="0">
                <a:solidFill>
                  <a:srgbClr val="00B050"/>
                </a:solidFill>
              </a:rPr>
              <a:t>Внеклассное мероприятие в 3-Б классе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441" y="241935"/>
            <a:ext cx="3943350" cy="6240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7726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134" y="179517"/>
            <a:ext cx="8243248" cy="64942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17"/>
            <a:ext cx="3943350" cy="6398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20716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258" y="167363"/>
            <a:ext cx="6460900" cy="64609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03" y="313898"/>
            <a:ext cx="11245755" cy="63143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85980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36" t="3534" r="-136" b="-1246"/>
          <a:stretch/>
        </p:blipFill>
        <p:spPr>
          <a:xfrm>
            <a:off x="1067666" y="272955"/>
            <a:ext cx="10026187" cy="64150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286118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2013" y="219303"/>
            <a:ext cx="11737074" cy="63917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74646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" y="249011"/>
            <a:ext cx="11750723" cy="6608989"/>
          </a:xfrm>
        </p:spPr>
      </p:pic>
    </p:spTree>
    <p:extLst>
      <p:ext uri="{BB962C8B-B14F-4D97-AF65-F5344CB8AC3E}">
        <p14:creationId xmlns="" xmlns:p14="http://schemas.microsoft.com/office/powerpoint/2010/main" val="8794387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0" y="265224"/>
            <a:ext cx="11737074" cy="6447998"/>
          </a:xfrm>
        </p:spPr>
      </p:pic>
    </p:spTree>
    <p:extLst>
      <p:ext uri="{BB962C8B-B14F-4D97-AF65-F5344CB8AC3E}">
        <p14:creationId xmlns="" xmlns:p14="http://schemas.microsoft.com/office/powerpoint/2010/main" val="1425240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1836" y="0"/>
            <a:ext cx="5638800" cy="34861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0628" y="613081"/>
            <a:ext cx="4372060" cy="57461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37852" y="2925561"/>
            <a:ext cx="3825569" cy="38255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0030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114574"/>
            <a:ext cx="11778018" cy="6622871"/>
          </a:xfrm>
        </p:spPr>
      </p:pic>
    </p:spTree>
    <p:extLst>
      <p:ext uri="{BB962C8B-B14F-4D97-AF65-F5344CB8AC3E}">
        <p14:creationId xmlns="" xmlns:p14="http://schemas.microsoft.com/office/powerpoint/2010/main" val="318398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3" y="211514"/>
            <a:ext cx="11659397" cy="6421298"/>
          </a:xfrm>
        </p:spPr>
      </p:pic>
    </p:spTree>
    <p:extLst>
      <p:ext uri="{BB962C8B-B14F-4D97-AF65-F5344CB8AC3E}">
        <p14:creationId xmlns="" xmlns:p14="http://schemas.microsoft.com/office/powerpoint/2010/main" val="165267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1837" y="464024"/>
            <a:ext cx="5476875" cy="3877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0107" y="3483964"/>
            <a:ext cx="4406378" cy="31902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69840" y="2512752"/>
            <a:ext cx="4038600" cy="4038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893" y="109864"/>
            <a:ext cx="3071592" cy="3712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797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8" y="232012"/>
            <a:ext cx="11682483" cy="6428095"/>
          </a:xfrm>
        </p:spPr>
      </p:pic>
    </p:spTree>
    <p:extLst>
      <p:ext uri="{BB962C8B-B14F-4D97-AF65-F5344CB8AC3E}">
        <p14:creationId xmlns="" xmlns:p14="http://schemas.microsoft.com/office/powerpoint/2010/main" val="605153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1006" y="3539896"/>
            <a:ext cx="4332062" cy="2875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5676" y="432179"/>
            <a:ext cx="5179996" cy="34557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55672" y="272955"/>
            <a:ext cx="4562475" cy="62916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2" y="7426"/>
            <a:ext cx="2367958" cy="3977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9116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4716" y="224364"/>
            <a:ext cx="11737075" cy="64291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9369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892" y="245660"/>
            <a:ext cx="9567080" cy="63780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8" y="395786"/>
            <a:ext cx="2724150" cy="246697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8" y="3296588"/>
            <a:ext cx="2724150" cy="2466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1604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204121"/>
            <a:ext cx="11750722" cy="6503123"/>
          </a:xfrm>
        </p:spPr>
      </p:pic>
    </p:spTree>
    <p:extLst>
      <p:ext uri="{BB962C8B-B14F-4D97-AF65-F5344CB8AC3E}">
        <p14:creationId xmlns="" xmlns:p14="http://schemas.microsoft.com/office/powerpoint/2010/main" val="1799538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478" y="110879"/>
            <a:ext cx="12055522" cy="65099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237"/>
          <a:stretch/>
        </p:blipFill>
        <p:spPr>
          <a:xfrm rot="4975005">
            <a:off x="1628775" y="-763791"/>
            <a:ext cx="6735052" cy="8323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26869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6" y="245660"/>
            <a:ext cx="11709777" cy="633256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29" t="6369" r="12636" b="12437"/>
          <a:stretch/>
        </p:blipFill>
        <p:spPr>
          <a:xfrm>
            <a:off x="4354283" y="450376"/>
            <a:ext cx="7146344" cy="5950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565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" name="Объект 2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92" y="3705707"/>
            <a:ext cx="2234797" cy="2890113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1741110" y="510654"/>
            <a:ext cx="37374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err="1" smtClean="0">
                <a:solidFill>
                  <a:srgbClr val="7030A0"/>
                </a:solidFill>
              </a:rPr>
              <a:t>Мас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47744" y="1761756"/>
            <a:ext cx="272750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rgbClr val="0070C0"/>
                </a:solidFill>
              </a:rPr>
              <a:t>Подоси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65779" y="3725839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08710" y="1891694"/>
            <a:ext cx="213181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Волну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1939" y="3314358"/>
            <a:ext cx="237471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</a:rPr>
              <a:t>Сыро</a:t>
            </a:r>
            <a:endParaRPr lang="ru-RU" sz="4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57568" y="401756"/>
            <a:ext cx="175341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accent2"/>
                </a:solidFill>
              </a:rPr>
              <a:t>опё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05266" y="3771558"/>
            <a:ext cx="281143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accent2">
                    <a:lumMod val="50000"/>
                  </a:schemeClr>
                </a:solidFill>
              </a:rPr>
              <a:t>Подбе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16703" y="2057400"/>
            <a:ext cx="216999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</a:rPr>
              <a:t>Ры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94124" y="4503761"/>
            <a:ext cx="181727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Лисич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384645" y="4564551"/>
            <a:ext cx="292062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7030A0"/>
                </a:solidFill>
              </a:rPr>
              <a:t>лёнок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847341" y="487566"/>
            <a:ext cx="279779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новик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663821" y="5837034"/>
            <a:ext cx="247024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>
                <a:solidFill>
                  <a:srgbClr val="00B050"/>
                </a:solidFill>
              </a:rPr>
              <a:t>шка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605515" y="2514600"/>
            <a:ext cx="215634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</a:rPr>
              <a:t>ежка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93086" y="2963952"/>
            <a:ext cx="230442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рёзовик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9390722" y="3314358"/>
            <a:ext cx="172068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/>
                </a:solidFill>
              </a:rPr>
              <a:t>нок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938365" y="5583070"/>
            <a:ext cx="202259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ка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836923" y="5581479"/>
            <a:ext cx="273304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жик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3753134" y="1425054"/>
            <a:ext cx="222116" cy="313949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934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85" y="609600"/>
            <a:ext cx="10622735" cy="135636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Проверяем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402" y="1255594"/>
            <a:ext cx="4028468" cy="5209748"/>
          </a:xfr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160742013"/>
              </p:ext>
            </p:extLst>
          </p:nvPr>
        </p:nvGraphicFramePr>
        <p:xfrm>
          <a:off x="4735771" y="272955"/>
          <a:ext cx="6878473" cy="619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3996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" y="177421"/>
            <a:ext cx="11818961" cy="6455594"/>
          </a:xfrm>
        </p:spPr>
      </p:pic>
    </p:spTree>
    <p:extLst>
      <p:ext uri="{BB962C8B-B14F-4D97-AF65-F5344CB8AC3E}">
        <p14:creationId xmlns="" xmlns:p14="http://schemas.microsoft.com/office/powerpoint/2010/main" val="156922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901" y="251292"/>
            <a:ext cx="10061052" cy="63462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254" y="241934"/>
            <a:ext cx="3943350" cy="63555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57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1" y="167363"/>
            <a:ext cx="4599295" cy="64144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90" b="7316"/>
          <a:stretch/>
        </p:blipFill>
        <p:spPr>
          <a:xfrm>
            <a:off x="2958380" y="225544"/>
            <a:ext cx="8971129" cy="6356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38025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904" y="218364"/>
            <a:ext cx="3360535" cy="64280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81" y="218364"/>
            <a:ext cx="8388823" cy="64257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46539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420" y="239485"/>
            <a:ext cx="7956643" cy="6446531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/>
          <a:srcRect l="23250" t="-6116" r="-18591" b="-13955"/>
          <a:stretch/>
        </p:blipFill>
        <p:spPr>
          <a:xfrm>
            <a:off x="279098" y="-142534"/>
            <a:ext cx="4634096" cy="762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6346" t="-67536" r="-45861" b="-17656"/>
          <a:stretch/>
        </p:blipFill>
        <p:spPr>
          <a:xfrm>
            <a:off x="5781191" y="1287780"/>
            <a:ext cx="6024122" cy="601183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20226167">
            <a:off x="288084" y="4287062"/>
            <a:ext cx="36804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3-Б класс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099184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5" y="182530"/>
            <a:ext cx="11750723" cy="6469039"/>
          </a:xfrm>
        </p:spPr>
      </p:pic>
    </p:spTree>
    <p:extLst>
      <p:ext uri="{BB962C8B-B14F-4D97-AF65-F5344CB8AC3E}">
        <p14:creationId xmlns="" xmlns:p14="http://schemas.microsoft.com/office/powerpoint/2010/main" val="2979585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" y="235980"/>
            <a:ext cx="11723427" cy="6416813"/>
          </a:xfrm>
        </p:spPr>
      </p:pic>
    </p:spTree>
    <p:extLst>
      <p:ext uri="{BB962C8B-B14F-4D97-AF65-F5344CB8AC3E}">
        <p14:creationId xmlns="" xmlns:p14="http://schemas.microsoft.com/office/powerpoint/2010/main" val="41881970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7" y="213761"/>
            <a:ext cx="8188656" cy="64574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650" y="213760"/>
            <a:ext cx="3943350" cy="66442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7827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" y="197069"/>
            <a:ext cx="11900848" cy="6519868"/>
          </a:xfrm>
        </p:spPr>
      </p:pic>
    </p:spTree>
    <p:extLst>
      <p:ext uri="{BB962C8B-B14F-4D97-AF65-F5344CB8AC3E}">
        <p14:creationId xmlns="" xmlns:p14="http://schemas.microsoft.com/office/powerpoint/2010/main" val="7427298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TC103457444[[fn=Основа]]</Template>
  <TotalTime>94</TotalTime>
  <Words>34</Words>
  <Application>Microsoft Office PowerPoint</Application>
  <PresentationFormat>Произвольный</PresentationFormat>
  <Paragraphs>28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Базис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Проверяем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Принцесса осень</dc:title>
  <dc:creator>1</dc:creator>
  <cp:lastModifiedBy>Ю.Тесля</cp:lastModifiedBy>
  <cp:revision>13</cp:revision>
  <dcterms:created xsi:type="dcterms:W3CDTF">2014-10-21T12:21:10Z</dcterms:created>
  <dcterms:modified xsi:type="dcterms:W3CDTF">2014-10-23T10:24:54Z</dcterms:modified>
</cp:coreProperties>
</file>