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8" r:id="rId2"/>
    <p:sldId id="261" r:id="rId3"/>
    <p:sldId id="262" r:id="rId4"/>
    <p:sldId id="263" r:id="rId5"/>
    <p:sldId id="260" r:id="rId6"/>
    <p:sldId id="264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7" r:id="rId33"/>
    <p:sldId id="296" r:id="rId34"/>
    <p:sldId id="298" r:id="rId35"/>
    <p:sldId id="299" r:id="rId36"/>
    <p:sldId id="30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4495" autoAdjust="0"/>
  </p:normalViewPr>
  <p:slideViewPr>
    <p:cSldViewPr>
      <p:cViewPr>
        <p:scale>
          <a:sx n="62" d="100"/>
          <a:sy n="62" d="100"/>
        </p:scale>
        <p:origin x="-221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55C94-8274-4E45-863C-08D40E38DEE8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36808-342E-4B72-8D1A-7D4D255D51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454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A36808-342E-4B72-8D1A-7D4D255D51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0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6E95BD6-3B30-4CD5-8BD5-898F4364F213}" type="datetimeFigureOut">
              <a:rPr lang="ru-RU" smtClean="0"/>
              <a:t>25.08.2019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721E0EE-F795-407C-AA99-35114095BA1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4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24113" y="0"/>
            <a:ext cx="9009721" cy="6858000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Несла свій хрест мовчазна Україна</a:t>
            </a:r>
          </a:p>
          <a:p>
            <a:pPr algn="ctr"/>
            <a:r>
              <a:rPr lang="uk-UA" sz="32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Але не стала в скруті на коліна,</a:t>
            </a:r>
          </a:p>
          <a:p>
            <a:pPr algn="ctr"/>
            <a:r>
              <a:rPr lang="uk-UA" sz="32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Хоча й звірячий був над нею суд.</a:t>
            </a:r>
          </a:p>
          <a:p>
            <a:pPr algn="r"/>
            <a:r>
              <a:rPr lang="uk-UA" sz="2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М. Василенко</a:t>
            </a: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uk-UA" sz="2400" dirty="0" smtClean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endParaRPr lang="ru-RU" sz="2400" dirty="0">
              <a:solidFill>
                <a:schemeClr val="bg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068960"/>
            <a:ext cx="2143125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68960"/>
            <a:ext cx="3519671" cy="28740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Cerkovn_dzvoni_Dzv_n_u_dvo_na_1_j_ned_l_Velikogo_(songa2z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V="1">
            <a:off x="7987952" y="6021658"/>
            <a:ext cx="720080" cy="56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19822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66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1770"/>
            <a:ext cx="8892480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619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09" y="980728"/>
            <a:ext cx="8510836" cy="49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0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голодомор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253636" cy="579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99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79"/>
            <a:ext cx="8282534" cy="5913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133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82" y="692696"/>
            <a:ext cx="8234578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090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стання колискова. Голодомор 1932 - 33 рі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74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7"/>
            <a:ext cx="8064896" cy="64519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5000"/>
                <a:lumOff val="3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82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9" y="404664"/>
            <a:ext cx="8462462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28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09" y="692696"/>
            <a:ext cx="7632848" cy="5839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92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0"/>
            <a:ext cx="5256584" cy="653842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bg1">
                <a:lumMod val="75000"/>
                <a:lumOff val="25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751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19" y="0"/>
            <a:ext cx="9169019" cy="687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2916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4" y="798029"/>
            <a:ext cx="3629203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27982"/>
            <a:ext cx="5040560" cy="3150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95000"/>
                <a:lumOff val="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260" y="3778332"/>
            <a:ext cx="4762996" cy="28910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61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960" y="181086"/>
            <a:ext cx="5175312" cy="65074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5331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5" y="468603"/>
            <a:ext cx="8801823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zvuk-metronoma-bez-nazvani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33781" y="5877272"/>
            <a:ext cx="609600" cy="56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55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952500"/>
            <a:ext cx="6350000" cy="495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6843757" cy="4564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238336"/>
            <a:ext cx="6843756" cy="63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28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10793"/>
            <a:ext cx="2506073" cy="3304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51290"/>
            <a:ext cx="3743654" cy="1871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1021"/>
            <a:ext cx="4054823" cy="382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298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8" y="548680"/>
            <a:ext cx="8205064" cy="576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949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5189766" cy="36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4904"/>
            <a:ext cx="5826224" cy="4010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773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27" y="3484311"/>
            <a:ext cx="4186217" cy="3139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699" y="273727"/>
            <a:ext cx="5076056" cy="2853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84311"/>
            <a:ext cx="3927202" cy="31086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95000"/>
                <a:lumOff val="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205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40" y="293378"/>
            <a:ext cx="8396524" cy="6303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565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лодомор - Остання молитва хлопчи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6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amaya-tragichnaya-samaya-tragichnaya_-_t-s-pobeg-iz-tyurmy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6309320"/>
            <a:ext cx="609600" cy="2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7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6633"/>
            <a:ext cx="7632848" cy="636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0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4909840" cy="3672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49" y="3068960"/>
            <a:ext cx="4727848" cy="35458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519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ксана Білозір - Свіч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0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774" y="3266224"/>
            <a:ext cx="5715000" cy="3571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" y="0"/>
            <a:ext cx="4365104" cy="4365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7360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679450"/>
            <a:ext cx="8788400" cy="5499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912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7" y="956295"/>
            <a:ext cx="8813779" cy="4377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723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741368" cy="6741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Тарас Петриненко - Господи, помилуй нас (minus) -1 semiton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11679" y="6381328"/>
            <a:ext cx="609600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8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6981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440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539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window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7280"/>
            <a:ext cx="8503124" cy="6480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mocart---rekviem-lakrimoza--dorozhka-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661248"/>
            <a:ext cx="60960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79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755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7"/>
            <a:ext cx="8388932" cy="5592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425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0" y="692696"/>
            <a:ext cx="8188440" cy="54726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819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8640"/>
            <a:ext cx="4824536" cy="65527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17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523</TotalTime>
  <Words>25</Words>
  <Application>Microsoft Office PowerPoint</Application>
  <PresentationFormat>Экран (4:3)</PresentationFormat>
  <Paragraphs>10</Paragraphs>
  <Slides>36</Slides>
  <Notes>1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</dc:creator>
  <cp:lastModifiedBy>Igor</cp:lastModifiedBy>
  <cp:revision>37</cp:revision>
  <dcterms:created xsi:type="dcterms:W3CDTF">2017-11-14T20:29:39Z</dcterms:created>
  <dcterms:modified xsi:type="dcterms:W3CDTF">2019-08-25T09:38:40Z</dcterms:modified>
</cp:coreProperties>
</file>