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94" r:id="rId20"/>
    <p:sldId id="29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F78D-0462-4689-A8AB-B99035A30366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F4B8-7DC8-40BB-B3E6-30E9D0F43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F78D-0462-4689-A8AB-B99035A30366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F4B8-7DC8-40BB-B3E6-30E9D0F43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F78D-0462-4689-A8AB-B99035A30366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F4B8-7DC8-40BB-B3E6-30E9D0F43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F78D-0462-4689-A8AB-B99035A30366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F4B8-7DC8-40BB-B3E6-30E9D0F43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F78D-0462-4689-A8AB-B99035A30366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F4B8-7DC8-40BB-B3E6-30E9D0F43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F78D-0462-4689-A8AB-B99035A30366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F4B8-7DC8-40BB-B3E6-30E9D0F43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F78D-0462-4689-A8AB-B99035A30366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F4B8-7DC8-40BB-B3E6-30E9D0F43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F78D-0462-4689-A8AB-B99035A30366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F4B8-7DC8-40BB-B3E6-30E9D0F43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F78D-0462-4689-A8AB-B99035A30366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F4B8-7DC8-40BB-B3E6-30E9D0F43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F78D-0462-4689-A8AB-B99035A30366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F4B8-7DC8-40BB-B3E6-30E9D0F43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CF78D-0462-4689-A8AB-B99035A30366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65F4B8-7DC8-40BB-B3E6-30E9D0F43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CF78D-0462-4689-A8AB-B99035A30366}" type="datetimeFigureOut">
              <a:rPr lang="ru-RU" smtClean="0"/>
              <a:pPr/>
              <a:t>03.09.2019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65F4B8-7DC8-40BB-B3E6-30E9D0F433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ENGLISH\Apple%20day\cartoon.mp4" TargetMode="External"/><Relationship Id="rId1" Type="http://schemas.openxmlformats.org/officeDocument/2006/relationships/video" Target="file:///D:\ENGLISH\Apple%20day\cartoon.wmv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audio" Target="file:///D:\ENGLISH\Apple%20day\&#1084;&#1091;&#1079;&#1099;&#1082;&#1072;\PPAP%20&#8211;%20Pen%20Pineapple%20Apple%20Pen%20(1).mp3" TargetMode="External"/><Relationship Id="rId1" Type="http://schemas.openxmlformats.org/officeDocument/2006/relationships/audio" Target="file:///D:\ENGLISH\Apple%20day\&#1084;&#1091;&#1079;&#1099;&#1082;&#1072;\&#1056;&#1091;&#1089;&#1089;&#1082;&#1080;&#1077;%20&#1085;&#1072;&#1088;&#1086;&#1076;&#1085;&#1099;&#1077;%20-%20&#1071;&#1073;&#1083;&#1086;&#1095;&#1082;&#1086;%20(minus)%20(1).mp3" TargetMode="External"/><Relationship Id="rId6" Type="http://schemas.openxmlformats.org/officeDocument/2006/relationships/image" Target="../media/image20.gi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512168"/>
          </a:xfrm>
        </p:spPr>
        <p:txBody>
          <a:bodyPr>
            <a:noAutofit/>
          </a:bodyPr>
          <a:lstStyle/>
          <a:p>
            <a:endParaRPr lang="ru-RU" sz="60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484784"/>
            <a:ext cx="770485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8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92D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2" name="Picture 4" descr="C:\Users\Ирина\Desktop\yabloko-animatsionnaya-kartinka-001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675792"/>
            <a:ext cx="2448272" cy="3196355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714348" y="2428868"/>
            <a:ext cx="8178132" cy="409647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11760" y="2967334"/>
            <a:ext cx="44644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14480" y="2000240"/>
            <a:ext cx="535785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Apple Day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Алма-Ата (1960 р.)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Users\Ирина\Desktop\alma at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Курск (2008 р.)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0" name="Picture 2" descr="C:\Users\Ирина\Desktop\Pamjatnik_jabloku_v_Kurske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720056"/>
            <a:ext cx="57150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Одеса (2012р.)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7" name="Picture 5" descr="C:\Users\Ирина\Desktop\pamjatnik-dzhobsu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174884"/>
            <a:ext cx="4104456" cy="547260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Конкурс «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Літературний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42" name="Picture 2" descr="C:\Users\Ирина\Desktop\0_8a395_5840371d_ori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370651"/>
            <a:ext cx="4968552" cy="5374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cartoon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188640"/>
            <a:ext cx="8642746" cy="6482059"/>
          </a:xfrm>
          <a:prstGeom prst="rect">
            <a:avLst/>
          </a:prstGeom>
        </p:spPr>
      </p:pic>
      <p:pic>
        <p:nvPicPr>
          <p:cNvPr id="5" name="cartoon.mp4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214290"/>
            <a:ext cx="272415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Конкурс  «</a:t>
            </a:r>
            <a:r>
              <a:rPr lang="uk-UA" sz="5400" b="1" dirty="0" smtClean="0"/>
              <a:t>Прислів'я та приказки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». 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266" name="Picture 2" descr="C:\Users\Ирина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80192"/>
            <a:ext cx="5616624" cy="40118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Конкурс  «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Яблучний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їжак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290" name="Picture 2" descr="C:\Users\Ирина\Desktop\ЕЖИК С ЯБЛОКАМИ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420888"/>
            <a:ext cx="5450710" cy="3832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Конкурс  «</a:t>
            </a:r>
            <a:r>
              <a:rPr lang="uk-UA" sz="5400" b="1" dirty="0" smtClean="0"/>
              <a:t>Танець на стільцях</a:t>
            </a:r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3314" name="Picture 2" descr="C:\Users\Ирина\Desktop\a6666613d3cb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204864"/>
            <a:ext cx="5564017" cy="3700072"/>
          </a:xfrm>
          <a:prstGeom prst="rect">
            <a:avLst/>
          </a:prstGeom>
          <a:noFill/>
        </p:spPr>
      </p:pic>
      <p:pic>
        <p:nvPicPr>
          <p:cNvPr id="13315" name="Picture 3" descr="C:\Users\Ирина\Desktop\18d8db7ab4a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492896"/>
            <a:ext cx="3157249" cy="3552875"/>
          </a:xfrm>
          <a:prstGeom prst="rect">
            <a:avLst/>
          </a:prstGeom>
          <a:noFill/>
        </p:spPr>
      </p:pic>
      <p:pic>
        <p:nvPicPr>
          <p:cNvPr id="3074" name="Picture 2" descr="C:\Users\Ирина\Desktop\yabloko-animatsionnaya-kartinka-000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2708920"/>
            <a:ext cx="1838325" cy="1857375"/>
          </a:xfrm>
          <a:prstGeom prst="rect">
            <a:avLst/>
          </a:prstGeom>
          <a:noFill/>
        </p:spPr>
      </p:pic>
      <p:pic>
        <p:nvPicPr>
          <p:cNvPr id="9" name="Русские народные - Яблочко (minus)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PPAP – Pen Pineapple Apple Pen (1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7000892" y="15716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090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Конкурс </a:t>
            </a:r>
            <a:b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«</a:t>
            </a:r>
            <a:r>
              <a:rPr lang="ru-RU" sz="4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Яблучні</a:t>
            </a:r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питання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38" name="Picture 2" descr="C:\Users\Ирина\Desktop\204001_138393240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193455"/>
            <a:ext cx="3678916" cy="36645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 APPLE A DAY KEEPS A DOCTOR AWAY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uk-UA" sz="5400" b="1" dirty="0" smtClean="0"/>
              <a:t>День яблука відзначають англійці 21 жовтня, починаючи з 1992 року.</a:t>
            </a:r>
            <a:endParaRPr lang="ru-RU" sz="5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Users\Ирина\Desktop\5613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4005064"/>
            <a:ext cx="3019425" cy="2266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6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Eat apples and be healthy!!!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7" name="Picture 3" descr="C:\Users\Ирина\Desktop\yabloko-animatsionnaya-kartinka-001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692696"/>
            <a:ext cx="1028700" cy="1343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Autofit/>
          </a:bodyPr>
          <a:lstStyle/>
          <a:p>
            <a:r>
              <a:rPr lang="uk-UA" sz="4400" b="1" dirty="0" smtClean="0"/>
              <a:t>Слово було запозичене з кельтських мов і сходить до </a:t>
            </a:r>
            <a:r>
              <a:rPr lang="uk-UA" sz="4400" b="1" dirty="0" err="1" smtClean="0"/>
              <a:t>праформи</a:t>
            </a:r>
            <a:r>
              <a:rPr lang="uk-UA" sz="4400" b="1" dirty="0" smtClean="0"/>
              <a:t> </a:t>
            </a:r>
            <a:r>
              <a:rPr lang="uk-UA" sz="4400" b="1" dirty="0" err="1" smtClean="0"/>
              <a:t>ablu</a:t>
            </a:r>
            <a:r>
              <a:rPr lang="uk-UA" sz="4400" b="1" dirty="0" smtClean="0"/>
              <a:t>. У давньоруській мові тверде «а» асимілювалося, і з'явився звук «я», що призвело до слова «</a:t>
            </a:r>
            <a:r>
              <a:rPr lang="uk-UA" sz="4400" b="1" dirty="0" err="1" smtClean="0"/>
              <a:t>яблу</a:t>
            </a:r>
            <a:r>
              <a:rPr lang="uk-UA" sz="4400" b="1" dirty="0" smtClean="0"/>
              <a:t>».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152128"/>
          </a:xfrm>
        </p:spPr>
        <p:txBody>
          <a:bodyPr>
            <a:noAutofit/>
          </a:bodyPr>
          <a:lstStyle/>
          <a:p>
            <a:r>
              <a:rPr lang="ru-RU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Яблуко</a:t>
            </a:r>
            <a:r>
              <a:rPr lang="ru-RU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в </a:t>
            </a:r>
            <a:r>
              <a:rPr lang="ru-RU" sz="6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живопису</a:t>
            </a:r>
            <a:r>
              <a:rPr lang="ru-RU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ru-RU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endParaRPr lang="ru-RU" sz="6000" dirty="0"/>
          </a:p>
        </p:txBody>
      </p:sp>
      <p:pic>
        <p:nvPicPr>
          <p:cNvPr id="4098" name="Picture 2" descr="C:\Users\Ирина\Desktop\apple_PNG1248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1695" y="1701352"/>
            <a:ext cx="4020610" cy="432365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err="1" smtClean="0"/>
              <a:t>Сезанн</a:t>
            </a:r>
            <a:r>
              <a:rPr lang="uk-UA" b="1" dirty="0" smtClean="0"/>
              <a:t> Поль «Натюрморт з глечиком і драпіруванням»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2" name="Picture 2" descr="C:\Users\Ирина\Desktop\кувшин с драировко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628800"/>
            <a:ext cx="6624735" cy="4849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«Натюрморт з кущем герані і фруктами.»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 descr="C:\Users\Ирина\Desktop\cезан пол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Ван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Гог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«Натюрморт с </a:t>
            </a:r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яблуками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170" name="Picture 2" descr="C:\Users\Ирина\Desktop\ван гог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4600" y="1600200"/>
            <a:ext cx="605480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uk-UA" dirty="0" smtClean="0"/>
              <a:t> </a:t>
            </a:r>
            <a:r>
              <a:rPr lang="uk-UA" b="1" dirty="0" smtClean="0"/>
              <a:t>Ван </a:t>
            </a:r>
            <a:r>
              <a:rPr lang="uk-UA" b="1" dirty="0" err="1" smtClean="0"/>
              <a:t>Гог</a:t>
            </a:r>
            <a:r>
              <a:rPr lang="uk-UA" b="1" dirty="0" smtClean="0"/>
              <a:t> «Натюрморт з яблуками, грушами, лимонами і виноградом»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8194" name="Picture 2" descr="C:\Users\Ирина\Desktop\vangog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420888"/>
            <a:ext cx="4363639" cy="3647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Пьер-Огюст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Ренуар</a:t>
            </a:r>
            <a:b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«Натюрморт </a:t>
            </a:r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 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фруктами»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9218" name="Picture 2" descr="C:\Users\Ирина\Desktop\image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1674" y="1734344"/>
            <a:ext cx="5336629" cy="4368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6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00B050"/>
      </a:accent1>
      <a:accent2>
        <a:srgbClr val="EA157A"/>
      </a:accent2>
      <a:accent3>
        <a:srgbClr val="FFC000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107</Words>
  <Application>Microsoft Office PowerPoint</Application>
  <PresentationFormat>Экран (4:3)</PresentationFormat>
  <Paragraphs>20</Paragraphs>
  <Slides>20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Яблуко в живопису </vt:lpstr>
      <vt:lpstr>Сезанн Поль «Натюрморт з глечиком і драпіруванням»</vt:lpstr>
      <vt:lpstr>«Натюрморт з кущем герані і фруктами.»</vt:lpstr>
      <vt:lpstr>Ван Гог «Натюрморт с яблуками»</vt:lpstr>
      <vt:lpstr>   Ван Гог «Натюрморт з яблуками, грушами, лимонами і виноградом»   </vt:lpstr>
      <vt:lpstr>  Пьер-Огюст Ренуар «Натюрморт с фруктами» </vt:lpstr>
      <vt:lpstr>Алма-Ата (1960 р.)</vt:lpstr>
      <vt:lpstr>Курск (2008 р.)</vt:lpstr>
      <vt:lpstr>Одеса (2012р.)</vt:lpstr>
      <vt:lpstr>Конкурс «Літературний»</vt:lpstr>
      <vt:lpstr>Слайд 14</vt:lpstr>
      <vt:lpstr>  Конкурс  «Прислів'я та приказки». </vt:lpstr>
      <vt:lpstr> Конкурс  «Яблучний їжак»</vt:lpstr>
      <vt:lpstr>  Конкурс  «Танець на стільцях». </vt:lpstr>
      <vt:lpstr>  Конкурс    «Яблучні питання»</vt:lpstr>
      <vt:lpstr>Слайд 19</vt:lpstr>
      <vt:lpstr>Слайд 20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27</cp:revision>
  <dcterms:created xsi:type="dcterms:W3CDTF">2017-08-21T16:04:41Z</dcterms:created>
  <dcterms:modified xsi:type="dcterms:W3CDTF">2019-09-03T14:31:23Z</dcterms:modified>
</cp:coreProperties>
</file>