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24614846-stock-photo-ukrainian-traditional-hut-in-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d8b8f5-a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frtin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858000"/>
          </a:xfrm>
          <a:prstGeom prst="rect">
            <a:avLst/>
          </a:prstGeom>
        </p:spPr>
      </p:pic>
      <p:pic>
        <p:nvPicPr>
          <p:cNvPr id="3" name="Рисунок 2" descr="suhomlynskyy_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4544" y="836712"/>
            <a:ext cx="8424936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259d843e6809c575a3cc36002251e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frtin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c0dca8b9e8eb969600cb29b0b6fec5b2d4bca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3068191" cy="288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content_amosov1_econet_r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260648"/>
            <a:ext cx="2772816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images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3501008"/>
            <a:ext cx="3024336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Krushelnytska-portrait-s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356992"/>
            <a:ext cx="3149600" cy="32199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suhomlinsky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1052736"/>
            <a:ext cx="2880320" cy="41044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yyyyyyyyyyyyyyyyyyyyyy_2015_05_14_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frtin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Krushelnytska-portrait-s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20688"/>
            <a:ext cx="7920880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25252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frtin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6552" y="548680"/>
            <a:ext cx="8604448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41-gran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frtin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c0dca8b9e8eb969600cb29b0b6fec5b2d4bca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84584" y="548680"/>
            <a:ext cx="9073008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_1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4464496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4d806845ba3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6632"/>
            <a:ext cx="4104456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58ece910f3dee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356992"/>
            <a:ext cx="4464496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Novoe-izobrazhenie-pr-601x3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3356992"/>
            <a:ext cx="4139952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mb_41400_75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frtin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content_amosov1_econet_r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404664"/>
            <a:ext cx="7957392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108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Обычная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Alban Berg</dc:creator>
  <cp:lastModifiedBy>Alban Berg</cp:lastModifiedBy>
  <cp:revision>32</cp:revision>
  <dcterms:created xsi:type="dcterms:W3CDTF">2019-02-01T19:27:17Z</dcterms:created>
  <dcterms:modified xsi:type="dcterms:W3CDTF">2019-06-25T10:53:42Z</dcterms:modified>
</cp:coreProperties>
</file>