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084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847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63677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9446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0015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764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835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555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249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294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462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973307-A20F-45E4-880A-9EAC5531B3FB}" type="datetimeFigureOut">
              <a:rPr lang="ru-RU" smtClean="0"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F589EA-1557-4364-BA76-92A458694D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822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667404"/>
              </p:ext>
            </p:extLst>
          </p:nvPr>
        </p:nvGraphicFramePr>
        <p:xfrm>
          <a:off x="2652580" y="947351"/>
          <a:ext cx="8174683" cy="48438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3153"/>
                <a:gridCol w="743153"/>
                <a:gridCol w="743153"/>
                <a:gridCol w="743153"/>
                <a:gridCol w="743153"/>
                <a:gridCol w="743153"/>
                <a:gridCol w="743153"/>
                <a:gridCol w="743153"/>
                <a:gridCol w="743153"/>
                <a:gridCol w="743153"/>
                <a:gridCol w="743153"/>
              </a:tblGrid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8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67915" y="1447094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к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520289" y="1402855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538100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7978351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0192951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267200" y="1392195"/>
            <a:ext cx="634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т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030577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и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754140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г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7245177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р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8745847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ш</a:t>
            </a:r>
            <a:endParaRPr lang="ru-RU" sz="4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513343" y="1425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к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750066" y="2038865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2767915" y="3254229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2750066" y="4469593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5744535" y="2038865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о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4269954" y="5020962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к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2767915" y="5083312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к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245177" y="83230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к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2758991" y="2665864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л</a:t>
            </a:r>
            <a:endParaRPr lang="ru-RU" sz="40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4236997" y="2665864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л</a:t>
            </a:r>
            <a:endParaRPr lang="ru-RU" sz="4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9513334" y="2636108"/>
            <a:ext cx="634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т</a:t>
            </a:r>
            <a:endParaRPr lang="ru-RU" sz="4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7221158" y="2635540"/>
            <a:ext cx="6343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т</a:t>
            </a:r>
            <a:endParaRPr lang="ru-RU" sz="4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729077" y="320714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и</a:t>
            </a:r>
            <a:endParaRPr lang="ru-RU" sz="4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5729077" y="4469593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и</a:t>
            </a:r>
            <a:endParaRPr lang="ru-RU" sz="4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4236997" y="4469593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и</a:t>
            </a:r>
            <a:endParaRPr lang="ru-RU" sz="4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767915" y="3903882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б</a:t>
            </a:r>
            <a:endParaRPr lang="ru-RU" sz="4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260354" y="2038865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е</a:t>
            </a:r>
            <a:endParaRPr lang="ru-RU" sz="4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4247285" y="3254229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е</a:t>
            </a:r>
            <a:endParaRPr lang="ru-RU" sz="4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267209" y="381383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с</a:t>
            </a:r>
            <a:endParaRPr lang="ru-RU" sz="40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5745216" y="2635540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р</a:t>
            </a:r>
            <a:endParaRPr lang="ru-RU" sz="40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5729758" y="3838265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н</a:t>
            </a:r>
            <a:endParaRPr lang="ru-RU" sz="40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711564" y="5040990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ч</a:t>
            </a:r>
            <a:endParaRPr lang="ru-RU" sz="4000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7247939" y="2025371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у</a:t>
            </a:r>
            <a:endParaRPr lang="ru-RU" sz="40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7221157" y="3218436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ь</a:t>
            </a:r>
            <a:endParaRPr lang="ru-RU" sz="4000" b="1" dirty="0"/>
          </a:p>
        </p:txBody>
      </p:sp>
      <p:sp>
        <p:nvSpPr>
          <p:cNvPr id="39" name="TextBox 38"/>
          <p:cNvSpPr txBox="1"/>
          <p:nvPr/>
        </p:nvSpPr>
        <p:spPr>
          <a:xfrm>
            <a:off x="9558639" y="2037444"/>
            <a:ext cx="634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b="1" dirty="0" smtClean="0"/>
              <a:t>і</a:t>
            </a:r>
            <a:endParaRPr lang="ru-RU" sz="4000" b="1" dirty="0"/>
          </a:p>
        </p:txBody>
      </p:sp>
      <p:sp>
        <p:nvSpPr>
          <p:cNvPr id="44" name="TextBox 43"/>
          <p:cNvSpPr txBox="1"/>
          <p:nvPr/>
        </p:nvSpPr>
        <p:spPr>
          <a:xfrm>
            <a:off x="2191278" y="1482527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1</a:t>
            </a:r>
            <a:endParaRPr lang="ru-RU" sz="36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803606" y="993654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2</a:t>
            </a:r>
            <a:endParaRPr lang="ru-RU" sz="3600" b="1" dirty="0"/>
          </a:p>
        </p:txBody>
      </p:sp>
      <p:sp>
        <p:nvSpPr>
          <p:cNvPr id="46" name="TextBox 45"/>
          <p:cNvSpPr txBox="1"/>
          <p:nvPr/>
        </p:nvSpPr>
        <p:spPr>
          <a:xfrm>
            <a:off x="4311819" y="976041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3</a:t>
            </a:r>
            <a:endParaRPr lang="ru-RU" sz="36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5778498" y="993653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4</a:t>
            </a:r>
            <a:endParaRPr lang="ru-RU" sz="36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7245177" y="379935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5</a:t>
            </a:r>
            <a:endParaRPr lang="ru-RU" sz="36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9558639" y="973272"/>
            <a:ext cx="484667" cy="658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6</a:t>
            </a:r>
            <a:endParaRPr lang="ru-RU" sz="36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1186923" y="247831"/>
            <a:ext cx="29313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Кросворд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4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Результат пошуку зображень за запитом &quot;казкові тварини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6783" y="409137"/>
            <a:ext cx="2726720" cy="3760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Результат пошуку зображень за запитом &quot;казкові герої-тварини&quot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794" y="644612"/>
            <a:ext cx="25527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Результат пошуку зображень за запитом &quot;казкові герої-тварини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791" y="2515735"/>
            <a:ext cx="2471780" cy="3779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28519" y="644612"/>
            <a:ext cx="2928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Казкові герої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0" name="Picture 6" descr="Пов’язане зображенн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0581" y="2485102"/>
            <a:ext cx="236621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607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4" descr="Пов’язане зображенн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8443" y="3463733"/>
            <a:ext cx="2694588" cy="2694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Пов’язане зображенн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3031" y="2734962"/>
            <a:ext cx="3018887" cy="342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2" descr="Результат пошуку зображень за запитом &quot;казковий журавель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308" y="1218699"/>
            <a:ext cx="2687465" cy="4199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 descr="Пов’язане зображення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1918" y="1474323"/>
            <a:ext cx="2461960" cy="3361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52772" y="1401080"/>
            <a:ext cx="2928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Казкові герої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59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952" y="373364"/>
            <a:ext cx="3750276" cy="59870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Бюро знахідок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Результат пошуку зображень за запитом &quot;кошик з пиріжкам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48" y="1129013"/>
            <a:ext cx="2069097" cy="255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Пов’язане зображенн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051" y="3990933"/>
            <a:ext cx="2824605" cy="2118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Результат пошуку зображень за запитом &quot;золотий ключик&quot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2887" y="672715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Пов’язане зображенн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4120" y="707759"/>
            <a:ext cx="1975770" cy="296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Результат пошуку зображень за запитом &quot;сокири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6605" y="1071862"/>
            <a:ext cx="2242451" cy="2353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Результат пошуку зображень за запитом &quot;рукавичка&quot;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53" b="12765"/>
          <a:stretch/>
        </p:blipFill>
        <p:spPr bwMode="auto">
          <a:xfrm>
            <a:off x="5988160" y="3661480"/>
            <a:ext cx="3326122" cy="255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081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48</Words>
  <Application>Microsoft Office PowerPoint</Application>
  <PresentationFormat>Широкоэкранный</PresentationFormat>
  <Paragraphs>45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Бюро знахідок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14</cp:revision>
  <dcterms:created xsi:type="dcterms:W3CDTF">2019-11-07T19:50:13Z</dcterms:created>
  <dcterms:modified xsi:type="dcterms:W3CDTF">2019-11-07T22:05:33Z</dcterms:modified>
</cp:coreProperties>
</file>