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71" r:id="rId8"/>
    <p:sldId id="269" r:id="rId9"/>
    <p:sldId id="263" r:id="rId10"/>
    <p:sldId id="264" r:id="rId11"/>
    <p:sldId id="265" r:id="rId12"/>
    <p:sldId id="274" r:id="rId13"/>
    <p:sldId id="266" r:id="rId14"/>
    <p:sldId id="272" r:id="rId15"/>
    <p:sldId id="275" r:id="rId16"/>
    <p:sldId id="267" r:id="rId17"/>
    <p:sldId id="273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253" autoAdjust="0"/>
  </p:normalViewPr>
  <p:slideViewPr>
    <p:cSldViewPr>
      <p:cViewPr>
        <p:scale>
          <a:sx n="100" d="100"/>
          <a:sy n="100" d="100"/>
        </p:scale>
        <p:origin x="-193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5B595F-2E73-4510-B6CA-D2870BEA3B67}" type="datetimeFigureOut">
              <a:rPr lang="uk-UA" smtClean="0"/>
              <a:pPr/>
              <a:t>13.10.2019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EDFE87-27E0-4C62-A038-CDC8DCE567D5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www\Downloads\CHornobrivc_nas_yala_mati..._-_CHornobrivc_nas_yala_mati..._(iPleer.fm).mp3" TargetMode="Externa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www\Downloads\Ukra_nsk_p_sn_-_Pri_dolin_kucsh_kalini_(iPleer.fm).mp3" TargetMode="Externa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www\Downloads\yana-grachova-ya-malyuyu_(mp3CC.cc).mp3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www\Downloads\&#1063;&#1086;&#1074;&#1085;&#1080;&#1082;&#1080;%20&#1083;&#1080;&#1089;&#1090;&#1086;&#1095;&#1082;&#1080;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www\Downloads\Melodiya_-_Oseni_(iPleer.fm)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6" name="Picture 6" descr="https://www.nastol.com.ua/pic/201212/1920x1200/nastol.com.ua-369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018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3116"/>
            <a:ext cx="7851648" cy="1828800"/>
          </a:xfrm>
        </p:spPr>
        <p:txBody>
          <a:bodyPr>
            <a:normAutofit/>
          </a:bodyPr>
          <a:lstStyle/>
          <a:p>
            <a:r>
              <a:rPr lang="uk-UA" sz="8800" i="1" dirty="0" smtClean="0"/>
              <a:t>Свято квітів</a:t>
            </a:r>
            <a:endParaRPr lang="uk-UA" sz="8800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https://img-6.photosight.ru/1be/5217675_x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4" name="Picture 4" descr="http://s41.radikal.ru/i091/1105/78/032de4d6812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http://s4.fotokto.ru/photo/full/582/58265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76" y="0"/>
            <a:ext cx="9167875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http://s4.fotokto.ru/photo/full/582/582658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876" y="0"/>
            <a:ext cx="9167875" cy="6857999"/>
          </a:xfrm>
          <a:prstGeom prst="rect">
            <a:avLst/>
          </a:prstGeom>
          <a:noFill/>
        </p:spPr>
      </p:pic>
      <p:pic>
        <p:nvPicPr>
          <p:cNvPr id="4" name="CHornobrivc_nas_yala_mati..._-_CHornobrivc_nas_yala_mati...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9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https://www.zastavki.com/pictures/originals/2017Nature___Flowers_Beautiful_blue_flowers_of_cornflowers_113739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https://agrognom.ru/wp-content/uploads/2018/10/1-3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6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https://agrognom.ru/wp-content/uploads/2018/10/1-3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64" cy="6858000"/>
          </a:xfrm>
          <a:prstGeom prst="rect">
            <a:avLst/>
          </a:prstGeom>
          <a:noFill/>
        </p:spPr>
      </p:pic>
      <p:pic>
        <p:nvPicPr>
          <p:cNvPr id="3" name="Ukra_nsk_p_sn_-_Pri_dolin_kucsh_kalini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14810" y="364331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8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AutoShape 2" descr="https://avatars.mds.yandex.net/get-pdb/908165/a79705d9-53e2-4932-a8af-7e960897c51a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yana-grachova-ya-malyuyu_(mp3CC.cc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8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2" name="Picture 4" descr="http://mail.slavyanskaya-tradition.ru/images/photos/e799fab71c07c512773c0b41db961d1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                 </a:t>
            </a:r>
            <a:r>
              <a:rPr lang="uk-UA" b="1" i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Флора</a:t>
            </a:r>
            <a:endParaRPr lang="uk-UA" b="1" i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150530" name="AutoShape 2" descr="C:\Users\www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13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000240"/>
            <a:ext cx="8305800" cy="1143000"/>
          </a:xfrm>
        </p:spPr>
        <p:txBody>
          <a:bodyPr/>
          <a:lstStyle/>
          <a:p>
            <a:r>
              <a:rPr lang="uk-UA" b="1" i="1" dirty="0" smtClean="0">
                <a:solidFill>
                  <a:schemeClr val="bg1"/>
                </a:solidFill>
              </a:rPr>
              <a:t>Фауна</a:t>
            </a:r>
            <a:endParaRPr lang="uk-UA" b="1" i="1" dirty="0">
              <a:solidFill>
                <a:schemeClr val="bg1"/>
              </a:solidFill>
            </a:endParaRPr>
          </a:p>
        </p:txBody>
      </p:sp>
      <p:sp>
        <p:nvSpPr>
          <p:cNvPr id="151554" name="AutoShape 2" descr="https://avatars.mds.yandex.net/get-pdb/1942669/e092de55-8605-4c94-946d-1f2751a074d3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1556" name="AutoShape 4" descr="https://avatars.mds.yandex.net/get-pdb/1942669/e092de55-8605-4c94-946d-1f2751a074d3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2" name="Picture 4" descr="http://mail.slavyanskaya-tradition.ru/images/photos/e799fab71c07c512773c0b41db961d1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                 </a:t>
            </a:r>
            <a:r>
              <a:rPr lang="uk-UA" b="1" i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Флора</a:t>
            </a:r>
            <a:endParaRPr lang="uk-UA" b="1" i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150530" name="AutoShape 2" descr="C:\Users\www\Desktop\s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2578" name="AutoShape 2" descr="https://avatars.mds.yandex.net/get-pdb/199965/65d2ca8c-4ceb-4c93-b412-4a520dea2ba1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580" name="AutoShape 4" descr="https://avatars.mds.yandex.net/get-pdb/199965/65d2ca8c-4ceb-4c93-b412-4a520dea2ba1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582" name="AutoShape 6" descr="https://avatars.mds.yandex.net/get-pdb/49816/75bcae7c-67e6-4c48-855d-dc76963b4b04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584" name="AutoShape 8" descr="https://avatars.mds.yandex.net/get-pdb/38069/0133997a-1f07-4a81-bc83-96343cd683b3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2586" name="AutoShape 10" descr="https://avatars.mds.yandex.net/get-pdb/966350/3260a1b5-d2fb-4ec5-ab92-5c8daf86569f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5258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Човники листо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2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Melodiya_-_Oseni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4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AutoShape 2" descr="https://avatars.mds.yandex.net/get-pdb/908165/a79705d9-53e2-4932-a8af-7e960897c51a/s1200?webp=fals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55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 descr="https://www.sunhome.ru/i/wallpapers/114/vesennee-popurri.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8" name="Picture 6" descr="https://s1.1zoom.ru/big7/271/Fields_Roses_Many_Shrubs_Multicolor_544215_1920x13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42" name="Picture 2" descr="https://wallbox.ru/wallpapers/main/201135/rozy-buket-lepestki-8d02b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112</TotalTime>
  <Words>7</Words>
  <Application>Microsoft Office PowerPoint</Application>
  <PresentationFormat>Экран (4:3)</PresentationFormat>
  <Paragraphs>4</Paragraphs>
  <Slides>17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Свято квітів</vt:lpstr>
      <vt:lpstr>                                   Флора</vt:lpstr>
      <vt:lpstr>Фауна</vt:lpstr>
      <vt:lpstr>                                   Флора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Свято квітів</dc:title>
  <dc:creator>www</dc:creator>
  <cp:lastModifiedBy>www</cp:lastModifiedBy>
  <cp:revision>11</cp:revision>
  <dcterms:created xsi:type="dcterms:W3CDTF">2019-09-29T11:29:26Z</dcterms:created>
  <dcterms:modified xsi:type="dcterms:W3CDTF">2019-10-13T21:03:35Z</dcterms:modified>
</cp:coreProperties>
</file>