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7" r:id="rId2"/>
    <p:sldId id="269" r:id="rId3"/>
    <p:sldId id="256" r:id="rId4"/>
    <p:sldId id="270" r:id="rId5"/>
    <p:sldId id="257" r:id="rId6"/>
    <p:sldId id="258" r:id="rId7"/>
    <p:sldId id="259" r:id="rId8"/>
    <p:sldId id="260" r:id="rId9"/>
    <p:sldId id="261" r:id="rId10"/>
    <p:sldId id="262" r:id="rId11"/>
    <p:sldId id="273" r:id="rId12"/>
    <p:sldId id="263" r:id="rId13"/>
    <p:sldId id="271" r:id="rId14"/>
    <p:sldId id="264" r:id="rId15"/>
    <p:sldId id="268" r:id="rId16"/>
    <p:sldId id="266" r:id="rId17"/>
    <p:sldId id="272" r:id="rId1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5952AC-3E79-402F-A2BA-906CCD0EA893}" type="doc">
      <dgm:prSet loTypeId="urn:microsoft.com/office/officeart/2005/8/layout/radial1" loCatId="cycle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uk-UA"/>
        </a:p>
      </dgm:t>
    </dgm:pt>
    <dgm:pt modelId="{13EEBA04-1601-4249-9071-37B702F9E730}">
      <dgm:prSet phldrT="[Текст]"/>
      <dgm:spPr>
        <a:solidFill>
          <a:srgbClr val="00B050"/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Здоров’я дитини</a:t>
          </a:r>
          <a:endParaRPr lang="uk-UA" dirty="0">
            <a:solidFill>
              <a:schemeClr val="tx1"/>
            </a:solidFill>
          </a:endParaRPr>
        </a:p>
      </dgm:t>
    </dgm:pt>
    <dgm:pt modelId="{68C82831-2C85-4124-A870-8E40CE6AE265}" type="parTrans" cxnId="{39251965-C70F-4F2E-924C-B0AB21D77FF5}">
      <dgm:prSet/>
      <dgm:spPr/>
      <dgm:t>
        <a:bodyPr/>
        <a:lstStyle/>
        <a:p>
          <a:endParaRPr lang="uk-UA"/>
        </a:p>
      </dgm:t>
    </dgm:pt>
    <dgm:pt modelId="{CE5BCC6D-76A2-4232-B3E7-6536C2C38271}" type="sibTrans" cxnId="{39251965-C70F-4F2E-924C-B0AB21D77FF5}">
      <dgm:prSet/>
      <dgm:spPr/>
      <dgm:t>
        <a:bodyPr/>
        <a:lstStyle/>
        <a:p>
          <a:endParaRPr lang="uk-UA"/>
        </a:p>
      </dgm:t>
    </dgm:pt>
    <dgm:pt modelId="{29341F13-2C2F-4AD9-8004-290421E59A17}">
      <dgm:prSet phldrT="[Текст]"/>
      <dgm:spPr>
        <a:solidFill>
          <a:srgbClr val="FF0000"/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Батьківська турбота</a:t>
          </a:r>
          <a:endParaRPr lang="uk-UA" dirty="0">
            <a:solidFill>
              <a:schemeClr val="tx1"/>
            </a:solidFill>
          </a:endParaRPr>
        </a:p>
      </dgm:t>
    </dgm:pt>
    <dgm:pt modelId="{8B7B5C9C-56A5-4EE0-8C9B-FA3D741853E4}" type="parTrans" cxnId="{31E3B20E-532E-4F94-BA4E-13D958422078}">
      <dgm:prSet/>
      <dgm:spPr/>
      <dgm:t>
        <a:bodyPr/>
        <a:lstStyle/>
        <a:p>
          <a:endParaRPr lang="uk-UA" dirty="0">
            <a:solidFill>
              <a:schemeClr val="tx1"/>
            </a:solidFill>
          </a:endParaRPr>
        </a:p>
      </dgm:t>
    </dgm:pt>
    <dgm:pt modelId="{1B982CDD-7651-470A-8995-3DEB3A33BB53}" type="sibTrans" cxnId="{31E3B20E-532E-4F94-BA4E-13D958422078}">
      <dgm:prSet/>
      <dgm:spPr/>
      <dgm:t>
        <a:bodyPr/>
        <a:lstStyle/>
        <a:p>
          <a:endParaRPr lang="uk-UA"/>
        </a:p>
      </dgm:t>
    </dgm:pt>
    <dgm:pt modelId="{E65E257E-BB4D-4E53-9817-49B8FE310631}">
      <dgm:prSet phldrT="[Текст]"/>
      <dgm:spPr>
        <a:solidFill>
          <a:srgbClr val="FFC000"/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Особиста гігієна</a:t>
          </a:r>
          <a:endParaRPr lang="uk-UA" dirty="0">
            <a:solidFill>
              <a:schemeClr val="tx1"/>
            </a:solidFill>
          </a:endParaRPr>
        </a:p>
      </dgm:t>
    </dgm:pt>
    <dgm:pt modelId="{27ED8CE9-471C-4C89-9002-3C768B6ED137}" type="parTrans" cxnId="{7BE2F630-58E9-45F9-96B4-860DA9C38CB6}">
      <dgm:prSet/>
      <dgm:spPr/>
      <dgm:t>
        <a:bodyPr/>
        <a:lstStyle/>
        <a:p>
          <a:endParaRPr lang="uk-UA" dirty="0">
            <a:solidFill>
              <a:schemeClr val="tx1"/>
            </a:solidFill>
          </a:endParaRPr>
        </a:p>
      </dgm:t>
    </dgm:pt>
    <dgm:pt modelId="{8F3A3EF3-3B87-4CE6-80E9-63FBFFEEC61F}" type="sibTrans" cxnId="{7BE2F630-58E9-45F9-96B4-860DA9C38CB6}">
      <dgm:prSet/>
      <dgm:spPr/>
      <dgm:t>
        <a:bodyPr/>
        <a:lstStyle/>
        <a:p>
          <a:endParaRPr lang="uk-UA"/>
        </a:p>
      </dgm:t>
    </dgm:pt>
    <dgm:pt modelId="{EFAFBB68-E87A-4402-9A28-69085741AC87}">
      <dgm:prSet phldrT="[Текст]"/>
      <dgm:spPr>
        <a:solidFill>
          <a:srgbClr val="FFFF00"/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Виконання фізичних вправ</a:t>
          </a:r>
          <a:endParaRPr lang="uk-UA" dirty="0">
            <a:solidFill>
              <a:schemeClr val="tx1"/>
            </a:solidFill>
          </a:endParaRPr>
        </a:p>
      </dgm:t>
    </dgm:pt>
    <dgm:pt modelId="{62A4C10A-B911-455B-9DE2-533A711D9CEE}" type="parTrans" cxnId="{7A83A695-CB5F-49BB-BA53-49FF10602288}">
      <dgm:prSet/>
      <dgm:spPr/>
      <dgm:t>
        <a:bodyPr/>
        <a:lstStyle/>
        <a:p>
          <a:endParaRPr lang="uk-UA" dirty="0">
            <a:solidFill>
              <a:schemeClr val="tx1"/>
            </a:solidFill>
          </a:endParaRPr>
        </a:p>
      </dgm:t>
    </dgm:pt>
    <dgm:pt modelId="{AE84719C-D8E3-4341-A0B6-1F3451B484E0}" type="sibTrans" cxnId="{7A83A695-CB5F-49BB-BA53-49FF10602288}">
      <dgm:prSet/>
      <dgm:spPr/>
      <dgm:t>
        <a:bodyPr/>
        <a:lstStyle/>
        <a:p>
          <a:endParaRPr lang="uk-UA"/>
        </a:p>
      </dgm:t>
    </dgm:pt>
    <dgm:pt modelId="{E9585D0B-BB27-46B2-91AB-80568B3E203A}">
      <dgm:prSet phldrT="[Текст]"/>
      <dgm:spPr>
        <a:solidFill>
          <a:srgbClr val="00B0F0"/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Активний відпочинок</a:t>
          </a:r>
          <a:endParaRPr lang="uk-UA" dirty="0">
            <a:solidFill>
              <a:schemeClr val="tx1"/>
            </a:solidFill>
          </a:endParaRPr>
        </a:p>
      </dgm:t>
    </dgm:pt>
    <dgm:pt modelId="{70550E46-A1D0-4E9B-BD36-3572C14BC083}" type="parTrans" cxnId="{F1FD4B73-F3C3-4207-9447-0BC375B876D8}">
      <dgm:prSet/>
      <dgm:spPr/>
      <dgm:t>
        <a:bodyPr/>
        <a:lstStyle/>
        <a:p>
          <a:endParaRPr lang="uk-UA" dirty="0">
            <a:solidFill>
              <a:schemeClr val="tx1"/>
            </a:solidFill>
          </a:endParaRPr>
        </a:p>
      </dgm:t>
    </dgm:pt>
    <dgm:pt modelId="{5890B7A1-5194-477E-96D1-B79353D4E910}" type="sibTrans" cxnId="{F1FD4B73-F3C3-4207-9447-0BC375B876D8}">
      <dgm:prSet/>
      <dgm:spPr/>
      <dgm:t>
        <a:bodyPr/>
        <a:lstStyle/>
        <a:p>
          <a:endParaRPr lang="uk-UA"/>
        </a:p>
      </dgm:t>
    </dgm:pt>
    <dgm:pt modelId="{A11DA890-6C24-490B-A545-6FF93CA99FB9}">
      <dgm:prSet/>
      <dgm:spPr>
        <a:solidFill>
          <a:srgbClr val="0070C0"/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Здоровий сон</a:t>
          </a:r>
          <a:endParaRPr lang="uk-UA" dirty="0">
            <a:solidFill>
              <a:schemeClr val="tx1"/>
            </a:solidFill>
          </a:endParaRPr>
        </a:p>
      </dgm:t>
    </dgm:pt>
    <dgm:pt modelId="{B7436482-3448-43DE-8822-A26D3C0FD280}" type="parTrans" cxnId="{F8E2C384-B640-46D5-8BC5-69C4AB5D6B15}">
      <dgm:prSet/>
      <dgm:spPr/>
      <dgm:t>
        <a:bodyPr/>
        <a:lstStyle/>
        <a:p>
          <a:endParaRPr lang="uk-UA" dirty="0">
            <a:solidFill>
              <a:schemeClr val="tx1"/>
            </a:solidFill>
          </a:endParaRPr>
        </a:p>
      </dgm:t>
    </dgm:pt>
    <dgm:pt modelId="{9F54656C-68DF-43EE-9089-AB976A86F5D1}" type="sibTrans" cxnId="{F8E2C384-B640-46D5-8BC5-69C4AB5D6B15}">
      <dgm:prSet/>
      <dgm:spPr/>
      <dgm:t>
        <a:bodyPr/>
        <a:lstStyle/>
        <a:p>
          <a:endParaRPr lang="uk-UA"/>
        </a:p>
      </dgm:t>
    </dgm:pt>
    <dgm:pt modelId="{389F2FCE-E4D1-4244-9675-E71B2577B645}">
      <dgm:prSet/>
      <dgm:spPr>
        <a:solidFill>
          <a:schemeClr val="accent2"/>
        </a:solidFill>
      </dgm:spPr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Повноцінне харчування</a:t>
          </a:r>
          <a:endParaRPr lang="uk-UA" dirty="0">
            <a:solidFill>
              <a:schemeClr val="tx1"/>
            </a:solidFill>
          </a:endParaRPr>
        </a:p>
      </dgm:t>
    </dgm:pt>
    <dgm:pt modelId="{31265595-8635-460B-A80C-904424DD8ED9}" type="parTrans" cxnId="{2BB11209-F084-4B83-ACB1-7D1A10A8F833}">
      <dgm:prSet/>
      <dgm:spPr/>
      <dgm:t>
        <a:bodyPr/>
        <a:lstStyle/>
        <a:p>
          <a:endParaRPr lang="uk-UA" dirty="0">
            <a:solidFill>
              <a:schemeClr val="tx1"/>
            </a:solidFill>
          </a:endParaRPr>
        </a:p>
      </dgm:t>
    </dgm:pt>
    <dgm:pt modelId="{D2AFBA6B-A88A-4B82-A974-27E0DD661A06}" type="sibTrans" cxnId="{2BB11209-F084-4B83-ACB1-7D1A10A8F833}">
      <dgm:prSet/>
      <dgm:spPr/>
      <dgm:t>
        <a:bodyPr/>
        <a:lstStyle/>
        <a:p>
          <a:endParaRPr lang="uk-UA"/>
        </a:p>
      </dgm:t>
    </dgm:pt>
    <dgm:pt modelId="{CA6854F3-4C10-413C-8C1C-9418394C47F8}" type="pres">
      <dgm:prSet presAssocID="{6A5952AC-3E79-402F-A2BA-906CCD0EA89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A7912C81-7C1C-40F6-8EC9-9CFAD918A459}" type="pres">
      <dgm:prSet presAssocID="{13EEBA04-1601-4249-9071-37B702F9E730}" presName="centerShape" presStyleLbl="node0" presStyleIdx="0" presStyleCnt="1"/>
      <dgm:spPr/>
      <dgm:t>
        <a:bodyPr/>
        <a:lstStyle/>
        <a:p>
          <a:endParaRPr lang="uk-UA"/>
        </a:p>
      </dgm:t>
    </dgm:pt>
    <dgm:pt modelId="{68B83FF6-19AB-44CD-BBCC-48EDB3BF1FEF}" type="pres">
      <dgm:prSet presAssocID="{8B7B5C9C-56A5-4EE0-8C9B-FA3D741853E4}" presName="Name9" presStyleLbl="parChTrans1D2" presStyleIdx="0" presStyleCnt="6"/>
      <dgm:spPr/>
      <dgm:t>
        <a:bodyPr/>
        <a:lstStyle/>
        <a:p>
          <a:endParaRPr lang="uk-UA"/>
        </a:p>
      </dgm:t>
    </dgm:pt>
    <dgm:pt modelId="{E3C84C00-4588-4581-A4CA-7A9B600241D7}" type="pres">
      <dgm:prSet presAssocID="{8B7B5C9C-56A5-4EE0-8C9B-FA3D741853E4}" presName="connTx" presStyleLbl="parChTrans1D2" presStyleIdx="0" presStyleCnt="6"/>
      <dgm:spPr/>
      <dgm:t>
        <a:bodyPr/>
        <a:lstStyle/>
        <a:p>
          <a:endParaRPr lang="uk-UA"/>
        </a:p>
      </dgm:t>
    </dgm:pt>
    <dgm:pt modelId="{C4CA7E89-5C8C-496E-B00A-A213879D39FB}" type="pres">
      <dgm:prSet presAssocID="{29341F13-2C2F-4AD9-8004-290421E59A17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DE01EFD-56C2-4825-9756-005E4973595B}" type="pres">
      <dgm:prSet presAssocID="{27ED8CE9-471C-4C89-9002-3C768B6ED137}" presName="Name9" presStyleLbl="parChTrans1D2" presStyleIdx="1" presStyleCnt="6"/>
      <dgm:spPr/>
      <dgm:t>
        <a:bodyPr/>
        <a:lstStyle/>
        <a:p>
          <a:endParaRPr lang="uk-UA"/>
        </a:p>
      </dgm:t>
    </dgm:pt>
    <dgm:pt modelId="{24CD1E8A-7D81-4A75-A504-292D11969937}" type="pres">
      <dgm:prSet presAssocID="{27ED8CE9-471C-4C89-9002-3C768B6ED137}" presName="connTx" presStyleLbl="parChTrans1D2" presStyleIdx="1" presStyleCnt="6"/>
      <dgm:spPr/>
      <dgm:t>
        <a:bodyPr/>
        <a:lstStyle/>
        <a:p>
          <a:endParaRPr lang="uk-UA"/>
        </a:p>
      </dgm:t>
    </dgm:pt>
    <dgm:pt modelId="{05E6C60D-BE8D-4920-8080-2DAA940B07BA}" type="pres">
      <dgm:prSet presAssocID="{E65E257E-BB4D-4E53-9817-49B8FE310631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04F0802-5AC6-486D-97C2-75C970F6C9FD}" type="pres">
      <dgm:prSet presAssocID="{62A4C10A-B911-455B-9DE2-533A711D9CEE}" presName="Name9" presStyleLbl="parChTrans1D2" presStyleIdx="2" presStyleCnt="6"/>
      <dgm:spPr/>
      <dgm:t>
        <a:bodyPr/>
        <a:lstStyle/>
        <a:p>
          <a:endParaRPr lang="uk-UA"/>
        </a:p>
      </dgm:t>
    </dgm:pt>
    <dgm:pt modelId="{692FED02-1B15-47CF-8B87-38247652FB64}" type="pres">
      <dgm:prSet presAssocID="{62A4C10A-B911-455B-9DE2-533A711D9CEE}" presName="connTx" presStyleLbl="parChTrans1D2" presStyleIdx="2" presStyleCnt="6"/>
      <dgm:spPr/>
      <dgm:t>
        <a:bodyPr/>
        <a:lstStyle/>
        <a:p>
          <a:endParaRPr lang="uk-UA"/>
        </a:p>
      </dgm:t>
    </dgm:pt>
    <dgm:pt modelId="{92C51ADC-D3E2-47A6-AB02-B059B7384E83}" type="pres">
      <dgm:prSet presAssocID="{EFAFBB68-E87A-4402-9A28-69085741AC87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22A30F8-7C63-4DBF-A424-D597C7429C2B}" type="pres">
      <dgm:prSet presAssocID="{70550E46-A1D0-4E9B-BD36-3572C14BC083}" presName="Name9" presStyleLbl="parChTrans1D2" presStyleIdx="3" presStyleCnt="6"/>
      <dgm:spPr/>
      <dgm:t>
        <a:bodyPr/>
        <a:lstStyle/>
        <a:p>
          <a:endParaRPr lang="uk-UA"/>
        </a:p>
      </dgm:t>
    </dgm:pt>
    <dgm:pt modelId="{AD62F899-752E-48C5-81F4-810BCAC55773}" type="pres">
      <dgm:prSet presAssocID="{70550E46-A1D0-4E9B-BD36-3572C14BC083}" presName="connTx" presStyleLbl="parChTrans1D2" presStyleIdx="3" presStyleCnt="6"/>
      <dgm:spPr/>
      <dgm:t>
        <a:bodyPr/>
        <a:lstStyle/>
        <a:p>
          <a:endParaRPr lang="uk-UA"/>
        </a:p>
      </dgm:t>
    </dgm:pt>
    <dgm:pt modelId="{F1685DFD-985F-42FD-85AE-F8228EB6EE7A}" type="pres">
      <dgm:prSet presAssocID="{E9585D0B-BB27-46B2-91AB-80568B3E203A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68A8B73-620A-46BE-9B25-DA05F253A349}" type="pres">
      <dgm:prSet presAssocID="{B7436482-3448-43DE-8822-A26D3C0FD280}" presName="Name9" presStyleLbl="parChTrans1D2" presStyleIdx="4" presStyleCnt="6"/>
      <dgm:spPr/>
      <dgm:t>
        <a:bodyPr/>
        <a:lstStyle/>
        <a:p>
          <a:endParaRPr lang="uk-UA"/>
        </a:p>
      </dgm:t>
    </dgm:pt>
    <dgm:pt modelId="{6D22F1EC-5238-44C0-B117-4B883B124F81}" type="pres">
      <dgm:prSet presAssocID="{B7436482-3448-43DE-8822-A26D3C0FD280}" presName="connTx" presStyleLbl="parChTrans1D2" presStyleIdx="4" presStyleCnt="6"/>
      <dgm:spPr/>
      <dgm:t>
        <a:bodyPr/>
        <a:lstStyle/>
        <a:p>
          <a:endParaRPr lang="uk-UA"/>
        </a:p>
      </dgm:t>
    </dgm:pt>
    <dgm:pt modelId="{3D66610D-B4B2-483E-A11D-3C2B0050560B}" type="pres">
      <dgm:prSet presAssocID="{A11DA890-6C24-490B-A545-6FF93CA99FB9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549B680-FFF0-419C-A4E1-ED14110C87A9}" type="pres">
      <dgm:prSet presAssocID="{31265595-8635-460B-A80C-904424DD8ED9}" presName="Name9" presStyleLbl="parChTrans1D2" presStyleIdx="5" presStyleCnt="6"/>
      <dgm:spPr/>
      <dgm:t>
        <a:bodyPr/>
        <a:lstStyle/>
        <a:p>
          <a:endParaRPr lang="uk-UA"/>
        </a:p>
      </dgm:t>
    </dgm:pt>
    <dgm:pt modelId="{07A45B3B-9178-4A90-93DD-530DCF6C48CC}" type="pres">
      <dgm:prSet presAssocID="{31265595-8635-460B-A80C-904424DD8ED9}" presName="connTx" presStyleLbl="parChTrans1D2" presStyleIdx="5" presStyleCnt="6"/>
      <dgm:spPr/>
      <dgm:t>
        <a:bodyPr/>
        <a:lstStyle/>
        <a:p>
          <a:endParaRPr lang="uk-UA"/>
        </a:p>
      </dgm:t>
    </dgm:pt>
    <dgm:pt modelId="{05D4DE5E-BB6F-4839-B61C-94C029403FAA}" type="pres">
      <dgm:prSet presAssocID="{389F2FCE-E4D1-4244-9675-E71B2577B645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89666694-4269-488C-975D-F22277B1020E}" type="presOf" srcId="{8B7B5C9C-56A5-4EE0-8C9B-FA3D741853E4}" destId="{68B83FF6-19AB-44CD-BBCC-48EDB3BF1FEF}" srcOrd="0" destOrd="0" presId="urn:microsoft.com/office/officeart/2005/8/layout/radial1"/>
    <dgm:cxn modelId="{F8E2C384-B640-46D5-8BC5-69C4AB5D6B15}" srcId="{13EEBA04-1601-4249-9071-37B702F9E730}" destId="{A11DA890-6C24-490B-A545-6FF93CA99FB9}" srcOrd="4" destOrd="0" parTransId="{B7436482-3448-43DE-8822-A26D3C0FD280}" sibTransId="{9F54656C-68DF-43EE-9089-AB976A86F5D1}"/>
    <dgm:cxn modelId="{8C39D01D-4485-4638-9DF4-A7DCBEC26AEB}" type="presOf" srcId="{B7436482-3448-43DE-8822-A26D3C0FD280}" destId="{6D22F1EC-5238-44C0-B117-4B883B124F81}" srcOrd="1" destOrd="0" presId="urn:microsoft.com/office/officeart/2005/8/layout/radial1"/>
    <dgm:cxn modelId="{B08D4DCB-DF0C-43A6-8EB1-0ED5CEF1291A}" type="presOf" srcId="{6A5952AC-3E79-402F-A2BA-906CCD0EA893}" destId="{CA6854F3-4C10-413C-8C1C-9418394C47F8}" srcOrd="0" destOrd="0" presId="urn:microsoft.com/office/officeart/2005/8/layout/radial1"/>
    <dgm:cxn modelId="{64C754A1-B4D2-412D-B79A-6411F88BFA76}" type="presOf" srcId="{27ED8CE9-471C-4C89-9002-3C768B6ED137}" destId="{24CD1E8A-7D81-4A75-A504-292D11969937}" srcOrd="1" destOrd="0" presId="urn:microsoft.com/office/officeart/2005/8/layout/radial1"/>
    <dgm:cxn modelId="{1C834006-A25A-425A-800C-C27A26995345}" type="presOf" srcId="{A11DA890-6C24-490B-A545-6FF93CA99FB9}" destId="{3D66610D-B4B2-483E-A11D-3C2B0050560B}" srcOrd="0" destOrd="0" presId="urn:microsoft.com/office/officeart/2005/8/layout/radial1"/>
    <dgm:cxn modelId="{3D2F403D-6C81-4775-88C1-F9FA1AA68A5B}" type="presOf" srcId="{389F2FCE-E4D1-4244-9675-E71B2577B645}" destId="{05D4DE5E-BB6F-4839-B61C-94C029403FAA}" srcOrd="0" destOrd="0" presId="urn:microsoft.com/office/officeart/2005/8/layout/radial1"/>
    <dgm:cxn modelId="{AC25157C-5C5A-427C-8560-55B66B53F67D}" type="presOf" srcId="{31265595-8635-460B-A80C-904424DD8ED9}" destId="{7549B680-FFF0-419C-A4E1-ED14110C87A9}" srcOrd="0" destOrd="0" presId="urn:microsoft.com/office/officeart/2005/8/layout/radial1"/>
    <dgm:cxn modelId="{E996E176-4BC6-478A-916E-FD78FD5CF1B9}" type="presOf" srcId="{EFAFBB68-E87A-4402-9A28-69085741AC87}" destId="{92C51ADC-D3E2-47A6-AB02-B059B7384E83}" srcOrd="0" destOrd="0" presId="urn:microsoft.com/office/officeart/2005/8/layout/radial1"/>
    <dgm:cxn modelId="{F1FD4B73-F3C3-4207-9447-0BC375B876D8}" srcId="{13EEBA04-1601-4249-9071-37B702F9E730}" destId="{E9585D0B-BB27-46B2-91AB-80568B3E203A}" srcOrd="3" destOrd="0" parTransId="{70550E46-A1D0-4E9B-BD36-3572C14BC083}" sibTransId="{5890B7A1-5194-477E-96D1-B79353D4E910}"/>
    <dgm:cxn modelId="{31E3B20E-532E-4F94-BA4E-13D958422078}" srcId="{13EEBA04-1601-4249-9071-37B702F9E730}" destId="{29341F13-2C2F-4AD9-8004-290421E59A17}" srcOrd="0" destOrd="0" parTransId="{8B7B5C9C-56A5-4EE0-8C9B-FA3D741853E4}" sibTransId="{1B982CDD-7651-470A-8995-3DEB3A33BB53}"/>
    <dgm:cxn modelId="{2BB11209-F084-4B83-ACB1-7D1A10A8F833}" srcId="{13EEBA04-1601-4249-9071-37B702F9E730}" destId="{389F2FCE-E4D1-4244-9675-E71B2577B645}" srcOrd="5" destOrd="0" parTransId="{31265595-8635-460B-A80C-904424DD8ED9}" sibTransId="{D2AFBA6B-A88A-4B82-A974-27E0DD661A06}"/>
    <dgm:cxn modelId="{6AC28C04-F168-4226-9CE5-2BFE2591C214}" type="presOf" srcId="{70550E46-A1D0-4E9B-BD36-3572C14BC083}" destId="{AD62F899-752E-48C5-81F4-810BCAC55773}" srcOrd="1" destOrd="0" presId="urn:microsoft.com/office/officeart/2005/8/layout/radial1"/>
    <dgm:cxn modelId="{E2D21492-200E-4EEB-B7FC-1DB70D54C7DE}" type="presOf" srcId="{62A4C10A-B911-455B-9DE2-533A711D9CEE}" destId="{004F0802-5AC6-486D-97C2-75C970F6C9FD}" srcOrd="0" destOrd="0" presId="urn:microsoft.com/office/officeart/2005/8/layout/radial1"/>
    <dgm:cxn modelId="{2C36A641-C21D-4AEE-BAF4-26AC6F9E0871}" type="presOf" srcId="{27ED8CE9-471C-4C89-9002-3C768B6ED137}" destId="{5DE01EFD-56C2-4825-9756-005E4973595B}" srcOrd="0" destOrd="0" presId="urn:microsoft.com/office/officeart/2005/8/layout/radial1"/>
    <dgm:cxn modelId="{39251965-C70F-4F2E-924C-B0AB21D77FF5}" srcId="{6A5952AC-3E79-402F-A2BA-906CCD0EA893}" destId="{13EEBA04-1601-4249-9071-37B702F9E730}" srcOrd="0" destOrd="0" parTransId="{68C82831-2C85-4124-A870-8E40CE6AE265}" sibTransId="{CE5BCC6D-76A2-4232-B3E7-6536C2C38271}"/>
    <dgm:cxn modelId="{7BE2F630-58E9-45F9-96B4-860DA9C38CB6}" srcId="{13EEBA04-1601-4249-9071-37B702F9E730}" destId="{E65E257E-BB4D-4E53-9817-49B8FE310631}" srcOrd="1" destOrd="0" parTransId="{27ED8CE9-471C-4C89-9002-3C768B6ED137}" sibTransId="{8F3A3EF3-3B87-4CE6-80E9-63FBFFEEC61F}"/>
    <dgm:cxn modelId="{04C309C2-BE1B-4A72-9E55-4F89EE44A7D9}" type="presOf" srcId="{B7436482-3448-43DE-8822-A26D3C0FD280}" destId="{F68A8B73-620A-46BE-9B25-DA05F253A349}" srcOrd="0" destOrd="0" presId="urn:microsoft.com/office/officeart/2005/8/layout/radial1"/>
    <dgm:cxn modelId="{1A0621A0-E1A8-4B0D-B17B-D41392D1FE5E}" type="presOf" srcId="{29341F13-2C2F-4AD9-8004-290421E59A17}" destId="{C4CA7E89-5C8C-496E-B00A-A213879D39FB}" srcOrd="0" destOrd="0" presId="urn:microsoft.com/office/officeart/2005/8/layout/radial1"/>
    <dgm:cxn modelId="{7FB82AC6-95CC-4B51-904F-3177435D9B0B}" type="presOf" srcId="{70550E46-A1D0-4E9B-BD36-3572C14BC083}" destId="{622A30F8-7C63-4DBF-A424-D597C7429C2B}" srcOrd="0" destOrd="0" presId="urn:microsoft.com/office/officeart/2005/8/layout/radial1"/>
    <dgm:cxn modelId="{50293CEC-731A-4819-8D86-787424A58B60}" type="presOf" srcId="{13EEBA04-1601-4249-9071-37B702F9E730}" destId="{A7912C81-7C1C-40F6-8EC9-9CFAD918A459}" srcOrd="0" destOrd="0" presId="urn:microsoft.com/office/officeart/2005/8/layout/radial1"/>
    <dgm:cxn modelId="{7A83A695-CB5F-49BB-BA53-49FF10602288}" srcId="{13EEBA04-1601-4249-9071-37B702F9E730}" destId="{EFAFBB68-E87A-4402-9A28-69085741AC87}" srcOrd="2" destOrd="0" parTransId="{62A4C10A-B911-455B-9DE2-533A711D9CEE}" sibTransId="{AE84719C-D8E3-4341-A0B6-1F3451B484E0}"/>
    <dgm:cxn modelId="{B653A036-F5A7-4109-B269-186097B1097C}" type="presOf" srcId="{8B7B5C9C-56A5-4EE0-8C9B-FA3D741853E4}" destId="{E3C84C00-4588-4581-A4CA-7A9B600241D7}" srcOrd="1" destOrd="0" presId="urn:microsoft.com/office/officeart/2005/8/layout/radial1"/>
    <dgm:cxn modelId="{3C10F38F-CBD1-44D6-99EE-FB0D8FCC77E1}" type="presOf" srcId="{E65E257E-BB4D-4E53-9817-49B8FE310631}" destId="{05E6C60D-BE8D-4920-8080-2DAA940B07BA}" srcOrd="0" destOrd="0" presId="urn:microsoft.com/office/officeart/2005/8/layout/radial1"/>
    <dgm:cxn modelId="{784627A2-44C0-4E33-BCE4-1450DADD4BB2}" type="presOf" srcId="{62A4C10A-B911-455B-9DE2-533A711D9CEE}" destId="{692FED02-1B15-47CF-8B87-38247652FB64}" srcOrd="1" destOrd="0" presId="urn:microsoft.com/office/officeart/2005/8/layout/radial1"/>
    <dgm:cxn modelId="{3A913F13-15C4-45D0-A576-0B7815C5D259}" type="presOf" srcId="{E9585D0B-BB27-46B2-91AB-80568B3E203A}" destId="{F1685DFD-985F-42FD-85AE-F8228EB6EE7A}" srcOrd="0" destOrd="0" presId="urn:microsoft.com/office/officeart/2005/8/layout/radial1"/>
    <dgm:cxn modelId="{B1E3CDBB-7540-4B86-89E7-AB3E4A806279}" type="presOf" srcId="{31265595-8635-460B-A80C-904424DD8ED9}" destId="{07A45B3B-9178-4A90-93DD-530DCF6C48CC}" srcOrd="1" destOrd="0" presId="urn:microsoft.com/office/officeart/2005/8/layout/radial1"/>
    <dgm:cxn modelId="{7EF6FA14-D40A-4F74-95A4-08AED2002A58}" type="presParOf" srcId="{CA6854F3-4C10-413C-8C1C-9418394C47F8}" destId="{A7912C81-7C1C-40F6-8EC9-9CFAD918A459}" srcOrd="0" destOrd="0" presId="urn:microsoft.com/office/officeart/2005/8/layout/radial1"/>
    <dgm:cxn modelId="{DF621BE5-4E23-478A-884F-FAB6B13683FF}" type="presParOf" srcId="{CA6854F3-4C10-413C-8C1C-9418394C47F8}" destId="{68B83FF6-19AB-44CD-BBCC-48EDB3BF1FEF}" srcOrd="1" destOrd="0" presId="urn:microsoft.com/office/officeart/2005/8/layout/radial1"/>
    <dgm:cxn modelId="{4F104FE1-48B4-4EA8-9B79-24FB90AD4940}" type="presParOf" srcId="{68B83FF6-19AB-44CD-BBCC-48EDB3BF1FEF}" destId="{E3C84C00-4588-4581-A4CA-7A9B600241D7}" srcOrd="0" destOrd="0" presId="urn:microsoft.com/office/officeart/2005/8/layout/radial1"/>
    <dgm:cxn modelId="{09BB3460-568A-47B0-8B63-FA3A81DDAD14}" type="presParOf" srcId="{CA6854F3-4C10-413C-8C1C-9418394C47F8}" destId="{C4CA7E89-5C8C-496E-B00A-A213879D39FB}" srcOrd="2" destOrd="0" presId="urn:microsoft.com/office/officeart/2005/8/layout/radial1"/>
    <dgm:cxn modelId="{C2FCEC7C-37B3-45A5-AFE4-97C8DB1F6C0E}" type="presParOf" srcId="{CA6854F3-4C10-413C-8C1C-9418394C47F8}" destId="{5DE01EFD-56C2-4825-9756-005E4973595B}" srcOrd="3" destOrd="0" presId="urn:microsoft.com/office/officeart/2005/8/layout/radial1"/>
    <dgm:cxn modelId="{35F1D354-6420-47DA-9DAE-FD919196B2E1}" type="presParOf" srcId="{5DE01EFD-56C2-4825-9756-005E4973595B}" destId="{24CD1E8A-7D81-4A75-A504-292D11969937}" srcOrd="0" destOrd="0" presId="urn:microsoft.com/office/officeart/2005/8/layout/radial1"/>
    <dgm:cxn modelId="{B0146FD3-0B6E-4182-84C7-069CAD0D8084}" type="presParOf" srcId="{CA6854F3-4C10-413C-8C1C-9418394C47F8}" destId="{05E6C60D-BE8D-4920-8080-2DAA940B07BA}" srcOrd="4" destOrd="0" presId="urn:microsoft.com/office/officeart/2005/8/layout/radial1"/>
    <dgm:cxn modelId="{B59BA9BA-BF70-4E77-BECA-B925AC89FB73}" type="presParOf" srcId="{CA6854F3-4C10-413C-8C1C-9418394C47F8}" destId="{004F0802-5AC6-486D-97C2-75C970F6C9FD}" srcOrd="5" destOrd="0" presId="urn:microsoft.com/office/officeart/2005/8/layout/radial1"/>
    <dgm:cxn modelId="{7DBDFD4F-4A12-4263-A8EC-E60C52D074DE}" type="presParOf" srcId="{004F0802-5AC6-486D-97C2-75C970F6C9FD}" destId="{692FED02-1B15-47CF-8B87-38247652FB64}" srcOrd="0" destOrd="0" presId="urn:microsoft.com/office/officeart/2005/8/layout/radial1"/>
    <dgm:cxn modelId="{3F281636-02A9-4009-880A-BC2279CEA5B3}" type="presParOf" srcId="{CA6854F3-4C10-413C-8C1C-9418394C47F8}" destId="{92C51ADC-D3E2-47A6-AB02-B059B7384E83}" srcOrd="6" destOrd="0" presId="urn:microsoft.com/office/officeart/2005/8/layout/radial1"/>
    <dgm:cxn modelId="{423EFB66-C5D1-4612-897F-7461240569F2}" type="presParOf" srcId="{CA6854F3-4C10-413C-8C1C-9418394C47F8}" destId="{622A30F8-7C63-4DBF-A424-D597C7429C2B}" srcOrd="7" destOrd="0" presId="urn:microsoft.com/office/officeart/2005/8/layout/radial1"/>
    <dgm:cxn modelId="{B189E41B-8286-456F-B3CE-42CC580B2998}" type="presParOf" srcId="{622A30F8-7C63-4DBF-A424-D597C7429C2B}" destId="{AD62F899-752E-48C5-81F4-810BCAC55773}" srcOrd="0" destOrd="0" presId="urn:microsoft.com/office/officeart/2005/8/layout/radial1"/>
    <dgm:cxn modelId="{C69125BD-DCB5-4594-B9D8-8034DE01664B}" type="presParOf" srcId="{CA6854F3-4C10-413C-8C1C-9418394C47F8}" destId="{F1685DFD-985F-42FD-85AE-F8228EB6EE7A}" srcOrd="8" destOrd="0" presId="urn:microsoft.com/office/officeart/2005/8/layout/radial1"/>
    <dgm:cxn modelId="{3CC946E1-C74E-4DA5-AF07-E0C26E9DABA4}" type="presParOf" srcId="{CA6854F3-4C10-413C-8C1C-9418394C47F8}" destId="{F68A8B73-620A-46BE-9B25-DA05F253A349}" srcOrd="9" destOrd="0" presId="urn:microsoft.com/office/officeart/2005/8/layout/radial1"/>
    <dgm:cxn modelId="{BE1EC42A-1024-4C2C-BC74-DCD7629DCC80}" type="presParOf" srcId="{F68A8B73-620A-46BE-9B25-DA05F253A349}" destId="{6D22F1EC-5238-44C0-B117-4B883B124F81}" srcOrd="0" destOrd="0" presId="urn:microsoft.com/office/officeart/2005/8/layout/radial1"/>
    <dgm:cxn modelId="{0167B1F6-73E1-4651-8C8C-B2A811D8A70B}" type="presParOf" srcId="{CA6854F3-4C10-413C-8C1C-9418394C47F8}" destId="{3D66610D-B4B2-483E-A11D-3C2B0050560B}" srcOrd="10" destOrd="0" presId="urn:microsoft.com/office/officeart/2005/8/layout/radial1"/>
    <dgm:cxn modelId="{A4AB0263-1A1B-4640-A5CC-7B19DB23F209}" type="presParOf" srcId="{CA6854F3-4C10-413C-8C1C-9418394C47F8}" destId="{7549B680-FFF0-419C-A4E1-ED14110C87A9}" srcOrd="11" destOrd="0" presId="urn:microsoft.com/office/officeart/2005/8/layout/radial1"/>
    <dgm:cxn modelId="{02650045-44DD-4D2A-9B52-BA74294FCE78}" type="presParOf" srcId="{7549B680-FFF0-419C-A4E1-ED14110C87A9}" destId="{07A45B3B-9178-4A90-93DD-530DCF6C48CC}" srcOrd="0" destOrd="0" presId="urn:microsoft.com/office/officeart/2005/8/layout/radial1"/>
    <dgm:cxn modelId="{200F28F0-FF3D-46C7-AB2F-E3E67F8903D9}" type="presParOf" srcId="{CA6854F3-4C10-413C-8C1C-9418394C47F8}" destId="{05D4DE5E-BB6F-4839-B61C-94C029403FAA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912C81-7C1C-40F6-8EC9-9CFAD918A459}">
      <dsp:nvSpPr>
        <dsp:cNvPr id="0" name=""/>
        <dsp:cNvSpPr/>
      </dsp:nvSpPr>
      <dsp:spPr>
        <a:xfrm>
          <a:off x="3553241" y="1717037"/>
          <a:ext cx="1318453" cy="1318453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tx1"/>
              </a:solidFill>
            </a:rPr>
            <a:t>Здоров’я дитини</a:t>
          </a:r>
          <a:endParaRPr lang="uk-UA" sz="1800" kern="1200" dirty="0">
            <a:solidFill>
              <a:schemeClr val="tx1"/>
            </a:solidFill>
          </a:endParaRPr>
        </a:p>
      </dsp:txBody>
      <dsp:txXfrm>
        <a:off x="3746324" y="1910120"/>
        <a:ext cx="932287" cy="932287"/>
      </dsp:txXfrm>
    </dsp:sp>
    <dsp:sp modelId="{68B83FF6-19AB-44CD-BBCC-48EDB3BF1FEF}">
      <dsp:nvSpPr>
        <dsp:cNvPr id="0" name=""/>
        <dsp:cNvSpPr/>
      </dsp:nvSpPr>
      <dsp:spPr>
        <a:xfrm rot="16200000">
          <a:off x="4014548" y="1505033"/>
          <a:ext cx="395839" cy="28168"/>
        </a:xfrm>
        <a:custGeom>
          <a:avLst/>
          <a:gdLst/>
          <a:ahLst/>
          <a:cxnLst/>
          <a:rect l="0" t="0" r="0" b="0"/>
          <a:pathLst>
            <a:path>
              <a:moveTo>
                <a:pt x="0" y="14084"/>
              </a:moveTo>
              <a:lnTo>
                <a:pt x="395839" y="14084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 dirty="0">
            <a:solidFill>
              <a:schemeClr val="tx1"/>
            </a:solidFill>
          </a:endParaRPr>
        </a:p>
      </dsp:txBody>
      <dsp:txXfrm>
        <a:off x="4202572" y="1509221"/>
        <a:ext cx="19791" cy="19791"/>
      </dsp:txXfrm>
    </dsp:sp>
    <dsp:sp modelId="{C4CA7E89-5C8C-496E-B00A-A213879D39FB}">
      <dsp:nvSpPr>
        <dsp:cNvPr id="0" name=""/>
        <dsp:cNvSpPr/>
      </dsp:nvSpPr>
      <dsp:spPr>
        <a:xfrm>
          <a:off x="3553241" y="2744"/>
          <a:ext cx="1318453" cy="1318453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chemeClr val="tx1"/>
              </a:solidFill>
            </a:rPr>
            <a:t>Батьківська турбота</a:t>
          </a:r>
          <a:endParaRPr lang="uk-UA" sz="1400" kern="1200" dirty="0">
            <a:solidFill>
              <a:schemeClr val="tx1"/>
            </a:solidFill>
          </a:endParaRPr>
        </a:p>
      </dsp:txBody>
      <dsp:txXfrm>
        <a:off x="3746324" y="195827"/>
        <a:ext cx="932287" cy="932287"/>
      </dsp:txXfrm>
    </dsp:sp>
    <dsp:sp modelId="{5DE01EFD-56C2-4825-9756-005E4973595B}">
      <dsp:nvSpPr>
        <dsp:cNvPr id="0" name=""/>
        <dsp:cNvSpPr/>
      </dsp:nvSpPr>
      <dsp:spPr>
        <a:xfrm rot="19800000">
          <a:off x="4756858" y="1933606"/>
          <a:ext cx="395839" cy="28168"/>
        </a:xfrm>
        <a:custGeom>
          <a:avLst/>
          <a:gdLst/>
          <a:ahLst/>
          <a:cxnLst/>
          <a:rect l="0" t="0" r="0" b="0"/>
          <a:pathLst>
            <a:path>
              <a:moveTo>
                <a:pt x="0" y="14084"/>
              </a:moveTo>
              <a:lnTo>
                <a:pt x="395839" y="14084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 dirty="0">
            <a:solidFill>
              <a:schemeClr val="tx1"/>
            </a:solidFill>
          </a:endParaRPr>
        </a:p>
      </dsp:txBody>
      <dsp:txXfrm>
        <a:off x="4944882" y="1937794"/>
        <a:ext cx="19791" cy="19791"/>
      </dsp:txXfrm>
    </dsp:sp>
    <dsp:sp modelId="{05E6C60D-BE8D-4920-8080-2DAA940B07BA}">
      <dsp:nvSpPr>
        <dsp:cNvPr id="0" name=""/>
        <dsp:cNvSpPr/>
      </dsp:nvSpPr>
      <dsp:spPr>
        <a:xfrm>
          <a:off x="5037862" y="859891"/>
          <a:ext cx="1318453" cy="1318453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chemeClr val="tx1"/>
              </a:solidFill>
            </a:rPr>
            <a:t>Особиста гігієна</a:t>
          </a:r>
          <a:endParaRPr lang="uk-UA" sz="1400" kern="1200" dirty="0">
            <a:solidFill>
              <a:schemeClr val="tx1"/>
            </a:solidFill>
          </a:endParaRPr>
        </a:p>
      </dsp:txBody>
      <dsp:txXfrm>
        <a:off x="5230945" y="1052974"/>
        <a:ext cx="932287" cy="932287"/>
      </dsp:txXfrm>
    </dsp:sp>
    <dsp:sp modelId="{004F0802-5AC6-486D-97C2-75C970F6C9FD}">
      <dsp:nvSpPr>
        <dsp:cNvPr id="0" name=""/>
        <dsp:cNvSpPr/>
      </dsp:nvSpPr>
      <dsp:spPr>
        <a:xfrm rot="1800000">
          <a:off x="4756858" y="2790752"/>
          <a:ext cx="395839" cy="28168"/>
        </a:xfrm>
        <a:custGeom>
          <a:avLst/>
          <a:gdLst/>
          <a:ahLst/>
          <a:cxnLst/>
          <a:rect l="0" t="0" r="0" b="0"/>
          <a:pathLst>
            <a:path>
              <a:moveTo>
                <a:pt x="0" y="14084"/>
              </a:moveTo>
              <a:lnTo>
                <a:pt x="395839" y="14084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 dirty="0">
            <a:solidFill>
              <a:schemeClr val="tx1"/>
            </a:solidFill>
          </a:endParaRPr>
        </a:p>
      </dsp:txBody>
      <dsp:txXfrm>
        <a:off x="4944882" y="2794941"/>
        <a:ext cx="19791" cy="19791"/>
      </dsp:txXfrm>
    </dsp:sp>
    <dsp:sp modelId="{92C51ADC-D3E2-47A6-AB02-B059B7384E83}">
      <dsp:nvSpPr>
        <dsp:cNvPr id="0" name=""/>
        <dsp:cNvSpPr/>
      </dsp:nvSpPr>
      <dsp:spPr>
        <a:xfrm>
          <a:off x="5037862" y="2574183"/>
          <a:ext cx="1318453" cy="1318453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chemeClr val="tx1"/>
              </a:solidFill>
            </a:rPr>
            <a:t>Виконання фізичних вправ</a:t>
          </a:r>
          <a:endParaRPr lang="uk-UA" sz="1400" kern="1200" dirty="0">
            <a:solidFill>
              <a:schemeClr val="tx1"/>
            </a:solidFill>
          </a:endParaRPr>
        </a:p>
      </dsp:txBody>
      <dsp:txXfrm>
        <a:off x="5230945" y="2767266"/>
        <a:ext cx="932287" cy="932287"/>
      </dsp:txXfrm>
    </dsp:sp>
    <dsp:sp modelId="{622A30F8-7C63-4DBF-A424-D597C7429C2B}">
      <dsp:nvSpPr>
        <dsp:cNvPr id="0" name=""/>
        <dsp:cNvSpPr/>
      </dsp:nvSpPr>
      <dsp:spPr>
        <a:xfrm rot="5400000">
          <a:off x="4014548" y="3219325"/>
          <a:ext cx="395839" cy="28168"/>
        </a:xfrm>
        <a:custGeom>
          <a:avLst/>
          <a:gdLst/>
          <a:ahLst/>
          <a:cxnLst/>
          <a:rect l="0" t="0" r="0" b="0"/>
          <a:pathLst>
            <a:path>
              <a:moveTo>
                <a:pt x="0" y="14084"/>
              </a:moveTo>
              <a:lnTo>
                <a:pt x="395839" y="14084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 dirty="0">
            <a:solidFill>
              <a:schemeClr val="tx1"/>
            </a:solidFill>
          </a:endParaRPr>
        </a:p>
      </dsp:txBody>
      <dsp:txXfrm>
        <a:off x="4202572" y="3223514"/>
        <a:ext cx="19791" cy="19791"/>
      </dsp:txXfrm>
    </dsp:sp>
    <dsp:sp modelId="{F1685DFD-985F-42FD-85AE-F8228EB6EE7A}">
      <dsp:nvSpPr>
        <dsp:cNvPr id="0" name=""/>
        <dsp:cNvSpPr/>
      </dsp:nvSpPr>
      <dsp:spPr>
        <a:xfrm>
          <a:off x="3553241" y="3431330"/>
          <a:ext cx="1318453" cy="1318453"/>
        </a:xfrm>
        <a:prstGeom prst="ellipse">
          <a:avLst/>
        </a:prstGeom>
        <a:solidFill>
          <a:srgbClr val="00B0F0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chemeClr val="tx1"/>
              </a:solidFill>
            </a:rPr>
            <a:t>Активний відпочинок</a:t>
          </a:r>
          <a:endParaRPr lang="uk-UA" sz="1400" kern="1200" dirty="0">
            <a:solidFill>
              <a:schemeClr val="tx1"/>
            </a:solidFill>
          </a:endParaRPr>
        </a:p>
      </dsp:txBody>
      <dsp:txXfrm>
        <a:off x="3746324" y="3624413"/>
        <a:ext cx="932287" cy="932287"/>
      </dsp:txXfrm>
    </dsp:sp>
    <dsp:sp modelId="{F68A8B73-620A-46BE-9B25-DA05F253A349}">
      <dsp:nvSpPr>
        <dsp:cNvPr id="0" name=""/>
        <dsp:cNvSpPr/>
      </dsp:nvSpPr>
      <dsp:spPr>
        <a:xfrm rot="9000000">
          <a:off x="3272237" y="2790752"/>
          <a:ext cx="395839" cy="28168"/>
        </a:xfrm>
        <a:custGeom>
          <a:avLst/>
          <a:gdLst/>
          <a:ahLst/>
          <a:cxnLst/>
          <a:rect l="0" t="0" r="0" b="0"/>
          <a:pathLst>
            <a:path>
              <a:moveTo>
                <a:pt x="0" y="14084"/>
              </a:moveTo>
              <a:lnTo>
                <a:pt x="395839" y="14084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 dirty="0">
            <a:solidFill>
              <a:schemeClr val="tx1"/>
            </a:solidFill>
          </a:endParaRPr>
        </a:p>
      </dsp:txBody>
      <dsp:txXfrm rot="10800000">
        <a:off x="3460261" y="2794941"/>
        <a:ext cx="19791" cy="19791"/>
      </dsp:txXfrm>
    </dsp:sp>
    <dsp:sp modelId="{3D66610D-B4B2-483E-A11D-3C2B0050560B}">
      <dsp:nvSpPr>
        <dsp:cNvPr id="0" name=""/>
        <dsp:cNvSpPr/>
      </dsp:nvSpPr>
      <dsp:spPr>
        <a:xfrm>
          <a:off x="2068620" y="2574183"/>
          <a:ext cx="1318453" cy="1318453"/>
        </a:xfrm>
        <a:prstGeom prst="ellipse">
          <a:avLst/>
        </a:prstGeom>
        <a:solidFill>
          <a:srgbClr val="0070C0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chemeClr val="tx1"/>
              </a:solidFill>
            </a:rPr>
            <a:t>Здоровий сон</a:t>
          </a:r>
          <a:endParaRPr lang="uk-UA" sz="1400" kern="1200" dirty="0">
            <a:solidFill>
              <a:schemeClr val="tx1"/>
            </a:solidFill>
          </a:endParaRPr>
        </a:p>
      </dsp:txBody>
      <dsp:txXfrm>
        <a:off x="2261703" y="2767266"/>
        <a:ext cx="932287" cy="932287"/>
      </dsp:txXfrm>
    </dsp:sp>
    <dsp:sp modelId="{7549B680-FFF0-419C-A4E1-ED14110C87A9}">
      <dsp:nvSpPr>
        <dsp:cNvPr id="0" name=""/>
        <dsp:cNvSpPr/>
      </dsp:nvSpPr>
      <dsp:spPr>
        <a:xfrm rot="12600000">
          <a:off x="3272237" y="1933606"/>
          <a:ext cx="395839" cy="28168"/>
        </a:xfrm>
        <a:custGeom>
          <a:avLst/>
          <a:gdLst/>
          <a:ahLst/>
          <a:cxnLst/>
          <a:rect l="0" t="0" r="0" b="0"/>
          <a:pathLst>
            <a:path>
              <a:moveTo>
                <a:pt x="0" y="14084"/>
              </a:moveTo>
              <a:lnTo>
                <a:pt x="395839" y="14084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 dirty="0">
            <a:solidFill>
              <a:schemeClr val="tx1"/>
            </a:solidFill>
          </a:endParaRPr>
        </a:p>
      </dsp:txBody>
      <dsp:txXfrm rot="10800000">
        <a:off x="3460261" y="1937794"/>
        <a:ext cx="19791" cy="19791"/>
      </dsp:txXfrm>
    </dsp:sp>
    <dsp:sp modelId="{05D4DE5E-BB6F-4839-B61C-94C029403FAA}">
      <dsp:nvSpPr>
        <dsp:cNvPr id="0" name=""/>
        <dsp:cNvSpPr/>
      </dsp:nvSpPr>
      <dsp:spPr>
        <a:xfrm>
          <a:off x="2068620" y="859891"/>
          <a:ext cx="1318453" cy="1318453"/>
        </a:xfrm>
        <a:prstGeom prst="ellipse">
          <a:avLst/>
        </a:prstGeom>
        <a:solidFill>
          <a:schemeClr val="accent2"/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chemeClr val="tx1"/>
              </a:solidFill>
            </a:rPr>
            <a:t>Повноцінне харчування</a:t>
          </a:r>
          <a:endParaRPr lang="uk-UA" sz="1400" kern="1200" dirty="0">
            <a:solidFill>
              <a:schemeClr val="tx1"/>
            </a:solidFill>
          </a:endParaRPr>
        </a:p>
      </dsp:txBody>
      <dsp:txXfrm>
        <a:off x="2261703" y="1052974"/>
        <a:ext cx="932287" cy="9322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702C0-F4F3-4253-AF6D-85D04C11463F}" type="datetimeFigureOut">
              <a:rPr lang="uk-UA" smtClean="0"/>
              <a:t>22.12.2019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C300-894D-4674-8EAD-3EB0800E053F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702C0-F4F3-4253-AF6D-85D04C11463F}" type="datetimeFigureOut">
              <a:rPr lang="uk-UA" smtClean="0"/>
              <a:t>22.12.2019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C300-894D-4674-8EAD-3EB0800E053F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702C0-F4F3-4253-AF6D-85D04C11463F}" type="datetimeFigureOut">
              <a:rPr lang="uk-UA" smtClean="0"/>
              <a:t>22.12.2019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C300-894D-4674-8EAD-3EB0800E053F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702C0-F4F3-4253-AF6D-85D04C11463F}" type="datetimeFigureOut">
              <a:rPr lang="uk-UA" smtClean="0"/>
              <a:t>22.12.2019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C300-894D-4674-8EAD-3EB0800E053F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702C0-F4F3-4253-AF6D-85D04C11463F}" type="datetimeFigureOut">
              <a:rPr lang="uk-UA" smtClean="0"/>
              <a:t>22.12.2019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C300-894D-4674-8EAD-3EB0800E053F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702C0-F4F3-4253-AF6D-85D04C11463F}" type="datetimeFigureOut">
              <a:rPr lang="uk-UA" smtClean="0"/>
              <a:t>22.12.2019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C300-894D-4674-8EAD-3EB0800E053F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702C0-F4F3-4253-AF6D-85D04C11463F}" type="datetimeFigureOut">
              <a:rPr lang="uk-UA" smtClean="0"/>
              <a:t>22.12.2019</a:t>
            </a:fld>
            <a:endParaRPr lang="uk-U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C300-894D-4674-8EAD-3EB0800E053F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702C0-F4F3-4253-AF6D-85D04C11463F}" type="datetimeFigureOut">
              <a:rPr lang="uk-UA" smtClean="0"/>
              <a:t>22.12.2019</a:t>
            </a:fld>
            <a:endParaRPr lang="uk-U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C300-894D-4674-8EAD-3EB0800E053F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702C0-F4F3-4253-AF6D-85D04C11463F}" type="datetimeFigureOut">
              <a:rPr lang="uk-UA" smtClean="0"/>
              <a:t>22.12.2019</a:t>
            </a:fld>
            <a:endParaRPr lang="uk-U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C300-894D-4674-8EAD-3EB0800E053F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702C0-F4F3-4253-AF6D-85D04C11463F}" type="datetimeFigureOut">
              <a:rPr lang="uk-UA" smtClean="0"/>
              <a:t>22.12.2019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76C300-894D-4674-8EAD-3EB0800E053F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702C0-F4F3-4253-AF6D-85D04C11463F}" type="datetimeFigureOut">
              <a:rPr lang="uk-UA" smtClean="0"/>
              <a:t>22.12.2019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6C300-894D-4674-8EAD-3EB0800E053F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86702C0-F4F3-4253-AF6D-85D04C11463F}" type="datetimeFigureOut">
              <a:rPr lang="uk-UA" smtClean="0"/>
              <a:t>22.12.2019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5B76C300-894D-4674-8EAD-3EB0800E053F}" type="slidenum">
              <a:rPr lang="uk-UA" smtClean="0"/>
              <a:t>‹#›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661248"/>
            <a:ext cx="7520940" cy="548640"/>
          </a:xfrm>
        </p:spPr>
        <p:txBody>
          <a:bodyPr/>
          <a:lstStyle/>
          <a:p>
            <a:pPr algn="ctr"/>
            <a:r>
              <a:rPr lang="uk-UA" dirty="0" smtClean="0"/>
              <a:t>20 листопада – всесвітній День дитини</a:t>
            </a:r>
            <a:endParaRPr lang="uk-UA" dirty="0"/>
          </a:p>
        </p:txBody>
      </p:sp>
      <p:pic>
        <p:nvPicPr>
          <p:cNvPr id="4" name="Права і обов'язки дітей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5536" y="188640"/>
            <a:ext cx="8321157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3533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7534" y="5733256"/>
            <a:ext cx="7520940" cy="548640"/>
          </a:xfrm>
        </p:spPr>
        <p:txBody>
          <a:bodyPr/>
          <a:lstStyle/>
          <a:p>
            <a:pPr algn="ctr"/>
            <a:r>
              <a:rPr lang="uk-UA" dirty="0" smtClean="0"/>
              <a:t>Загадки</a:t>
            </a:r>
            <a:endParaRPr lang="uk-UA" dirty="0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467544" y="476672"/>
            <a:ext cx="8280920" cy="424847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/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Рідке, а не вода, біле, а не сніг. </a:t>
            </a:r>
          </a:p>
          <a:p>
            <a:pPr indent="0" algn="just"/>
            <a:endParaRPr lang="uk-U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0" algn="just"/>
            <a:endParaRPr lang="uk-UA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0" algn="just"/>
            <a:endParaRPr lang="uk-U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0" algn="just"/>
            <a:endParaRPr lang="uk-UA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0" algn="just"/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		(</a:t>
            </a:r>
            <a:r>
              <a:rPr lang="uk-UA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оломок</a:t>
            </a:r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uk-U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" name="Picture 4" descr="Картинки по запросу знак вопроса для де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29257">
            <a:off x="2041204" y="1219316"/>
            <a:ext cx="1884603" cy="3754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288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27584" y="5661248"/>
            <a:ext cx="7520940" cy="548640"/>
          </a:xfrm>
        </p:spPr>
        <p:txBody>
          <a:bodyPr/>
          <a:lstStyle/>
          <a:p>
            <a:pPr algn="ctr"/>
            <a:r>
              <a:rPr lang="uk-UA" dirty="0" smtClean="0"/>
              <a:t>Відповіді</a:t>
            </a:r>
            <a:endParaRPr lang="uk-UA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67544" y="332656"/>
            <a:ext cx="8280920" cy="4464496"/>
          </a:xfrm>
        </p:spPr>
        <p:txBody>
          <a:bodyPr>
            <a:normAutofit fontScale="92500" lnSpcReduction="10000"/>
          </a:bodyPr>
          <a:lstStyle/>
          <a:p>
            <a:r>
              <a:rPr lang="uk-UA" sz="4000" dirty="0" smtClean="0"/>
              <a:t>Полуниця</a:t>
            </a:r>
          </a:p>
          <a:p>
            <a:r>
              <a:rPr lang="uk-UA" sz="4000" dirty="0" smtClean="0"/>
              <a:t>Яблуко</a:t>
            </a:r>
          </a:p>
          <a:p>
            <a:r>
              <a:rPr lang="uk-UA" sz="4000" dirty="0" smtClean="0"/>
              <a:t>Лимон</a:t>
            </a:r>
          </a:p>
          <a:p>
            <a:r>
              <a:rPr lang="uk-UA" sz="4000" dirty="0" smtClean="0"/>
              <a:t>Малина</a:t>
            </a:r>
          </a:p>
          <a:p>
            <a:r>
              <a:rPr lang="uk-UA" sz="4000" dirty="0" smtClean="0"/>
              <a:t>Смородина</a:t>
            </a:r>
          </a:p>
          <a:p>
            <a:r>
              <a:rPr lang="uk-UA" sz="4000" dirty="0" smtClean="0"/>
              <a:t>Брусниця</a:t>
            </a:r>
          </a:p>
          <a:p>
            <a:r>
              <a:rPr lang="uk-UA" sz="4000" dirty="0"/>
              <a:t>І</a:t>
            </a:r>
            <a:r>
              <a:rPr lang="uk-UA" sz="4000" dirty="0" smtClean="0"/>
              <a:t>мбир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200215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27584" y="5661248"/>
            <a:ext cx="7520940" cy="548640"/>
          </a:xfrm>
        </p:spPr>
        <p:txBody>
          <a:bodyPr/>
          <a:lstStyle/>
          <a:p>
            <a:pPr algn="ctr"/>
            <a:r>
              <a:rPr lang="uk-UA" dirty="0" smtClean="0"/>
              <a:t>Вода</a:t>
            </a:r>
            <a:endParaRPr lang="uk-UA" dirty="0"/>
          </a:p>
        </p:txBody>
      </p:sp>
      <p:pic>
        <p:nvPicPr>
          <p:cNvPr id="9" name="Вода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332656"/>
            <a:ext cx="8224941" cy="462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0287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вопро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967" y="912835"/>
            <a:ext cx="761033" cy="109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661248"/>
            <a:ext cx="7520940" cy="548640"/>
          </a:xfrm>
        </p:spPr>
        <p:txBody>
          <a:bodyPr/>
          <a:lstStyle/>
          <a:p>
            <a:pPr algn="ctr"/>
            <a:r>
              <a:rPr lang="uk-UA" dirty="0" smtClean="0"/>
              <a:t>Кулінарна математика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352928" cy="4347821"/>
          </a:xfrm>
        </p:spPr>
        <p:txBody>
          <a:bodyPr>
            <a:normAutofit/>
          </a:bodyPr>
          <a:lstStyle/>
          <a:p>
            <a:pPr algn="ctr"/>
            <a:r>
              <a:rPr lang="uk-UA" sz="2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Назви національні страви</a:t>
            </a:r>
          </a:p>
          <a:p>
            <a:pPr algn="ctr"/>
            <a:endParaRPr lang="uk-UA" sz="2400" dirty="0" smtClean="0"/>
          </a:p>
          <a:p>
            <a:pPr marL="0" indent="0" algn="ctr"/>
            <a:r>
              <a:rPr lang="uk-UA" sz="2400" dirty="0" smtClean="0"/>
              <a:t>1. Капуста + картопля + буряк + томат + морква + цибуля =</a:t>
            </a:r>
            <a:endParaRPr lang="uk-UA" sz="2400" dirty="0"/>
          </a:p>
          <a:p>
            <a:pPr marL="0" indent="0" algn="ctr"/>
            <a:endParaRPr lang="uk-UA" sz="2400" dirty="0" smtClean="0"/>
          </a:p>
          <a:p>
            <a:pPr marL="0" indent="0" algn="ctr"/>
            <a:endParaRPr lang="uk-UA" sz="2400" dirty="0" smtClean="0"/>
          </a:p>
          <a:p>
            <a:pPr algn="ctr"/>
            <a:r>
              <a:rPr lang="uk-UA" sz="2400" dirty="0" smtClean="0"/>
              <a:t>2. Вода + яйця + борошно + начинка =</a:t>
            </a:r>
          </a:p>
          <a:p>
            <a:pPr algn="ctr"/>
            <a:endParaRPr lang="uk-UA" sz="2400" dirty="0" smtClean="0"/>
          </a:p>
          <a:p>
            <a:pPr algn="ctr"/>
            <a:endParaRPr lang="uk-UA" sz="2400" dirty="0" smtClean="0"/>
          </a:p>
          <a:p>
            <a:pPr algn="ctr"/>
            <a:r>
              <a:rPr lang="uk-UA" sz="2400" dirty="0" smtClean="0"/>
              <a:t>3. Сир + яйця + борошно =</a:t>
            </a:r>
            <a:endParaRPr lang="uk-UA" sz="2400" dirty="0"/>
          </a:p>
        </p:txBody>
      </p:sp>
      <p:pic>
        <p:nvPicPr>
          <p:cNvPr id="14" name="Picture 2" descr="Картинки по запросу вопрос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62" y="2344146"/>
            <a:ext cx="761033" cy="109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Картинки по запросу вопрос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466" y="3717031"/>
            <a:ext cx="761033" cy="109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86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733256"/>
            <a:ext cx="7520940" cy="548640"/>
          </a:xfrm>
        </p:spPr>
        <p:txBody>
          <a:bodyPr/>
          <a:lstStyle/>
          <a:p>
            <a:pPr algn="ctr"/>
            <a:r>
              <a:rPr lang="uk-UA" dirty="0" smtClean="0"/>
              <a:t>Вікторина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352928" cy="4347821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uk-UA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 знаєте ви?</a:t>
            </a:r>
          </a:p>
          <a:p>
            <a:r>
              <a:rPr lang="uk-UA" sz="4000" dirty="0" smtClean="0"/>
              <a:t>1. Що обов’язково треба робити перед прийомом їжі?</a:t>
            </a:r>
          </a:p>
          <a:p>
            <a:r>
              <a:rPr lang="uk-UA" sz="4000" dirty="0" smtClean="0"/>
              <a:t>2. Скільки разів на день треба харчуватися?</a:t>
            </a:r>
          </a:p>
          <a:p>
            <a:r>
              <a:rPr lang="uk-UA" sz="4000" dirty="0" smtClean="0"/>
              <a:t>3. Як називаються прийоми їжі?</a:t>
            </a:r>
          </a:p>
          <a:p>
            <a:r>
              <a:rPr lang="uk-UA" sz="4000" dirty="0"/>
              <a:t>4</a:t>
            </a:r>
            <a:r>
              <a:rPr lang="uk-UA" sz="4000" dirty="0" smtClean="0"/>
              <a:t>. Скільки води треба пити щодня?</a:t>
            </a:r>
          </a:p>
          <a:p>
            <a:r>
              <a:rPr lang="uk-UA" sz="4000" dirty="0" smtClean="0"/>
              <a:t>5. Ваша улюблена страва корисна чи ні?</a:t>
            </a:r>
          </a:p>
        </p:txBody>
      </p:sp>
    </p:spTree>
    <p:extLst>
      <p:ext uri="{BB962C8B-B14F-4D97-AF65-F5344CB8AC3E}">
        <p14:creationId xmlns:p14="http://schemas.microsoft.com/office/powerpoint/2010/main" val="54950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661248"/>
            <a:ext cx="7520940" cy="548640"/>
          </a:xfrm>
        </p:spPr>
        <p:txBody>
          <a:bodyPr/>
          <a:lstStyle/>
          <a:p>
            <a:pPr algn="ctr"/>
            <a:r>
              <a:rPr lang="uk-UA" dirty="0" smtClean="0"/>
              <a:t>Пам’ятка здорового харчування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32656"/>
            <a:ext cx="7992888" cy="4536504"/>
          </a:xfrm>
        </p:spPr>
        <p:txBody>
          <a:bodyPr>
            <a:noAutofit/>
          </a:bodyPr>
          <a:lstStyle/>
          <a:p>
            <a:pPr marL="0" indent="0"/>
            <a:r>
              <a:rPr lang="uk-UA" sz="2500" dirty="0" smtClean="0"/>
              <a:t>1. Їжте по одному яблуку в день – і лікар вам не знадобиться.</a:t>
            </a:r>
          </a:p>
          <a:p>
            <a:pPr marL="0" indent="0"/>
            <a:r>
              <a:rPr lang="uk-UA" sz="2500" dirty="0" smtClean="0"/>
              <a:t>2. Морква корисна для крові та очей.</a:t>
            </a:r>
          </a:p>
          <a:p>
            <a:pPr marL="0" indent="0"/>
            <a:r>
              <a:rPr lang="uk-UA" sz="2500" dirty="0" smtClean="0"/>
              <a:t>3. Зелень на столі – здоров</a:t>
            </a:r>
            <a:r>
              <a:rPr lang="en-US" sz="2500" dirty="0" smtClean="0"/>
              <a:t>’</a:t>
            </a:r>
            <a:r>
              <a:rPr lang="uk-UA" sz="2500" dirty="0" smtClean="0"/>
              <a:t>я на 100 років.</a:t>
            </a:r>
          </a:p>
          <a:p>
            <a:pPr marL="0" indent="0"/>
            <a:r>
              <a:rPr lang="uk-UA" sz="2500" dirty="0" smtClean="0"/>
              <a:t>4. Багато вітамінів у картоплі, житньому хлібі та помідорах.</a:t>
            </a:r>
          </a:p>
          <a:p>
            <a:pPr marL="0" indent="0"/>
            <a:r>
              <a:rPr lang="uk-UA" sz="2500" dirty="0" smtClean="0"/>
              <a:t>5. Дружіть з молоком і маслом.</a:t>
            </a:r>
          </a:p>
          <a:p>
            <a:pPr marL="0" indent="0"/>
            <a:r>
              <a:rPr lang="uk-UA" sz="2500" dirty="0" smtClean="0"/>
              <a:t>6. Їжте більше овочів і фруктів.</a:t>
            </a:r>
          </a:p>
          <a:p>
            <a:pPr marL="0" indent="0"/>
            <a:r>
              <a:rPr lang="uk-UA" sz="2500" dirty="0" smtClean="0"/>
              <a:t>7. Не відмовляйтеся від м</a:t>
            </a:r>
            <a:r>
              <a:rPr lang="en-US" sz="2500" dirty="0" smtClean="0"/>
              <a:t>’</a:t>
            </a:r>
            <a:r>
              <a:rPr lang="uk-UA" sz="2500" dirty="0" smtClean="0"/>
              <a:t>яса – це джерело білка, який необхідний для росту організму.</a:t>
            </a:r>
            <a:endParaRPr lang="uk-UA" sz="2500" dirty="0"/>
          </a:p>
        </p:txBody>
      </p:sp>
    </p:spTree>
    <p:extLst>
      <p:ext uri="{BB962C8B-B14F-4D97-AF65-F5344CB8AC3E}">
        <p14:creationId xmlns:p14="http://schemas.microsoft.com/office/powerpoint/2010/main" val="103422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690660"/>
            <a:ext cx="7520940" cy="548640"/>
          </a:xfrm>
        </p:spPr>
        <p:txBody>
          <a:bodyPr/>
          <a:lstStyle/>
          <a:p>
            <a:pPr algn="ctr"/>
            <a:r>
              <a:rPr lang="uk-UA" dirty="0" smtClean="0"/>
              <a:t>мікрофон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2656"/>
            <a:ext cx="8530552" cy="4531581"/>
          </a:xfrm>
        </p:spPr>
        <p:txBody>
          <a:bodyPr>
            <a:normAutofit/>
          </a:bodyPr>
          <a:lstStyle/>
          <a:p>
            <a:pPr marL="685800" lvl="4" indent="0">
              <a:buNone/>
            </a:pPr>
            <a:endParaRPr lang="uk-UA" sz="4000" dirty="0" smtClean="0"/>
          </a:p>
          <a:p>
            <a:pPr marL="685800" lvl="4" indent="0">
              <a:buNone/>
            </a:pPr>
            <a:r>
              <a:rPr lang="uk-UA" sz="4000" dirty="0" smtClean="0"/>
              <a:t>1. Що я зрозумів, запам’ятав для себе?</a:t>
            </a:r>
          </a:p>
          <a:p>
            <a:pPr marL="685800" lvl="4" indent="0">
              <a:buNone/>
            </a:pPr>
            <a:r>
              <a:rPr lang="uk-UA" sz="4000" dirty="0" smtClean="0"/>
              <a:t>2. Що корисного я засвоїв?</a:t>
            </a:r>
          </a:p>
          <a:p>
            <a:pPr marL="685800" lvl="4" indent="0">
              <a:buNone/>
            </a:pPr>
            <a:r>
              <a:rPr lang="uk-UA" sz="4000" dirty="0" smtClean="0"/>
              <a:t>3. Я дізнався (-лась) нове про…</a:t>
            </a:r>
          </a:p>
        </p:txBody>
      </p:sp>
      <p:pic>
        <p:nvPicPr>
          <p:cNvPr id="4102" name="Picture 6" descr="Картинки по запросу школьник картинка для дет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20" y="1700808"/>
            <a:ext cx="1216459" cy="1890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Картинки по запросу ученик картинка для детей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24" y="3975364"/>
            <a:ext cx="1375880" cy="194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486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2880320"/>
          </a:xfrm>
        </p:spPr>
        <p:txBody>
          <a:bodyPr>
            <a:normAutofit/>
          </a:bodyPr>
          <a:lstStyle/>
          <a:p>
            <a:pPr algn="ctr"/>
            <a:r>
              <a:rPr lang="uk-UA" sz="4000" dirty="0" smtClean="0"/>
              <a:t>Бажаєм всім сто років жити,</a:t>
            </a:r>
          </a:p>
          <a:p>
            <a:pPr algn="ctr"/>
            <a:r>
              <a:rPr lang="uk-UA" sz="4000" dirty="0" smtClean="0"/>
              <a:t>Без горя, сліз і без журби.</a:t>
            </a:r>
          </a:p>
          <a:p>
            <a:pPr algn="ctr"/>
            <a:r>
              <a:rPr lang="uk-UA" sz="4000" dirty="0" smtClean="0"/>
              <a:t>Хай з вами буде щастя і здоров’я</a:t>
            </a:r>
          </a:p>
          <a:p>
            <a:pPr algn="ctr"/>
            <a:r>
              <a:rPr lang="uk-UA" sz="4000" dirty="0" smtClean="0"/>
              <a:t>На многії літа і назавжди!</a:t>
            </a:r>
            <a:endParaRPr lang="uk-UA" sz="4000" dirty="0"/>
          </a:p>
        </p:txBody>
      </p:sp>
      <p:pic>
        <p:nvPicPr>
          <p:cNvPr id="3074" name="Picture 2" descr="Картинки по запросу ды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077072"/>
            <a:ext cx="2362817" cy="2398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455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661248"/>
            <a:ext cx="7520940" cy="548640"/>
          </a:xfrm>
        </p:spPr>
        <p:txBody>
          <a:bodyPr/>
          <a:lstStyle/>
          <a:p>
            <a:pPr algn="ctr"/>
            <a:r>
              <a:rPr lang="uk-UA" dirty="0" smtClean="0"/>
              <a:t>Асоціативний кущ</a:t>
            </a:r>
            <a:endParaRPr lang="uk-UA" dirty="0"/>
          </a:p>
        </p:txBody>
      </p:sp>
      <p:graphicFrame>
        <p:nvGraphicFramePr>
          <p:cNvPr id="28" name="Объект 2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3078431"/>
              </p:ext>
            </p:extLst>
          </p:nvPr>
        </p:nvGraphicFramePr>
        <p:xfrm>
          <a:off x="395536" y="116632"/>
          <a:ext cx="8424936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4950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494800"/>
            <a:ext cx="8496944" cy="792088"/>
          </a:xfrm>
        </p:spPr>
        <p:txBody>
          <a:bodyPr/>
          <a:lstStyle/>
          <a:p>
            <a:pPr algn="just"/>
            <a:r>
              <a:rPr lang="uk-UA" sz="5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Правильного харчування</a:t>
            </a:r>
            <a:endParaRPr lang="uk-UA" sz="5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548680"/>
            <a:ext cx="7416824" cy="648072"/>
          </a:xfrm>
        </p:spPr>
        <p:txBody>
          <a:bodyPr>
            <a:noAutofit/>
          </a:bodyPr>
          <a:lstStyle/>
          <a:p>
            <a:pPr algn="just"/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Подорож до країни</a:t>
            </a:r>
            <a:endParaRPr lang="uk-U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82" name="Picture 10" descr="Картинки по запросу детям о ед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636912"/>
            <a:ext cx="5791597" cy="386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4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5526" y="404664"/>
            <a:ext cx="7520940" cy="1800200"/>
          </a:xfrm>
        </p:spPr>
        <p:txBody>
          <a:bodyPr/>
          <a:lstStyle/>
          <a:p>
            <a:pPr algn="ctr"/>
            <a:r>
              <a:rPr lang="uk-UA" sz="4000" dirty="0" smtClean="0"/>
              <a:t>Хто до ста років хоче прожити, той правильно їсти повинен уміти</a:t>
            </a:r>
            <a:endParaRPr lang="uk-UA" sz="4000" dirty="0"/>
          </a:p>
        </p:txBody>
      </p:sp>
      <p:pic>
        <p:nvPicPr>
          <p:cNvPr id="1026" name="Picture 2" descr="Картинки по запросу здоровое пита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348880"/>
            <a:ext cx="5832648" cy="3871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125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12" y="495985"/>
            <a:ext cx="5672608" cy="3967416"/>
          </a:xfrm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0572" y="476672"/>
            <a:ext cx="3200400" cy="548640"/>
          </a:xfrm>
        </p:spPr>
        <p:txBody>
          <a:bodyPr>
            <a:normAutofit/>
          </a:bodyPr>
          <a:lstStyle/>
          <a:p>
            <a:pPr algn="ctr"/>
            <a:r>
              <a:rPr lang="uk-U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Фрукти і овочі</a:t>
            </a:r>
            <a:endParaRPr lang="uk-UA" sz="2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5796136" y="692696"/>
            <a:ext cx="3200400" cy="548640"/>
          </a:xfrm>
        </p:spPr>
        <p:txBody>
          <a:bodyPr>
            <a:normAutofit/>
          </a:bodyPr>
          <a:lstStyle/>
          <a:p>
            <a:pPr algn="ctr"/>
            <a:r>
              <a:rPr lang="uk-U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Зернові</a:t>
            </a:r>
            <a:endParaRPr lang="uk-UA" sz="2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Текст 6"/>
          <p:cNvSpPr txBox="1">
            <a:spLocks/>
          </p:cNvSpPr>
          <p:nvPr/>
        </p:nvSpPr>
        <p:spPr>
          <a:xfrm>
            <a:off x="5943600" y="3794113"/>
            <a:ext cx="3200400" cy="54864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Кисломолочні</a:t>
            </a:r>
            <a:endParaRPr lang="uk-UA" sz="2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Текст 6"/>
          <p:cNvSpPr txBox="1">
            <a:spLocks/>
          </p:cNvSpPr>
          <p:nvPr/>
        </p:nvSpPr>
        <p:spPr>
          <a:xfrm>
            <a:off x="0" y="4074673"/>
            <a:ext cx="3200400" cy="5486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Білкові</a:t>
            </a:r>
          </a:p>
          <a:p>
            <a:pPr algn="ctr"/>
            <a:r>
              <a:rPr lang="uk-UA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(м’ясо, птиця, риба, яйця, квасоля)</a:t>
            </a:r>
            <a:endParaRPr lang="uk-UA" sz="1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Текст 6"/>
          <p:cNvSpPr txBox="1">
            <a:spLocks/>
          </p:cNvSpPr>
          <p:nvPr/>
        </p:nvSpPr>
        <p:spPr>
          <a:xfrm>
            <a:off x="2971591" y="4196860"/>
            <a:ext cx="3200400" cy="85290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Жири та солодощі</a:t>
            </a:r>
            <a:endParaRPr lang="uk-UA" sz="2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811321" y="5589240"/>
            <a:ext cx="7520940" cy="548640"/>
          </a:xfrm>
        </p:spPr>
        <p:txBody>
          <a:bodyPr/>
          <a:lstStyle/>
          <a:p>
            <a:pPr algn="ctr"/>
            <a:r>
              <a:rPr lang="uk-UA" dirty="0" smtClean="0"/>
              <a:t>Тарілка харчування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3347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Картинки по запросу знак вопро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625" y="2564904"/>
            <a:ext cx="3024336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661248"/>
            <a:ext cx="7520940" cy="548640"/>
          </a:xfrm>
        </p:spPr>
        <p:txBody>
          <a:bodyPr/>
          <a:lstStyle/>
          <a:p>
            <a:pPr algn="ctr"/>
            <a:r>
              <a:rPr lang="uk-UA" dirty="0" smtClean="0"/>
              <a:t>Загадки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290308"/>
            <a:ext cx="8352928" cy="4434835"/>
          </a:xfrm>
        </p:spPr>
        <p:txBody>
          <a:bodyPr>
            <a:normAutofit/>
          </a:bodyPr>
          <a:lstStyle/>
          <a:p>
            <a:pPr indent="0" algn="just"/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землю кидалося, на повітрі розгулялося, в печі гартувалося, запахом своїм всіх приваблює</a:t>
            </a:r>
            <a:r>
              <a:rPr lang="uk-U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uk-UA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0" algn="just"/>
            <a:endParaRPr lang="uk-UA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0" algn="just"/>
            <a:endParaRPr lang="uk-U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0" algn="just"/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			(</a:t>
            </a:r>
            <a:r>
              <a:rPr lang="uk-UA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білх</a:t>
            </a:r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uk-U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5983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знак вопро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01845">
            <a:off x="3641344" y="2012847"/>
            <a:ext cx="1717680" cy="2756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7534" y="5661248"/>
            <a:ext cx="7520940" cy="548640"/>
          </a:xfrm>
        </p:spPr>
        <p:txBody>
          <a:bodyPr/>
          <a:lstStyle/>
          <a:p>
            <a:pPr algn="ctr"/>
            <a:r>
              <a:rPr lang="uk-UA" dirty="0" smtClean="0"/>
              <a:t>Загадки</a:t>
            </a:r>
            <a:endParaRPr lang="uk-UA" dirty="0"/>
          </a:p>
        </p:txBody>
      </p:sp>
      <p:sp>
        <p:nvSpPr>
          <p:cNvPr id="14" name="Объект 5"/>
          <p:cNvSpPr txBox="1">
            <a:spLocks/>
          </p:cNvSpPr>
          <p:nvPr/>
        </p:nvSpPr>
        <p:spPr>
          <a:xfrm>
            <a:off x="539552" y="556375"/>
            <a:ext cx="8136904" cy="41934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/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Солодкий, </a:t>
            </a:r>
            <a:r>
              <a:rPr lang="uk-UA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 цукор, липкий, а не клей, смачний, а не цукерка.</a:t>
            </a:r>
          </a:p>
          <a:p>
            <a:pPr indent="0" algn="just"/>
            <a:endParaRPr lang="uk-UA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0" algn="just"/>
            <a:endParaRPr lang="uk-U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0" algn="just"/>
            <a:endParaRPr lang="uk-UA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0" algn="just"/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			(</a:t>
            </a:r>
            <a:r>
              <a:rPr lang="uk-UA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едм</a:t>
            </a:r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uk-U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3288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661248"/>
            <a:ext cx="7520940" cy="548640"/>
          </a:xfrm>
        </p:spPr>
        <p:txBody>
          <a:bodyPr/>
          <a:lstStyle/>
          <a:p>
            <a:pPr algn="ctr"/>
            <a:r>
              <a:rPr lang="uk-UA" dirty="0" smtClean="0"/>
              <a:t>Загадки</a:t>
            </a:r>
            <a:endParaRPr lang="uk-UA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95536" y="368660"/>
            <a:ext cx="8405592" cy="4356484"/>
          </a:xfrm>
        </p:spPr>
        <p:txBody>
          <a:bodyPr>
            <a:normAutofit/>
          </a:bodyPr>
          <a:lstStyle/>
          <a:p>
            <a:pPr indent="0" algn="just"/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рук, без ніг, а пнеться на батіг. </a:t>
            </a:r>
          </a:p>
          <a:p>
            <a:pPr indent="0" algn="just"/>
            <a:endParaRPr lang="uk-U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0" algn="just"/>
            <a:endParaRPr lang="uk-UA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0" algn="just"/>
            <a:endParaRPr lang="uk-U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0" algn="just"/>
            <a:endParaRPr lang="uk-UA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0" algn="just"/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		(</a:t>
            </a:r>
            <a:r>
              <a:rPr lang="uk-UA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яваколс</a:t>
            </a:r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uk-U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Картинки по запросу знак вопрос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11171">
            <a:off x="2285658" y="1094162"/>
            <a:ext cx="2380711" cy="3954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288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530" y="5733256"/>
            <a:ext cx="7520940" cy="548640"/>
          </a:xfrm>
        </p:spPr>
        <p:txBody>
          <a:bodyPr/>
          <a:lstStyle/>
          <a:p>
            <a:pPr algn="ctr"/>
            <a:r>
              <a:rPr lang="uk-UA" dirty="0" smtClean="0"/>
              <a:t>Загадки</a:t>
            </a:r>
            <a:endParaRPr lang="uk-UA" dirty="0"/>
          </a:p>
        </p:txBody>
      </p:sp>
      <p:sp>
        <p:nvSpPr>
          <p:cNvPr id="11" name="Объект 5"/>
          <p:cNvSpPr txBox="1">
            <a:spLocks/>
          </p:cNvSpPr>
          <p:nvPr/>
        </p:nvSpPr>
        <p:spPr>
          <a:xfrm>
            <a:off x="467544" y="476672"/>
            <a:ext cx="8208912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/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Сидить баба на грядках, вся закутана в хустках.</a:t>
            </a:r>
          </a:p>
          <a:p>
            <a:pPr indent="0" algn="just"/>
            <a:endParaRPr lang="uk-UA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0" algn="just"/>
            <a:endParaRPr lang="uk-U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0" algn="just"/>
            <a:endParaRPr lang="uk-UA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0" algn="just"/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		(</a:t>
            </a:r>
            <a:r>
              <a:rPr lang="uk-UA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апукаст</a:t>
            </a:r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uk-U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9" name="Picture 5" descr="D:\Василько\Документи\Мама\Подорож до країни правильного харчування\Матеріал\котях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844824"/>
            <a:ext cx="1230162" cy="3162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288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327</TotalTime>
  <Words>371</Words>
  <Application>Microsoft Office PowerPoint</Application>
  <PresentationFormat>Экран (4:3)</PresentationFormat>
  <Paragraphs>93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Углы</vt:lpstr>
      <vt:lpstr>20 листопада – всесвітній День дитини</vt:lpstr>
      <vt:lpstr>Асоціативний кущ</vt:lpstr>
      <vt:lpstr>Правильного харчування</vt:lpstr>
      <vt:lpstr>Хто до ста років хоче прожити, той правильно їсти повинен уміти</vt:lpstr>
      <vt:lpstr>Тарілка харчування</vt:lpstr>
      <vt:lpstr>Загадки</vt:lpstr>
      <vt:lpstr>Загадки</vt:lpstr>
      <vt:lpstr>Загадки</vt:lpstr>
      <vt:lpstr>Загадки</vt:lpstr>
      <vt:lpstr>Загадки</vt:lpstr>
      <vt:lpstr>Відповіді</vt:lpstr>
      <vt:lpstr>Вода</vt:lpstr>
      <vt:lpstr>Кулінарна математика</vt:lpstr>
      <vt:lpstr>Вікторина</vt:lpstr>
      <vt:lpstr>Пам’ятка здорового харчування</vt:lpstr>
      <vt:lpstr>мікрофон</vt:lpstr>
      <vt:lpstr>Презентация PowerPoint</vt:lpstr>
    </vt:vector>
  </TitlesOfParts>
  <Company>.:StelS:.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HamerRockmaster</dc:creator>
  <cp:lastModifiedBy>HamerRockmaster</cp:lastModifiedBy>
  <cp:revision>88</cp:revision>
  <dcterms:created xsi:type="dcterms:W3CDTF">2019-11-14T20:39:27Z</dcterms:created>
  <dcterms:modified xsi:type="dcterms:W3CDTF">2019-12-22T20:21:32Z</dcterms:modified>
</cp:coreProperties>
</file>