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sldIdLst>
    <p:sldId id="294" r:id="rId10"/>
    <p:sldId id="308" r:id="rId11"/>
    <p:sldId id="318" r:id="rId12"/>
    <p:sldId id="320" r:id="rId13"/>
    <p:sldId id="321" r:id="rId14"/>
    <p:sldId id="293" r:id="rId15"/>
    <p:sldId id="311" r:id="rId16"/>
    <p:sldId id="302" r:id="rId17"/>
    <p:sldId id="322" r:id="rId18"/>
    <p:sldId id="317" r:id="rId19"/>
    <p:sldId id="307" r:id="rId20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40843" autoAdjust="0"/>
  </p:normalViewPr>
  <p:slideViewPr>
    <p:cSldViewPr>
      <p:cViewPr varScale="1">
        <p:scale>
          <a:sx n="85" d="100"/>
          <a:sy n="85" d="100"/>
        </p:scale>
        <p:origin x="-9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874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326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21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A0CD-7A86-4E74-BC82-648DBAB320A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6585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9761-A509-4013-974A-2A4DAEF634B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6548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0000-7BC7-4C17-B86C-4EB32F3EF81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91680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E834-1F0F-41E3-8BC5-E1D814E4DA61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0653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3AD7-C711-47E2-8138-7B79DAD96D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72678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F092-3AFC-4AE6-8B7F-11FD09DEF94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2250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C6BA-D430-4C28-BC9C-C6FAC31BB5C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27742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6E53-118B-4060-8396-254E4F4C08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3728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773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263B-C1CB-4F90-8536-B77B2DD1FE3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58282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F6AD-20D9-49D5-A7EB-FA96372AC4B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11908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4CA1-1054-4E81-BDB5-3E57CD788F3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91818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A0CD-7A86-4E74-BC82-648DBAB320A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0672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9761-A509-4013-974A-2A4DAEF634B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08803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0000-7BC7-4C17-B86C-4EB32F3EF81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10588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E834-1F0F-41E3-8BC5-E1D814E4DA61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37707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3AD7-C711-47E2-8138-7B79DAD96D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6899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F092-3AFC-4AE6-8B7F-11FD09DEF94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06673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C6BA-D430-4C28-BC9C-C6FAC31BB5C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3005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027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6E53-118B-4060-8396-254E4F4C08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355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263B-C1CB-4F90-8536-B77B2DD1FE3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374240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F6AD-20D9-49D5-A7EB-FA96372AC4B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30924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4CA1-1054-4E81-BDB5-3E57CD788F3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24241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A0CD-7A86-4E74-BC82-648DBAB320A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7081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9761-A509-4013-974A-2A4DAEF634B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337125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0000-7BC7-4C17-B86C-4EB32F3EF81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21892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E834-1F0F-41E3-8BC5-E1D814E4DA61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98891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3AD7-C711-47E2-8138-7B79DAD96D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3460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F092-3AFC-4AE6-8B7F-11FD09DEF94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1036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661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C6BA-D430-4C28-BC9C-C6FAC31BB5C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89833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6E53-118B-4060-8396-254E4F4C08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25944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263B-C1CB-4F90-8536-B77B2DD1FE3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39750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F6AD-20D9-49D5-A7EB-FA96372AC4B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19508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4CA1-1054-4E81-BDB5-3E57CD788F3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97390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A0CD-7A86-4E74-BC82-648DBAB320A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11092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9761-A509-4013-974A-2A4DAEF634B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28954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0000-7BC7-4C17-B86C-4EB32F3EF81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257507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E834-1F0F-41E3-8BC5-E1D814E4DA61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99103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3AD7-C711-47E2-8138-7B79DAD96D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66447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6743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F092-3AFC-4AE6-8B7F-11FD09DEF94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383148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C6BA-D430-4C28-BC9C-C6FAC31BB5C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823465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6E53-118B-4060-8396-254E4F4C08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9311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263B-C1CB-4F90-8536-B77B2DD1FE3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70252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F6AD-20D9-49D5-A7EB-FA96372AC4B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292869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4CA1-1054-4E81-BDB5-3E57CD788F3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43200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C31A3-3244-49F7-A74E-A73703322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040365"/>
      </p:ext>
    </p:extLst>
  </p:cSld>
  <p:clrMapOvr>
    <a:masterClrMapping/>
  </p:clrMapOvr>
  <p:transition>
    <p:push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F492F-3A44-4DCF-8C0E-BB6A0B916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903866"/>
      </p:ext>
    </p:extLst>
  </p:cSld>
  <p:clrMapOvr>
    <a:masterClrMapping/>
  </p:clrMapOvr>
  <p:transition>
    <p:push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2859E-8A90-452A-B931-935494688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476389"/>
      </p:ext>
    </p:extLst>
  </p:cSld>
  <p:clrMapOvr>
    <a:masterClrMapping/>
  </p:clrMapOvr>
  <p:transition>
    <p:push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7012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A7C93-56B5-464A-A2E2-3169DEB71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43520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4760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10FBA-C154-414C-B814-5E57753B4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491748"/>
      </p:ext>
    </p:extLst>
  </p:cSld>
  <p:clrMapOvr>
    <a:masterClrMapping/>
  </p:clrMapOvr>
  <p:transition>
    <p:push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86F7E-2626-481D-B019-BD9A526B2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865045"/>
      </p:ext>
    </p:extLst>
  </p:cSld>
  <p:clrMapOvr>
    <a:masterClrMapping/>
  </p:clrMapOvr>
  <p:transition>
    <p:push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7A190-5520-423F-A1DB-E7E870E93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424678"/>
      </p:ext>
    </p:extLst>
  </p:cSld>
  <p:clrMapOvr>
    <a:masterClrMapping/>
  </p:clrMapOvr>
  <p:transition>
    <p:push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BBACD-4428-4160-B269-DE8BA30A7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59069"/>
      </p:ext>
    </p:extLst>
  </p:cSld>
  <p:clrMapOvr>
    <a:masterClrMapping/>
  </p:clrMapOvr>
  <p:transition>
    <p:push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905BF-EE4E-4C01-B597-A9E2FB22B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499316"/>
      </p:ext>
    </p:extLst>
  </p:cSld>
  <p:clrMapOvr>
    <a:masterClrMapping/>
  </p:clrMapOvr>
  <p:transition>
    <p:push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EA5B7-481D-43FA-A34B-C22C26F39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611554"/>
      </p:ext>
    </p:extLst>
  </p:cSld>
  <p:clrMapOvr>
    <a:masterClrMapping/>
  </p:clrMapOvr>
  <p:transition>
    <p:push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273050"/>
            <a:ext cx="2055812" cy="58562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8213" cy="58562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E42C7-D6B7-4BC4-8DEE-8CBF70186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177552"/>
      </p:ext>
    </p:extLst>
  </p:cSld>
  <p:clrMapOvr>
    <a:masterClrMapping/>
  </p:clrMapOvr>
  <p:transition>
    <p:push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A0CD-7A86-4E74-BC82-648DBAB320A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331924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9761-A509-4013-974A-2A4DAEF634B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341285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0000-7BC7-4C17-B86C-4EB32F3EF81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05385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779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E834-1F0F-41E3-8BC5-E1D814E4DA61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66853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3AD7-C711-47E2-8138-7B79DAD96D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358167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F092-3AFC-4AE6-8B7F-11FD09DEF94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72083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C6BA-D430-4C28-BC9C-C6FAC31BB5C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495250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6E53-118B-4060-8396-254E4F4C08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94114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263B-C1CB-4F90-8536-B77B2DD1FE3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08173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F6AD-20D9-49D5-A7EB-FA96372AC4B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018555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4CA1-1054-4E81-BDB5-3E57CD788F3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6227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CA0CD-7A86-4E74-BC82-648DBAB320A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327564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9761-A509-4013-974A-2A4DAEF634B3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49783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1093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F0000-7BC7-4C17-B86C-4EB32F3EF81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024585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E834-1F0F-41E3-8BC5-E1D814E4DA61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740605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13AD7-C711-47E2-8138-7B79DAD96D7F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46060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FF092-3AFC-4AE6-8B7F-11FD09DEF940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0169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C6BA-D430-4C28-BC9C-C6FAC31BB5C7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64596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6E53-118B-4060-8396-254E4F4C084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96209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E263B-C1CB-4F90-8536-B77B2DD1FE3A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886226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F6AD-20D9-49D5-A7EB-FA96372AC4B2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251763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14CA1-1054-4E81-BDB5-3E57CD788F3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641929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FEBED-7E54-4FD8-A050-A9AA9949B16F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9D36F-7E16-4918-96A9-807C1E91AA8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087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01.01.2006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042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56C8D-E6F2-430A-8D5B-F6DB909E631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ABDF2-1E42-4984-ADCF-2B817DF30A9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131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3A10F-2A82-49CB-9036-A12F207A39D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C3844-D63B-4201-9AF7-5F7D2E52BA09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6464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EB2BA-C592-4CF3-A111-08073B2583C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BFC98-931F-40F4-8F43-6BF2E6CB0DB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875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5238A-79B0-43D5-BF03-968958057FD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BBE72-0DE9-415F-A99E-0C9F4411948E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9480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E1A7-0644-4C93-906F-2ABF11EA07A3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82066-D1CB-4081-B113-4A0C5B5BC29D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309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E537-4D6D-4442-8F24-757F73127529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25C15-C637-4E1B-B11E-4C6FFA06994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3863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89839-4065-4AA6-AB46-29E73867AAC1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9C3EA-A5AE-4CDE-AEB0-30B635C6357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585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7D041-4F57-4D3F-85A0-37862008433D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93890-385A-4A0C-82F2-CA91166D9DFE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30584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2A0BA-C58D-443D-B96E-72862292C13A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A3C9F-8558-454C-ADA7-ED09F24EB3D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89613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6276-69C3-43CB-B052-A3CCA0B7EF16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D0932-2201-410E-87CE-A072EC184BC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5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D1B3B12-04DB-466C-BD40-45830445153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01.01.2006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6C788B-698F-409C-BA79-98EE85F32B4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575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DC8641-ECCB-43FD-BB7A-3E88307A117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96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DC8641-ECCB-43FD-BB7A-3E88307A117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55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DC8641-ECCB-43FD-BB7A-3E88307A117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7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DC8641-ECCB-43FD-BB7A-3E88307A117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6425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64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560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127250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3127375" y="6246813"/>
            <a:ext cx="2897188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r>
              <a:rPr lang="ru-RU"/>
              <a:t>Писаревская Т.П. Баган БСОШ№1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6375" y="6246813"/>
            <a:ext cx="2128838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hangingPunct="0">
              <a:lnSpc>
                <a:spcPct val="9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2CE411B5-CE5A-4302-B223-2459B5DE8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748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81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81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81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81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81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81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marL="1866900" indent="-207963" algn="ctr" defTabSz="407988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1866900" indent="-207963" algn="ctr" defTabSz="407988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2pPr>
      <a:lvl3pPr marL="1866900" indent="-207963" algn="ctr" defTabSz="407988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3pPr>
      <a:lvl4pPr marL="1866900" indent="-207963" algn="ctr" defTabSz="407988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4pPr>
      <a:lvl5pPr marL="1866900" indent="-207963" algn="ctr" defTabSz="407988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5pPr>
      <a:lvl6pPr marL="2324100" indent="-207963" algn="ctr" defTabSz="40798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6pPr>
      <a:lvl7pPr marL="2781300" indent="-207963" algn="ctr" defTabSz="40798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7pPr>
      <a:lvl8pPr marL="3238500" indent="-207963" algn="ctr" defTabSz="40798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8pPr>
      <a:lvl9pPr marL="3695700" indent="-207963" algn="ctr" defTabSz="40798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</a:defRPr>
      </a:lvl9pPr>
    </p:titleStyle>
    <p:bodyStyle>
      <a:lvl1pPr marL="311150" indent="-311150" algn="l" defTabSz="407988" rtl="0" eaLnBrk="0" fontAlgn="base" hangingPunct="0">
        <a:lnSpc>
          <a:spcPct val="93000"/>
        </a:lnSpc>
        <a:spcBef>
          <a:spcPct val="0"/>
        </a:spcBef>
        <a:spcAft>
          <a:spcPts val="1288"/>
        </a:spcAft>
        <a:buClr>
          <a:srgbClr val="000000"/>
        </a:buClr>
        <a:buSzPct val="100000"/>
        <a:buFont typeface="Times New Roman" pitchFamily="18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4688" indent="-260350" algn="l" defTabSz="407988" rtl="0" eaLnBrk="0" fontAlgn="base" hangingPunct="0">
        <a:lnSpc>
          <a:spcPct val="93000"/>
        </a:lnSpc>
        <a:spcBef>
          <a:spcPct val="0"/>
        </a:spcBef>
        <a:spcAft>
          <a:spcPts val="1038"/>
        </a:spcAft>
        <a:buClr>
          <a:srgbClr val="000000"/>
        </a:buClr>
        <a:buSzPct val="100000"/>
        <a:buFont typeface="Times New Roman" pitchFamily="18" charset="0"/>
        <a:defRPr sz="2500">
          <a:solidFill>
            <a:srgbClr val="000000"/>
          </a:solidFill>
          <a:latin typeface="+mn-lt"/>
        </a:defRPr>
      </a:lvl2pPr>
      <a:lvl3pPr marL="1036638" indent="-207963" algn="l" defTabSz="407988" rtl="0" eaLnBrk="0" fontAlgn="base" hangingPunct="0">
        <a:lnSpc>
          <a:spcPct val="93000"/>
        </a:lnSpc>
        <a:spcBef>
          <a:spcPct val="0"/>
        </a:spcBef>
        <a:spcAft>
          <a:spcPts val="775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000000"/>
          </a:solidFill>
          <a:latin typeface="+mn-lt"/>
        </a:defRPr>
      </a:lvl3pPr>
      <a:lvl4pPr marL="1450975" indent="-206375" algn="l" defTabSz="407988" rtl="0" eaLnBrk="0" fontAlgn="base" hangingPunct="0">
        <a:lnSpc>
          <a:spcPct val="93000"/>
        </a:lnSpc>
        <a:spcBef>
          <a:spcPct val="0"/>
        </a:spcBef>
        <a:spcAft>
          <a:spcPts val="525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4pPr>
      <a:lvl5pPr marL="1866900" indent="-207963" algn="l" defTabSz="407988" rtl="0" eaLnBrk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5pPr>
      <a:lvl6pPr marL="2324100" indent="-207963" algn="l" defTabSz="407988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6pPr>
      <a:lvl7pPr marL="2781300" indent="-207963" algn="l" defTabSz="407988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7pPr>
      <a:lvl8pPr marL="3238500" indent="-207963" algn="l" defTabSz="407988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8pPr>
      <a:lvl9pPr marL="3695700" indent="-207963" algn="l" defTabSz="407988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DC8641-ECCB-43FD-BB7A-3E88307A117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244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DC8641-ECCB-43FD-BB7A-3E88307A117D}" type="slidenum">
              <a:rPr lang="ru-RU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489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>
        <p:tmplLst>
          <p:tmpl lvl="1">
            <p:tnLst>
              <p:par>
                <p:cTn presetID="49" presetClass="entr" presetSubtype="0" decel="10000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32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3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DF71F7-A5AB-43E1-8971-D0221C84A86E}" type="datetimeFigureOut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01.01.2006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0B4C2A-2E8E-4085-A163-12C14B8A127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7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WordArt 12"/>
          <p:cNvSpPr>
            <a:spLocks noChangeArrowheads="1" noChangeShapeType="1" noTextEdit="1"/>
          </p:cNvSpPr>
          <p:nvPr/>
        </p:nvSpPr>
        <p:spPr bwMode="auto">
          <a:xfrm>
            <a:off x="468313" y="3573463"/>
            <a:ext cx="8351837" cy="23860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7200" b="1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Андріївські</a:t>
            </a:r>
            <a:r>
              <a:rPr lang="ru-RU" sz="7200" b="1" kern="10" spc="-72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7200" b="1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вечорниці</a:t>
            </a:r>
            <a:endParaRPr lang="ru-RU" sz="7200" b="1" kern="10" spc="-720" dirty="0" smtClean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70277657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im7-tub-ru.yandex.net/i?id=293021590-22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410445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http://im6-tub-ru.yandex.net/i?id=287123413-42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96354"/>
            <a:ext cx="417646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325598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WordArt 12"/>
          <p:cNvSpPr>
            <a:spLocks noChangeArrowheads="1" noChangeShapeType="1" noTextEdit="1"/>
          </p:cNvSpPr>
          <p:nvPr/>
        </p:nvSpPr>
        <p:spPr bwMode="auto">
          <a:xfrm>
            <a:off x="323528" y="260649"/>
            <a:ext cx="8496622" cy="151216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-444"/>
              </a:avLst>
            </a:prstTxWarp>
          </a:bodyPr>
          <a:lstStyle/>
          <a:p>
            <a:pPr algn="ctr"/>
            <a:r>
              <a:rPr lang="ru-RU" sz="7200" b="1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Андріївські</a:t>
            </a:r>
            <a:r>
              <a:rPr lang="ru-RU" sz="7200" b="1" kern="10" spc="-72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7200" b="1" kern="10" spc="-72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вечорниці</a:t>
            </a:r>
            <a:endParaRPr lang="ru-RU" sz="7200" b="1" kern="10" spc="-720" dirty="0" smtClean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 rot="21346888">
            <a:off x="1104374" y="4551220"/>
            <a:ext cx="9320220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увагу! До нових зустрічей!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481559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79512" y="188640"/>
            <a:ext cx="8856984" cy="629349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7292617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WordArt 9"/>
          <p:cNvSpPr>
            <a:spLocks noChangeArrowheads="1" noChangeShapeType="1" noTextEdit="1"/>
          </p:cNvSpPr>
          <p:nvPr/>
        </p:nvSpPr>
        <p:spPr bwMode="auto">
          <a:xfrm>
            <a:off x="4783138" y="952500"/>
            <a:ext cx="3965326" cy="963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4400" kern="10" dirty="0" smtClean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332656"/>
            <a:ext cx="6912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Свято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Андрія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51520" y="952500"/>
            <a:ext cx="3960440" cy="370063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4067944" y="3284984"/>
            <a:ext cx="489654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5DCEA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ГРУДНЯ</a:t>
            </a:r>
            <a:r>
              <a:rPr lang="ru-RU" sz="2400" b="1" dirty="0" smtClean="0">
                <a:solidFill>
                  <a:srgbClr val="5DCEAF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молодіжне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кажуть в народі  свято Калити, або «Андріївські вечорниці ».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Молодь в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день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влаштовувала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різноманітні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забави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свята -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відкушування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калити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та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ворожіння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25970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64096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116632"/>
            <a:ext cx="4968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 smtClean="0">
                <a:solidFill>
                  <a:srgbClr val="FF0000"/>
                </a:solidFill>
              </a:rPr>
              <a:t>  </a:t>
            </a:r>
            <a:r>
              <a:rPr lang="ru-RU" sz="8000" dirty="0" err="1" smtClean="0">
                <a:solidFill>
                  <a:srgbClr val="FF0000"/>
                </a:solidFill>
              </a:rPr>
              <a:t>Калита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556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072" y="1556792"/>
            <a:ext cx="4038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514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603448"/>
            <a:ext cx="8229600" cy="1656184"/>
          </a:xfrm>
        </p:spPr>
        <p:txBody>
          <a:bodyPr/>
          <a:lstStyle/>
          <a:p>
            <a:pPr algn="ctr"/>
            <a:r>
              <a:rPr lang="uk-UA" altLang="ru-RU" b="1" dirty="0">
                <a:solidFill>
                  <a:srgbClr val="FF0000"/>
                </a:solidFill>
              </a:rPr>
              <a:t>Українські вечорниці</a:t>
            </a:r>
            <a:endParaRPr lang="ru-RU" altLang="ru-RU" b="1" dirty="0">
              <a:solidFill>
                <a:srgbClr val="FF0000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1748" name="Picture 4" descr="imagesCADF0CY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14095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1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balance-2.storage-6.vkurse2.verumnets.ru/public/61/6125495/e1/17-phot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3124" cy="623731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-3482492" y="116632"/>
            <a:ext cx="15193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Ворожіння</a:t>
            </a:r>
            <a:endParaRPr lang="ru-RU" sz="60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3900500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5363" name="Rectangle 5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5364" name="Rectangle 6"/>
          <p:cNvSpPr>
            <a:spLocks noGrp="1"/>
          </p:cNvSpPr>
          <p:nvPr>
            <p:ph type="body" sz="half" idx="2"/>
          </p:nvPr>
        </p:nvSpPr>
        <p:spPr>
          <a:xfrm>
            <a:off x="4860032" y="1564770"/>
            <a:ext cx="4038600" cy="4525963"/>
          </a:xfrm>
        </p:spPr>
        <p:txBody>
          <a:bodyPr/>
          <a:lstStyle/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Андрію, </a:t>
            </a:r>
            <a:r>
              <a:rPr lang="uk-UA" altLang="ru-RU" b="1" dirty="0" err="1" smtClean="0">
                <a:solidFill>
                  <a:srgbClr val="0000FF"/>
                </a:solidFill>
              </a:rPr>
              <a:t>Андрію</a:t>
            </a:r>
            <a:r>
              <a:rPr lang="uk-UA" altLang="ru-RU" b="1" dirty="0" smtClean="0">
                <a:solidFill>
                  <a:srgbClr val="0000FF"/>
                </a:solidFill>
              </a:rPr>
              <a:t> </a:t>
            </a:r>
          </a:p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На тебе маємо надію,</a:t>
            </a:r>
          </a:p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Долю хочемо знати,</a:t>
            </a:r>
          </a:p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Просимо допомагати.</a:t>
            </a:r>
          </a:p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У цей вечірній час,</a:t>
            </a:r>
          </a:p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У цю годину -</a:t>
            </a:r>
          </a:p>
          <a:p>
            <a:pPr eaLnBrk="1" hangingPunct="1"/>
            <a:r>
              <a:rPr lang="uk-UA" altLang="ru-RU" b="1" dirty="0" smtClean="0">
                <a:solidFill>
                  <a:srgbClr val="0000FF"/>
                </a:solidFill>
              </a:rPr>
              <a:t>Та обдаруй кожну дівчину.</a:t>
            </a:r>
            <a:endParaRPr lang="ru-RU" altLang="ru-RU" b="1" dirty="0" smtClean="0">
              <a:solidFill>
                <a:srgbClr val="0000FF"/>
              </a:solidFill>
            </a:endParaRPr>
          </a:p>
        </p:txBody>
      </p:sp>
      <p:sp>
        <p:nvSpPr>
          <p:cNvPr id="15365" name="WordArt 7"/>
          <p:cNvSpPr>
            <a:spLocks noChangeArrowheads="1" noChangeShapeType="1" noTextEdit="1"/>
          </p:cNvSpPr>
          <p:nvPr/>
        </p:nvSpPr>
        <p:spPr bwMode="auto">
          <a:xfrm>
            <a:off x="1331913" y="549275"/>
            <a:ext cx="640873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Ворожіння</a:t>
            </a:r>
            <a:endParaRPr lang="ru-RU" sz="6000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15366" name="Picture 10" descr="704b8b7be4adafdbf33fa303a1544a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39396"/>
            <a:ext cx="3887663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929093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1763"/>
            <a:ext cx="9144000" cy="7121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794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Зима">
  <a:themeElements>
    <a:clrScheme name="1_Зима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Зим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има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Зима">
  <a:themeElements>
    <a:clrScheme name="1_Зима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Зим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има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Зима">
  <a:themeElements>
    <a:clrScheme name="1_Зима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Зим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има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Зима">
  <a:themeElements>
    <a:clrScheme name="1_Зима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Зим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има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zima_4[1]">
  <a:themeElements>
    <a:clrScheme name="zima_4[1]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zima_4[1]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ima_4[1]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ima_4[1]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ima_4[1]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ima_4[1]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ima_4[1]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ima_4[1]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Зима">
  <a:themeElements>
    <a:clrScheme name="1_Зима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Зим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има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Зима">
  <a:themeElements>
    <a:clrScheme name="1_Зима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Зима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Зима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90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Тема Office</vt:lpstr>
      <vt:lpstr>1_Зима</vt:lpstr>
      <vt:lpstr>2_Зима</vt:lpstr>
      <vt:lpstr>3_Зима</vt:lpstr>
      <vt:lpstr>4_Зима</vt:lpstr>
      <vt:lpstr>zima_4[1]</vt:lpstr>
      <vt:lpstr>5_Зима</vt:lpstr>
      <vt:lpstr>6_Зима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Українські вечорниці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1</cp:lastModifiedBy>
  <cp:revision>43</cp:revision>
  <dcterms:created xsi:type="dcterms:W3CDTF">2011-02-15T16:50:40Z</dcterms:created>
  <dcterms:modified xsi:type="dcterms:W3CDTF">2005-12-31T22:22:36Z</dcterms:modified>
</cp:coreProperties>
</file>