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81" r:id="rId2"/>
    <p:sldId id="266" r:id="rId3"/>
    <p:sldId id="262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82" r:id="rId14"/>
    <p:sldId id="286" r:id="rId15"/>
    <p:sldId id="285" r:id="rId16"/>
    <p:sldId id="287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1117" autoAdjust="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9D393-9002-4DA0-B419-0E9D0F548F99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5EFB0-E061-40F2-BFE0-FE1B914976A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2795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5EFB0-E061-40F2-BFE0-FE1B914976A1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0005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5EFB0-E061-40F2-BFE0-FE1B914976A1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5703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5EFB0-E061-40F2-BFE0-FE1B914976A1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8484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81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2189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5193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0324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29646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092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808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79385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515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4022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94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23AD8-5C6A-461E-845F-2CC7E413B5E6}" type="datetimeFigureOut">
              <a:rPr lang="uk-UA" smtClean="0"/>
              <a:t>18.03.2018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F7628-7E58-4986-9C36-F7EEBA7108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895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72" y="365125"/>
            <a:ext cx="10819228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/>
              <a:t>Виховний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захід</a:t>
            </a:r>
            <a:r>
              <a:rPr lang="ru-RU" sz="4000" b="1" dirty="0" smtClean="0"/>
              <a:t> </a:t>
            </a:r>
            <a:r>
              <a:rPr lang="ru-RU" sz="4000" b="1" dirty="0"/>
              <a:t>з </a:t>
            </a:r>
            <a:r>
              <a:rPr lang="ru-RU" sz="4000" b="1" dirty="0" err="1"/>
              <a:t>англійської</a:t>
            </a:r>
            <a:r>
              <a:rPr lang="ru-RU" sz="4000" b="1" dirty="0"/>
              <a:t> </a:t>
            </a:r>
            <a:r>
              <a:rPr lang="ru-RU" sz="4000" b="1" dirty="0" err="1"/>
              <a:t>мовои</a:t>
            </a:r>
            <a:r>
              <a:rPr lang="ru-RU" sz="4000" b="1" dirty="0"/>
              <a:t> на тему:</a:t>
            </a:r>
            <a:r>
              <a:rPr lang="uk-UA" sz="4000" b="1" dirty="0"/>
              <a:t/>
            </a:r>
            <a:br>
              <a:rPr lang="uk-UA" sz="4000" b="1" dirty="0"/>
            </a:br>
            <a:r>
              <a:rPr lang="uk-UA" sz="4000" b="1" dirty="0"/>
              <a:t>                     "День Святого Валентина"</a:t>
            </a:r>
            <a:r>
              <a:rPr lang="uk-UA" sz="4000" dirty="0">
                <a:solidFill>
                  <a:schemeClr val="bg1"/>
                </a:solidFill>
              </a:rPr>
              <a:t/>
            </a:r>
            <a:br>
              <a:rPr lang="uk-UA" sz="4000" dirty="0">
                <a:solidFill>
                  <a:schemeClr val="bg1"/>
                </a:solidFill>
              </a:rPr>
            </a:br>
            <a:endParaRPr lang="uk-UA" sz="4000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96" y="1690688"/>
            <a:ext cx="8372987" cy="495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571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err="1"/>
              <a:t>Valentine</a:t>
            </a:r>
            <a:r>
              <a:rPr lang="uk-UA" sz="3200" b="1" dirty="0"/>
              <a:t> </a:t>
            </a:r>
            <a:r>
              <a:rPr lang="uk-UA" sz="3200" b="1" dirty="0" err="1"/>
              <a:t>is</a:t>
            </a:r>
            <a:r>
              <a:rPr lang="uk-UA" sz="3200" b="1" dirty="0"/>
              <a:t> a </a:t>
            </a:r>
            <a:r>
              <a:rPr lang="uk-UA" sz="3200" b="1" dirty="0" err="1"/>
              <a:t>card</a:t>
            </a:r>
            <a:r>
              <a:rPr lang="uk-UA" sz="3200" b="1" dirty="0"/>
              <a:t> in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shape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a </a:t>
            </a:r>
            <a:r>
              <a:rPr lang="uk-UA" sz="3200" b="1" dirty="0" err="1"/>
              <a:t>heart</a:t>
            </a:r>
            <a:r>
              <a:rPr lang="uk-UA" sz="3200" b="1" dirty="0"/>
              <a:t> in </a:t>
            </a:r>
            <a:r>
              <a:rPr lang="uk-UA" sz="3200" b="1" dirty="0" err="1"/>
              <a:t>which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words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love</a:t>
            </a:r>
            <a:r>
              <a:rPr lang="uk-UA" sz="3200" b="1" dirty="0"/>
              <a:t> </a:t>
            </a:r>
            <a:r>
              <a:rPr lang="uk-UA" sz="3200" b="1" dirty="0" err="1"/>
              <a:t>are</a:t>
            </a:r>
            <a:r>
              <a:rPr lang="uk-UA" sz="3200" b="1" dirty="0"/>
              <a:t> </a:t>
            </a:r>
            <a:r>
              <a:rPr lang="uk-UA" sz="3200" b="1" dirty="0" err="1"/>
              <a:t>written</a:t>
            </a:r>
            <a:r>
              <a:rPr lang="uk-UA" sz="3200" b="1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8139" y="2719754"/>
            <a:ext cx="3165201" cy="678302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08985" y="2391508"/>
            <a:ext cx="3944815" cy="1406770"/>
          </a:xfrm>
        </p:spPr>
        <p:txBody>
          <a:bodyPr/>
          <a:lstStyle/>
          <a:p>
            <a:pPr marL="0" indent="0">
              <a:buNone/>
            </a:pP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386" y="1819222"/>
            <a:ext cx="7971692" cy="485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633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2384" y="773723"/>
            <a:ext cx="5181600" cy="5403240"/>
          </a:xfrm>
        </p:spPr>
        <p:txBody>
          <a:bodyPr>
            <a:noAutofit/>
          </a:bodyPr>
          <a:lstStyle/>
          <a:p>
            <a:pPr lvl="0">
              <a:buBlip>
                <a:blip r:embed="rId2"/>
              </a:buBlip>
            </a:pPr>
            <a:r>
              <a:rPr lang="uk-UA" sz="3600" b="1" dirty="0" err="1"/>
              <a:t>Aotclhceo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Atresh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Veol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Dre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Oers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Arocnen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Piduc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Gsuh</a:t>
            </a:r>
            <a:endParaRPr lang="uk-UA" sz="3600" dirty="0"/>
          </a:p>
          <a:p>
            <a:pPr lvl="0">
              <a:buBlip>
                <a:blip r:embed="rId2"/>
              </a:buBlip>
            </a:pPr>
            <a:r>
              <a:rPr lang="uk-UA" sz="3600" b="1" dirty="0" err="1"/>
              <a:t>wesrlfo</a:t>
            </a:r>
            <a:endParaRPr lang="uk-UA" sz="3600" dirty="0"/>
          </a:p>
          <a:p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0425552" y="3302733"/>
            <a:ext cx="45719" cy="739878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03077" y="529071"/>
            <a:ext cx="7432431" cy="562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062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48707" y="350352"/>
            <a:ext cx="3794693" cy="621092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3066683" cy="231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4256">
            <a:off x="3348855" y="0"/>
            <a:ext cx="2977662" cy="297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0312">
            <a:off x="211016" y="2316263"/>
            <a:ext cx="2032446" cy="247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191" y="3864762"/>
            <a:ext cx="2334560" cy="24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6956916" y="1825625"/>
            <a:ext cx="4396884" cy="3674843"/>
          </a:xfrm>
        </p:spPr>
        <p:txBody>
          <a:bodyPr/>
          <a:lstStyle/>
          <a:p>
            <a:r>
              <a:rPr lang="uk-UA" dirty="0" err="1"/>
              <a:t>Italians</a:t>
            </a:r>
            <a:r>
              <a:rPr lang="uk-UA" dirty="0"/>
              <a:t> </a:t>
            </a:r>
            <a:r>
              <a:rPr lang="uk-UA" dirty="0" err="1"/>
              <a:t>consider</a:t>
            </a:r>
            <a:r>
              <a:rPr lang="uk-UA" dirty="0"/>
              <a:t> </a:t>
            </a:r>
            <a:r>
              <a:rPr lang="uk-UA" dirty="0" err="1"/>
              <a:t>it</a:t>
            </a:r>
            <a:r>
              <a:rPr lang="uk-UA" dirty="0"/>
              <a:t> </a:t>
            </a:r>
            <a:r>
              <a:rPr lang="uk-UA" dirty="0" err="1"/>
              <a:t>their</a:t>
            </a:r>
            <a:r>
              <a:rPr lang="uk-UA" dirty="0"/>
              <a:t> </a:t>
            </a:r>
            <a:r>
              <a:rPr lang="uk-UA" dirty="0" err="1"/>
              <a:t>duty</a:t>
            </a:r>
            <a:r>
              <a:rPr lang="uk-UA" dirty="0"/>
              <a:t> </a:t>
            </a:r>
            <a:r>
              <a:rPr lang="uk-UA" dirty="0" err="1"/>
              <a:t>to</a:t>
            </a:r>
            <a:r>
              <a:rPr lang="uk-UA" dirty="0"/>
              <a:t> </a:t>
            </a:r>
            <a:r>
              <a:rPr lang="uk-UA" dirty="0" err="1"/>
              <a:t>give</a:t>
            </a:r>
            <a:r>
              <a:rPr lang="uk-UA" dirty="0"/>
              <a:t> </a:t>
            </a:r>
            <a:r>
              <a:rPr lang="uk-UA" dirty="0" err="1"/>
              <a:t>sweets</a:t>
            </a:r>
            <a:r>
              <a:rPr lang="uk-UA" dirty="0"/>
              <a:t> </a:t>
            </a:r>
            <a:r>
              <a:rPr lang="uk-UA" dirty="0" err="1"/>
              <a:t>to</a:t>
            </a:r>
            <a:r>
              <a:rPr lang="uk-UA" dirty="0"/>
              <a:t> </a:t>
            </a:r>
            <a:r>
              <a:rPr lang="uk-UA" dirty="0" err="1"/>
              <a:t>their</a:t>
            </a:r>
            <a:r>
              <a:rPr lang="uk-UA" dirty="0"/>
              <a:t> </a:t>
            </a:r>
            <a:r>
              <a:rPr lang="uk-UA" dirty="0" err="1" smtClean="0"/>
              <a:t>beloved</a:t>
            </a:r>
            <a:endParaRPr lang="uk-UA" dirty="0" smtClean="0"/>
          </a:p>
          <a:p>
            <a:r>
              <a:rPr lang="uk-UA" dirty="0" smtClean="0"/>
              <a:t>\</a:t>
            </a:r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12916" y="3244334"/>
            <a:ext cx="3350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773654" y="2973646"/>
            <a:ext cx="477592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endParaRPr kumimoji="0" lang="uk-UA" alt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England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most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popular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gifts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are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candy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hearts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soft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Teddy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bears</a:t>
            </a:r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 </a:t>
            </a: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endParaRPr kumimoji="0" lang="uk-UA" alt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7233289" y="431436"/>
            <a:ext cx="337492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America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these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days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108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million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roses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are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usually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sold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mostly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red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692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million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dollars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are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spent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</a:t>
            </a:r>
            <a:r>
              <a: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candies</a:t>
            </a: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53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7759" y="436099"/>
            <a:ext cx="6794696" cy="1754069"/>
          </a:xfrm>
        </p:spPr>
        <p:txBody>
          <a:bodyPr>
            <a:normAutofit/>
          </a:bodyPr>
          <a:lstStyle/>
          <a:p>
            <a:r>
              <a:rPr lang="uk-UA" sz="4000" b="1" dirty="0" err="1"/>
              <a:t>Frenchmen</a:t>
            </a:r>
            <a:r>
              <a:rPr lang="uk-UA" sz="4000" b="1" dirty="0"/>
              <a:t> </a:t>
            </a:r>
            <a:r>
              <a:rPr lang="uk-UA" sz="4000" b="1" dirty="0" err="1"/>
              <a:t>on</a:t>
            </a:r>
            <a:r>
              <a:rPr lang="uk-UA" sz="4000" b="1" dirty="0"/>
              <a:t> </a:t>
            </a:r>
            <a:r>
              <a:rPr lang="uk-UA" sz="4000" b="1" dirty="0" err="1"/>
              <a:t>Valentine's</a:t>
            </a:r>
            <a:r>
              <a:rPr lang="uk-UA" sz="4000" b="1" dirty="0"/>
              <a:t> </a:t>
            </a:r>
            <a:r>
              <a:rPr lang="uk-UA" sz="4000" b="1" dirty="0" err="1"/>
              <a:t>Day</a:t>
            </a:r>
            <a:r>
              <a:rPr lang="uk-UA" sz="4000" b="1" dirty="0"/>
              <a:t> </a:t>
            </a:r>
            <a:r>
              <a:rPr lang="uk-UA" sz="4000" b="1" dirty="0" err="1"/>
              <a:t>it</a:t>
            </a:r>
            <a:r>
              <a:rPr lang="uk-UA" sz="4000" b="1" dirty="0"/>
              <a:t> </a:t>
            </a:r>
            <a:r>
              <a:rPr lang="uk-UA" sz="4000" b="1" dirty="0" err="1"/>
              <a:t>is</a:t>
            </a:r>
            <a:r>
              <a:rPr lang="uk-UA" sz="4000" b="1" dirty="0"/>
              <a:t> </a:t>
            </a:r>
            <a:r>
              <a:rPr lang="uk-UA" sz="4000" b="1" dirty="0" err="1"/>
              <a:t>customary</a:t>
            </a:r>
            <a:r>
              <a:rPr lang="uk-UA" sz="4000" b="1" dirty="0"/>
              <a:t> </a:t>
            </a:r>
            <a:r>
              <a:rPr lang="uk-UA" sz="4000" b="1" dirty="0" err="1"/>
              <a:t>to</a:t>
            </a:r>
            <a:r>
              <a:rPr lang="uk-UA" sz="4000" b="1" dirty="0"/>
              <a:t> </a:t>
            </a:r>
            <a:r>
              <a:rPr lang="uk-UA" sz="4000" b="1" dirty="0" err="1"/>
              <a:t>give</a:t>
            </a:r>
            <a:r>
              <a:rPr lang="uk-UA" sz="4000" b="1" dirty="0"/>
              <a:t> </a:t>
            </a:r>
            <a:r>
              <a:rPr lang="uk-UA" sz="4000" b="1" dirty="0" err="1"/>
              <a:t>jewelry</a:t>
            </a:r>
            <a:r>
              <a:rPr lang="uk-UA" sz="4000" b="1" dirty="0" smtClean="0"/>
              <a:t>.</a:t>
            </a:r>
            <a:br>
              <a:rPr lang="uk-UA" sz="4000" b="1" dirty="0" smtClean="0"/>
            </a:br>
            <a:endParaRPr lang="uk-UA" sz="4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308" y="535645"/>
            <a:ext cx="2288271" cy="206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87" y="4020671"/>
            <a:ext cx="3177438" cy="214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3" y="1713921"/>
            <a:ext cx="2343297" cy="177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797082" y="2600454"/>
            <a:ext cx="637266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0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Britain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unmarried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girls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February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14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rise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before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sunrise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stand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near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window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look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passing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According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belief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first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man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they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will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one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who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is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uk-UA" alt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stripped</a:t>
            </a:r>
            <a:r>
              <a:rPr kumimoji="0" lang="uk-UA" alt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kumimoji="0" lang="uk-UA" alt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936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4000" b="1" dirty="0"/>
              <a:t>In </a:t>
            </a:r>
            <a:r>
              <a:rPr lang="uk-UA" sz="4000" b="1" dirty="0" err="1"/>
              <a:t>Japan</a:t>
            </a:r>
            <a:r>
              <a:rPr lang="uk-UA" sz="4000" b="1" dirty="0"/>
              <a:t>, </a:t>
            </a:r>
            <a:r>
              <a:rPr lang="uk-UA" sz="4000" b="1" dirty="0" err="1"/>
              <a:t>girls</a:t>
            </a:r>
            <a:r>
              <a:rPr lang="uk-UA" sz="4000" b="1" dirty="0"/>
              <a:t> </a:t>
            </a:r>
            <a:r>
              <a:rPr lang="uk-UA" sz="4000" b="1" dirty="0" err="1"/>
              <a:t>give</a:t>
            </a:r>
            <a:r>
              <a:rPr lang="uk-UA" sz="4000" b="1" dirty="0"/>
              <a:t> </a:t>
            </a:r>
            <a:r>
              <a:rPr lang="uk-UA" sz="4000" b="1" dirty="0" err="1"/>
              <a:t>men</a:t>
            </a:r>
            <a:r>
              <a:rPr lang="uk-UA" sz="4000" b="1" dirty="0"/>
              <a:t> </a:t>
            </a:r>
            <a:r>
              <a:rPr lang="uk-UA" sz="4000" b="1" dirty="0" err="1"/>
              <a:t>chocolate</a:t>
            </a:r>
            <a:r>
              <a:rPr lang="uk-UA" sz="4000" b="1" dirty="0"/>
              <a:t>, </a:t>
            </a:r>
            <a:r>
              <a:rPr lang="uk-UA" sz="4000" b="1" dirty="0" err="1"/>
              <a:t>and</a:t>
            </a:r>
            <a:r>
              <a:rPr lang="uk-UA" sz="4000" b="1" dirty="0"/>
              <a:t> </a:t>
            </a:r>
            <a:r>
              <a:rPr lang="uk-UA" sz="4000" b="1" dirty="0" err="1"/>
              <a:t>men</a:t>
            </a:r>
            <a:r>
              <a:rPr lang="uk-UA" sz="4000" b="1" dirty="0"/>
              <a:t> </a:t>
            </a:r>
            <a:r>
              <a:rPr lang="uk-UA" sz="4000" b="1" dirty="0" err="1"/>
              <a:t>compete</a:t>
            </a:r>
            <a:r>
              <a:rPr lang="uk-UA" sz="4000" b="1" dirty="0"/>
              <a:t>, </a:t>
            </a:r>
            <a:r>
              <a:rPr lang="uk-UA" sz="4000" b="1" dirty="0" err="1"/>
              <a:t>who</a:t>
            </a:r>
            <a:r>
              <a:rPr lang="uk-UA" sz="4000" b="1" dirty="0"/>
              <a:t> </a:t>
            </a:r>
            <a:r>
              <a:rPr lang="uk-UA" sz="4000" b="1" dirty="0" err="1"/>
              <a:t>can</a:t>
            </a:r>
            <a:r>
              <a:rPr lang="uk-UA" sz="4000" b="1" dirty="0"/>
              <a:t> </a:t>
            </a:r>
            <a:r>
              <a:rPr lang="uk-UA" sz="4000" b="1" dirty="0" err="1"/>
              <a:t>shout</a:t>
            </a:r>
            <a:r>
              <a:rPr lang="uk-UA" sz="4000" b="1" dirty="0"/>
              <a:t> </a:t>
            </a:r>
            <a:r>
              <a:rPr lang="uk-UA" sz="4000" b="1" dirty="0" err="1"/>
              <a:t>out</a:t>
            </a:r>
            <a:r>
              <a:rPr lang="uk-UA" sz="4000" b="1" dirty="0"/>
              <a:t> a </a:t>
            </a:r>
            <a:r>
              <a:rPr lang="uk-UA" sz="4000" b="1" dirty="0" err="1"/>
              <a:t>declaration</a:t>
            </a:r>
            <a:r>
              <a:rPr lang="uk-UA" sz="4000" b="1" dirty="0"/>
              <a:t> </a:t>
            </a:r>
            <a:r>
              <a:rPr lang="uk-UA" sz="4000" b="1" dirty="0" err="1"/>
              <a:t>of</a:t>
            </a:r>
            <a:r>
              <a:rPr lang="uk-UA" sz="4000" b="1" dirty="0"/>
              <a:t> </a:t>
            </a:r>
            <a:r>
              <a:rPr lang="uk-UA" sz="4000" b="1" dirty="0" err="1"/>
              <a:t>love</a:t>
            </a:r>
            <a:r>
              <a:rPr lang="uk-UA" sz="4000" b="1" dirty="0"/>
              <a:t> </a:t>
            </a:r>
            <a:r>
              <a:rPr lang="uk-UA" sz="4000" b="1" dirty="0" err="1"/>
              <a:t>louder</a:t>
            </a:r>
            <a:r>
              <a:rPr lang="uk-UA" sz="4000" b="1" dirty="0"/>
              <a:t>.</a:t>
            </a:r>
            <a:br>
              <a:rPr lang="uk-UA" sz="4000" b="1" dirty="0"/>
            </a:br>
            <a:r>
              <a:rPr lang="uk-UA" sz="4000" b="1" dirty="0" err="1"/>
              <a:t>the</a:t>
            </a:r>
            <a:r>
              <a:rPr lang="uk-UA" sz="4000" b="1" dirty="0"/>
              <a:t> </a:t>
            </a:r>
            <a:r>
              <a:rPr lang="uk-UA" sz="4000" b="1" dirty="0" err="1"/>
              <a:t>Germans</a:t>
            </a:r>
            <a:r>
              <a:rPr lang="uk-UA" sz="4000" b="1" dirty="0"/>
              <a:t> </a:t>
            </a:r>
            <a:r>
              <a:rPr lang="uk-UA" sz="4000" b="1" dirty="0" err="1"/>
              <a:t>consider</a:t>
            </a:r>
            <a:r>
              <a:rPr lang="uk-UA" sz="4000" b="1" dirty="0"/>
              <a:t> </a:t>
            </a:r>
            <a:r>
              <a:rPr lang="uk-UA" sz="4000" b="1" dirty="0" err="1"/>
              <a:t>Valentine</a:t>
            </a:r>
            <a:r>
              <a:rPr lang="uk-UA" sz="4000" b="1" dirty="0"/>
              <a:t> </a:t>
            </a:r>
            <a:r>
              <a:rPr lang="uk-UA" sz="4000" b="1" dirty="0" err="1"/>
              <a:t>to</a:t>
            </a:r>
            <a:r>
              <a:rPr lang="uk-UA" sz="4000" b="1" dirty="0"/>
              <a:t> </a:t>
            </a:r>
            <a:r>
              <a:rPr lang="uk-UA" sz="4000" b="1" dirty="0" err="1"/>
              <a:t>be</a:t>
            </a:r>
            <a:r>
              <a:rPr lang="uk-UA" sz="4000" b="1" dirty="0"/>
              <a:t> </a:t>
            </a:r>
            <a:r>
              <a:rPr lang="uk-UA" sz="4000" b="1" dirty="0" err="1"/>
              <a:t>the</a:t>
            </a:r>
            <a:r>
              <a:rPr lang="uk-UA" sz="4000" b="1" dirty="0"/>
              <a:t> </a:t>
            </a:r>
            <a:r>
              <a:rPr lang="uk-UA" sz="4000" b="1" dirty="0" err="1"/>
              <a:t>patron</a:t>
            </a:r>
            <a:r>
              <a:rPr lang="uk-UA" sz="4000" b="1" dirty="0"/>
              <a:t> </a:t>
            </a:r>
            <a:r>
              <a:rPr lang="uk-UA" sz="4000" b="1" dirty="0" err="1"/>
              <a:t>of</a:t>
            </a:r>
            <a:r>
              <a:rPr lang="uk-UA" sz="4000" b="1" dirty="0"/>
              <a:t> </a:t>
            </a:r>
            <a:r>
              <a:rPr lang="uk-UA" sz="4000" b="1" dirty="0" err="1"/>
              <a:t>the</a:t>
            </a:r>
            <a:r>
              <a:rPr lang="uk-UA" sz="4000" b="1" dirty="0"/>
              <a:t> </a:t>
            </a:r>
            <a:r>
              <a:rPr lang="uk-UA" sz="4000" b="1" dirty="0" err="1"/>
              <a:t>mentally</a:t>
            </a:r>
            <a:r>
              <a:rPr lang="uk-UA" sz="4000" b="1" dirty="0"/>
              <a:t> </a:t>
            </a:r>
            <a:r>
              <a:rPr lang="uk-UA" sz="4000" b="1" dirty="0" err="1"/>
              <a:t>ill</a:t>
            </a:r>
            <a:r>
              <a:rPr lang="uk-UA" sz="4000" b="1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14" y="3521956"/>
            <a:ext cx="4801631" cy="297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145" y="3521956"/>
            <a:ext cx="5153993" cy="297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320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 </a:t>
            </a:r>
            <a:r>
              <a:rPr lang="uk-UA" dirty="0" err="1"/>
              <a:t>Saudi</a:t>
            </a:r>
            <a:r>
              <a:rPr lang="uk-UA" dirty="0"/>
              <a:t> </a:t>
            </a:r>
            <a:r>
              <a:rPr lang="uk-UA" dirty="0" err="1"/>
              <a:t>Arabia</a:t>
            </a:r>
            <a:r>
              <a:rPr lang="uk-UA" dirty="0"/>
              <a:t> </a:t>
            </a:r>
            <a:r>
              <a:rPr lang="uk-UA" dirty="0" err="1"/>
              <a:t>is</a:t>
            </a:r>
            <a:r>
              <a:rPr lang="uk-UA" dirty="0"/>
              <a:t> </a:t>
            </a:r>
            <a:r>
              <a:rPr lang="uk-UA" dirty="0" err="1"/>
              <a:t>the</a:t>
            </a:r>
            <a:r>
              <a:rPr lang="uk-UA" dirty="0"/>
              <a:t> </a:t>
            </a:r>
            <a:r>
              <a:rPr lang="uk-UA" dirty="0" err="1"/>
              <a:t>only</a:t>
            </a:r>
            <a:r>
              <a:rPr lang="uk-UA" dirty="0"/>
              <a:t> </a:t>
            </a:r>
            <a:r>
              <a:rPr lang="uk-UA" dirty="0" err="1"/>
              <a:t>country</a:t>
            </a:r>
            <a:r>
              <a:rPr lang="uk-UA" dirty="0"/>
              <a:t> in </a:t>
            </a:r>
            <a:r>
              <a:rPr lang="uk-UA" dirty="0" err="1"/>
              <a:t>the</a:t>
            </a:r>
            <a:r>
              <a:rPr lang="uk-UA" dirty="0"/>
              <a:t> </a:t>
            </a:r>
            <a:r>
              <a:rPr lang="uk-UA" dirty="0" err="1"/>
              <a:t>world</a:t>
            </a:r>
            <a:r>
              <a:rPr lang="uk-UA" dirty="0"/>
              <a:t> </a:t>
            </a:r>
            <a:r>
              <a:rPr lang="uk-UA" dirty="0" err="1"/>
              <a:t>where</a:t>
            </a:r>
            <a:r>
              <a:rPr lang="uk-UA" dirty="0"/>
              <a:t> </a:t>
            </a:r>
            <a:r>
              <a:rPr lang="uk-UA" dirty="0" err="1"/>
              <a:t>this</a:t>
            </a:r>
            <a:r>
              <a:rPr lang="uk-UA" dirty="0"/>
              <a:t> </a:t>
            </a:r>
            <a:r>
              <a:rPr lang="uk-UA" dirty="0" err="1"/>
              <a:t>holiday</a:t>
            </a:r>
            <a:r>
              <a:rPr lang="uk-UA" dirty="0"/>
              <a:t> ... </a:t>
            </a:r>
            <a:r>
              <a:rPr lang="uk-UA" dirty="0" err="1"/>
              <a:t>is</a:t>
            </a:r>
            <a:r>
              <a:rPr lang="uk-UA" dirty="0"/>
              <a:t> </a:t>
            </a:r>
            <a:r>
              <a:rPr lang="uk-UA" dirty="0" err="1"/>
              <a:t>officially</a:t>
            </a:r>
            <a:r>
              <a:rPr lang="uk-UA" dirty="0"/>
              <a:t> </a:t>
            </a:r>
            <a:r>
              <a:rPr lang="uk-UA" dirty="0" err="1"/>
              <a:t>banned</a:t>
            </a:r>
            <a:r>
              <a:rPr lang="uk-UA" dirty="0"/>
              <a:t>, </a:t>
            </a:r>
            <a:r>
              <a:rPr lang="uk-UA" dirty="0" err="1"/>
              <a:t>and</a:t>
            </a:r>
            <a:r>
              <a:rPr lang="uk-UA" dirty="0"/>
              <a:t> </a:t>
            </a:r>
            <a:r>
              <a:rPr lang="uk-UA" dirty="0" err="1"/>
              <a:t>under</a:t>
            </a:r>
            <a:r>
              <a:rPr lang="uk-UA" dirty="0"/>
              <a:t> </a:t>
            </a:r>
            <a:r>
              <a:rPr lang="uk-UA" dirty="0" err="1"/>
              <a:t>pain</a:t>
            </a:r>
            <a:r>
              <a:rPr lang="uk-UA" dirty="0"/>
              <a:t> </a:t>
            </a:r>
            <a:r>
              <a:rPr lang="uk-UA" dirty="0" err="1"/>
              <a:t>of</a:t>
            </a:r>
            <a:r>
              <a:rPr lang="uk-UA" dirty="0"/>
              <a:t> </a:t>
            </a:r>
            <a:r>
              <a:rPr lang="uk-UA" dirty="0" err="1"/>
              <a:t>heavy</a:t>
            </a:r>
            <a:r>
              <a:rPr lang="uk-UA" dirty="0"/>
              <a:t> </a:t>
            </a:r>
            <a:r>
              <a:rPr lang="uk-UA" dirty="0" err="1"/>
              <a:t>fines</a:t>
            </a:r>
            <a:r>
              <a:rPr lang="uk-UA" dirty="0"/>
              <a:t>.</a:t>
            </a:r>
            <a:br>
              <a:rPr lang="uk-UA" dirty="0"/>
            </a:b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803" y="2399788"/>
            <a:ext cx="6035039" cy="39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65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" y="1214585"/>
            <a:ext cx="11361584" cy="456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168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681531"/>
          </a:xfrm>
        </p:spPr>
        <p:txBody>
          <a:bodyPr>
            <a:normAutofit lnSpcReduction="10000"/>
          </a:bodyPr>
          <a:lstStyle/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/>
              <a:t>old</a:t>
            </a:r>
            <a:r>
              <a:rPr lang="uk-UA" sz="3200" b="1" dirty="0"/>
              <a:t> </a:t>
            </a:r>
            <a:r>
              <a:rPr lang="uk-UA" sz="3200" b="1" dirty="0" err="1"/>
              <a:t>English</a:t>
            </a:r>
            <a:r>
              <a:rPr lang="uk-UA" sz="3200" b="1" dirty="0"/>
              <a:t> </a:t>
            </a:r>
            <a:r>
              <a:rPr lang="uk-UA" sz="3200" b="1" dirty="0" err="1"/>
              <a:t>saying</a:t>
            </a:r>
            <a:r>
              <a:rPr lang="uk-UA" sz="3200" b="1" dirty="0"/>
              <a:t> </a:t>
            </a:r>
            <a:r>
              <a:rPr lang="uk-UA" sz="3200" b="1" dirty="0" err="1"/>
              <a:t>goes</a:t>
            </a:r>
            <a:r>
              <a:rPr lang="uk-UA" sz="3200" b="1" dirty="0"/>
              <a:t>: "</a:t>
            </a:r>
            <a:r>
              <a:rPr lang="uk-UA" sz="3200" b="1" dirty="0" err="1"/>
              <a:t>On</a:t>
            </a:r>
            <a:r>
              <a:rPr lang="uk-UA" sz="3200" b="1" dirty="0"/>
              <a:t> </a:t>
            </a:r>
            <a:r>
              <a:rPr lang="uk-UA" sz="3200" b="1" dirty="0" err="1"/>
              <a:t>Valentine's</a:t>
            </a:r>
            <a:r>
              <a:rPr lang="uk-UA" sz="3200" b="1" dirty="0"/>
              <a:t> </a:t>
            </a:r>
            <a:r>
              <a:rPr lang="uk-UA" sz="3200" b="1" dirty="0" err="1"/>
              <a:t>day</a:t>
            </a:r>
            <a:r>
              <a:rPr lang="uk-UA" sz="3200" b="1" dirty="0"/>
              <a:t> </a:t>
            </a:r>
            <a:r>
              <a:rPr lang="uk-UA" sz="3200" b="1" dirty="0" err="1"/>
              <a:t>all</a:t>
            </a:r>
            <a:r>
              <a:rPr lang="uk-UA" sz="3200" b="1" dirty="0"/>
              <a:t> </a:t>
            </a:r>
            <a:r>
              <a:rPr lang="uk-UA" sz="3200" b="1" dirty="0" err="1"/>
              <a:t>birds</a:t>
            </a:r>
            <a:r>
              <a:rPr lang="uk-UA" sz="3200" b="1" dirty="0"/>
              <a:t> in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air</a:t>
            </a:r>
            <a:r>
              <a:rPr lang="uk-UA" sz="3200" b="1" dirty="0"/>
              <a:t> </a:t>
            </a:r>
            <a:r>
              <a:rPr lang="uk-UA" sz="3200" b="1" dirty="0" err="1"/>
              <a:t>are</a:t>
            </a:r>
            <a:r>
              <a:rPr lang="uk-UA" sz="3200" b="1" dirty="0"/>
              <a:t> </a:t>
            </a:r>
            <a:r>
              <a:rPr lang="uk-UA" sz="3200" b="1" dirty="0" err="1"/>
              <a:t>connected</a:t>
            </a:r>
            <a:r>
              <a:rPr lang="uk-UA" sz="3200" b="1" dirty="0"/>
              <a:t> in </a:t>
            </a:r>
            <a:r>
              <a:rPr lang="uk-UA" sz="3200" b="1" dirty="0" err="1"/>
              <a:t>pairs</a:t>
            </a:r>
            <a:r>
              <a:rPr lang="uk-UA" sz="3200" b="1" dirty="0"/>
              <a:t>.”</a:t>
            </a:r>
          </a:p>
          <a:p>
            <a:endParaRPr lang="uk-UA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69" y="458243"/>
            <a:ext cx="7080739" cy="437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00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67753" y="365125"/>
            <a:ext cx="5978769" cy="5811838"/>
          </a:xfrm>
        </p:spPr>
        <p:txBody>
          <a:bodyPr>
            <a:normAutofit fontScale="70000" lnSpcReduction="20000"/>
          </a:bodyPr>
          <a:lstStyle/>
          <a:p>
            <a:pPr lvl="0">
              <a:buBlip>
                <a:blip r:embed="rId2"/>
              </a:buBlip>
            </a:pPr>
            <a:endParaRPr lang="uk-UA" sz="4600" b="1" i="1" dirty="0" smtClean="0">
              <a:solidFill>
                <a:schemeClr val="bg1"/>
              </a:solidFill>
            </a:endParaRPr>
          </a:p>
          <a:p>
            <a:pPr lvl="0">
              <a:buBlip>
                <a:blip r:embed="rId2"/>
              </a:buBlip>
            </a:pPr>
            <a:r>
              <a:rPr lang="uk-UA" sz="4600" b="1" i="1" dirty="0" err="1" smtClean="0"/>
              <a:t>To</a:t>
            </a:r>
            <a:r>
              <a:rPr lang="uk-UA" sz="4600" b="1" i="1" dirty="0" smtClean="0"/>
              <a:t> </a:t>
            </a:r>
            <a:r>
              <a:rPr lang="uk-UA" sz="4600" b="1" i="1" dirty="0" err="1"/>
              <a:t>pop</a:t>
            </a:r>
            <a:r>
              <a:rPr lang="uk-UA" sz="4600" b="1" i="1" dirty="0"/>
              <a:t> </a:t>
            </a:r>
            <a:r>
              <a:rPr lang="uk-UA" sz="4600" b="1" i="1" dirty="0" err="1"/>
              <a:t>the</a:t>
            </a:r>
            <a:r>
              <a:rPr lang="uk-UA" sz="4600" b="1" i="1" dirty="0"/>
              <a:t> </a:t>
            </a:r>
            <a:r>
              <a:rPr lang="uk-UA" sz="4600" b="1" i="1" dirty="0" err="1"/>
              <a:t>Question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Those</a:t>
            </a:r>
            <a:r>
              <a:rPr lang="uk-UA" sz="4600" b="1" i="1" dirty="0"/>
              <a:t> </a:t>
            </a:r>
            <a:r>
              <a:rPr lang="uk-UA" sz="4600" b="1" i="1" dirty="0" err="1"/>
              <a:t>three</a:t>
            </a:r>
            <a:r>
              <a:rPr lang="uk-UA" sz="4600" b="1" i="1" dirty="0"/>
              <a:t> </a:t>
            </a:r>
            <a:r>
              <a:rPr lang="uk-UA" sz="4600" b="1" i="1" dirty="0" err="1"/>
              <a:t>little</a:t>
            </a:r>
            <a:r>
              <a:rPr lang="uk-UA" sz="4600" b="1" i="1" dirty="0"/>
              <a:t> </a:t>
            </a:r>
            <a:r>
              <a:rPr lang="uk-UA" sz="4600" b="1" i="1" dirty="0" err="1"/>
              <a:t>words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To</a:t>
            </a:r>
            <a:r>
              <a:rPr lang="uk-UA" sz="4600" b="1" i="1" dirty="0"/>
              <a:t> </a:t>
            </a:r>
            <a:r>
              <a:rPr lang="uk-UA" sz="4600" b="1" i="1" dirty="0" err="1"/>
              <a:t>Fall</a:t>
            </a:r>
            <a:r>
              <a:rPr lang="uk-UA" sz="4600" b="1" i="1" dirty="0"/>
              <a:t> in </a:t>
            </a:r>
            <a:r>
              <a:rPr lang="uk-UA" sz="4600" b="1" i="1" dirty="0" err="1"/>
              <a:t>love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To</a:t>
            </a:r>
            <a:r>
              <a:rPr lang="uk-UA" sz="4600" b="1" i="1" dirty="0"/>
              <a:t> </a:t>
            </a:r>
            <a:r>
              <a:rPr lang="uk-UA" sz="4600" b="1" i="1" dirty="0" err="1"/>
              <a:t>patch</a:t>
            </a:r>
            <a:r>
              <a:rPr lang="uk-UA" sz="4600" b="1" i="1" dirty="0"/>
              <a:t> </a:t>
            </a:r>
            <a:r>
              <a:rPr lang="uk-UA" sz="4600" b="1" i="1" dirty="0" err="1"/>
              <a:t>up</a:t>
            </a:r>
            <a:r>
              <a:rPr lang="uk-UA" sz="4600" b="1" i="1" dirty="0"/>
              <a:t> a </a:t>
            </a:r>
            <a:r>
              <a:rPr lang="uk-UA" sz="4600" b="1" i="1" dirty="0" err="1"/>
              <a:t>relationship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Love</a:t>
            </a:r>
            <a:r>
              <a:rPr lang="uk-UA" sz="4600" b="1" i="1" dirty="0"/>
              <a:t> </a:t>
            </a:r>
            <a:r>
              <a:rPr lang="uk-UA" sz="4600" b="1" i="1" dirty="0" err="1"/>
              <a:t>cannot</a:t>
            </a:r>
            <a:r>
              <a:rPr lang="uk-UA" sz="4600" b="1" i="1" dirty="0"/>
              <a:t> </a:t>
            </a:r>
            <a:r>
              <a:rPr lang="uk-UA" sz="4600" b="1" i="1" dirty="0" err="1"/>
              <a:t>be</a:t>
            </a:r>
            <a:r>
              <a:rPr lang="uk-UA" sz="4600" b="1" i="1" dirty="0"/>
              <a:t> </a:t>
            </a:r>
            <a:r>
              <a:rPr lang="uk-UA" sz="4600" b="1" i="1" dirty="0" err="1"/>
              <a:t>forced</a:t>
            </a:r>
            <a:r>
              <a:rPr lang="uk-UA" sz="4600" b="1" i="1" dirty="0"/>
              <a:t>.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Love</a:t>
            </a:r>
            <a:r>
              <a:rPr lang="uk-UA" sz="4600" b="1" i="1" dirty="0"/>
              <a:t> in a </a:t>
            </a:r>
            <a:r>
              <a:rPr lang="uk-UA" sz="4600" b="1" i="1" dirty="0" err="1"/>
              <a:t>cottage</a:t>
            </a:r>
            <a:r>
              <a:rPr lang="uk-UA" sz="4600" b="1" i="1" dirty="0"/>
              <a:t>. 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/>
              <a:t>A </a:t>
            </a:r>
            <a:r>
              <a:rPr lang="uk-UA" sz="4600" b="1" i="1" dirty="0" err="1"/>
              <a:t>love</a:t>
            </a:r>
            <a:r>
              <a:rPr lang="uk-UA" sz="4600" b="1" i="1" dirty="0"/>
              <a:t> </a:t>
            </a:r>
            <a:r>
              <a:rPr lang="uk-UA" sz="4600" b="1" i="1" dirty="0" err="1"/>
              <a:t>nest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/>
              <a:t> </a:t>
            </a:r>
            <a:r>
              <a:rPr lang="uk-UA" sz="4600" b="1" i="1" dirty="0" err="1"/>
              <a:t>Love</a:t>
            </a:r>
            <a:r>
              <a:rPr lang="uk-UA" sz="4600" b="1" i="1" dirty="0"/>
              <a:t> </a:t>
            </a:r>
            <a:r>
              <a:rPr lang="uk-UA" sz="4600" b="1" i="1" dirty="0" err="1"/>
              <a:t>is</a:t>
            </a:r>
            <a:r>
              <a:rPr lang="uk-UA" sz="4600" b="1" i="1" dirty="0"/>
              <a:t> </a:t>
            </a:r>
            <a:r>
              <a:rPr lang="uk-UA" sz="4600" b="1" i="1" dirty="0" err="1"/>
              <a:t>blind</a:t>
            </a:r>
            <a:r>
              <a:rPr lang="uk-UA" sz="4600" b="1" i="1" dirty="0"/>
              <a:t>. 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Love</a:t>
            </a:r>
            <a:r>
              <a:rPr lang="uk-UA" sz="4600" b="1" i="1" dirty="0"/>
              <a:t> </a:t>
            </a:r>
            <a:r>
              <a:rPr lang="uk-UA" sz="4600" b="1" i="1" dirty="0" err="1"/>
              <a:t>is</a:t>
            </a:r>
            <a:r>
              <a:rPr lang="uk-UA" sz="4600" b="1" i="1" dirty="0"/>
              <a:t> </a:t>
            </a:r>
            <a:r>
              <a:rPr lang="uk-UA" sz="4600" b="1" i="1" dirty="0" err="1"/>
              <a:t>neither</a:t>
            </a:r>
            <a:r>
              <a:rPr lang="uk-UA" sz="4600" b="1" i="1" dirty="0"/>
              <a:t> </a:t>
            </a:r>
            <a:r>
              <a:rPr lang="uk-UA" sz="4600" b="1" i="1" dirty="0" err="1"/>
              <a:t>bought</a:t>
            </a:r>
            <a:r>
              <a:rPr lang="uk-UA" sz="4600" b="1" i="1" dirty="0"/>
              <a:t>, </a:t>
            </a:r>
            <a:r>
              <a:rPr lang="uk-UA" sz="4600" b="1" i="1" dirty="0" err="1"/>
              <a:t>nor</a:t>
            </a:r>
            <a:r>
              <a:rPr lang="uk-UA" sz="4600" b="1" i="1" dirty="0"/>
              <a:t> </a:t>
            </a:r>
            <a:r>
              <a:rPr lang="uk-UA" sz="4600" b="1" i="1" dirty="0" err="1"/>
              <a:t>sold</a:t>
            </a:r>
            <a:r>
              <a:rPr lang="uk-UA" sz="4600" b="1" i="1" dirty="0"/>
              <a:t>. 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Love</a:t>
            </a:r>
            <a:r>
              <a:rPr lang="uk-UA" sz="4600" b="1" i="1" dirty="0"/>
              <a:t> </a:t>
            </a:r>
            <a:r>
              <a:rPr lang="uk-UA" sz="4600" b="1" i="1" dirty="0" err="1"/>
              <a:t>makes</a:t>
            </a:r>
            <a:r>
              <a:rPr lang="uk-UA" sz="4600" b="1" i="1" dirty="0"/>
              <a:t> </a:t>
            </a:r>
            <a:r>
              <a:rPr lang="uk-UA" sz="4600" b="1" i="1" dirty="0" err="1"/>
              <a:t>the</a:t>
            </a:r>
            <a:r>
              <a:rPr lang="uk-UA" sz="4600" b="1" i="1" dirty="0"/>
              <a:t> </a:t>
            </a:r>
            <a:r>
              <a:rPr lang="uk-UA" sz="4600" b="1" i="1" dirty="0" err="1"/>
              <a:t>world</a:t>
            </a:r>
            <a:r>
              <a:rPr lang="uk-UA" sz="4600" b="1" i="1" dirty="0"/>
              <a:t> </a:t>
            </a:r>
            <a:r>
              <a:rPr lang="uk-UA" sz="4600" b="1" i="1" dirty="0" err="1"/>
              <a:t>go</a:t>
            </a:r>
            <a:r>
              <a:rPr lang="uk-UA" sz="4600" b="1" i="1" dirty="0"/>
              <a:t> </a:t>
            </a:r>
            <a:r>
              <a:rPr lang="uk-UA" sz="4600" b="1" i="1" dirty="0" err="1"/>
              <a:t>round</a:t>
            </a:r>
            <a:r>
              <a:rPr lang="uk-UA" sz="4600" b="1" i="1" dirty="0"/>
              <a:t>.</a:t>
            </a:r>
            <a:endParaRPr lang="uk-UA" sz="4600" b="1" dirty="0"/>
          </a:p>
          <a:p>
            <a:pPr lvl="0">
              <a:buBlip>
                <a:blip r:embed="rId2"/>
              </a:buBlip>
            </a:pPr>
            <a:r>
              <a:rPr lang="uk-UA" sz="4600" b="1" i="1" dirty="0" err="1"/>
              <a:t>Puppy</a:t>
            </a:r>
            <a:r>
              <a:rPr lang="uk-UA" sz="4600" b="1" i="1" dirty="0"/>
              <a:t> </a:t>
            </a:r>
            <a:r>
              <a:rPr lang="uk-UA" sz="4600" b="1" i="1" dirty="0" err="1"/>
              <a:t>love</a:t>
            </a:r>
            <a:r>
              <a:rPr lang="uk-UA" sz="4600" b="1" i="1" dirty="0"/>
              <a:t>.</a:t>
            </a:r>
            <a:endParaRPr lang="uk-UA" sz="4600" b="1" dirty="0"/>
          </a:p>
          <a:p>
            <a:endParaRPr lang="uk-UA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56" y="365125"/>
            <a:ext cx="5411729" cy="58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0231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939439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uk-UA" sz="3500" b="1" dirty="0" smtClean="0"/>
              <a:t>Emperor </a:t>
            </a:r>
            <a:r>
              <a:rPr lang="uk-UA" sz="3500" b="1" dirty="0"/>
              <a:t>Claudius </a:t>
            </a:r>
            <a:r>
              <a:rPr lang="uk-UA" sz="3500" b="1" dirty="0" err="1"/>
              <a:t>banned</a:t>
            </a:r>
            <a:r>
              <a:rPr lang="uk-UA" sz="3500" b="1" dirty="0"/>
              <a:t> </a:t>
            </a:r>
            <a:r>
              <a:rPr lang="uk-UA" sz="3500" b="1" dirty="0" err="1"/>
              <a:t>all</a:t>
            </a:r>
            <a:r>
              <a:rPr lang="uk-UA" sz="3500" b="1" dirty="0"/>
              <a:t> </a:t>
            </a:r>
            <a:r>
              <a:rPr lang="uk-UA" sz="3500" b="1" dirty="0" err="1" smtClean="0"/>
              <a:t>marriages</a:t>
            </a:r>
            <a:r>
              <a:rPr lang="en-US" sz="3500" b="1" dirty="0"/>
              <a:t> </a:t>
            </a:r>
            <a:r>
              <a:rPr lang="en-US" sz="3500" b="1" dirty="0" smtClean="0"/>
              <a:t>but y</a:t>
            </a:r>
            <a:r>
              <a:rPr lang="uk-UA" sz="3500" b="1" dirty="0" err="1" smtClean="0"/>
              <a:t>oung</a:t>
            </a:r>
            <a:r>
              <a:rPr lang="uk-UA" sz="3500" b="1" dirty="0" smtClean="0"/>
              <a:t> </a:t>
            </a:r>
            <a:r>
              <a:rPr lang="uk-UA" sz="3500" b="1" dirty="0" err="1"/>
              <a:t>priest</a:t>
            </a:r>
            <a:r>
              <a:rPr lang="uk-UA" sz="3500" b="1" dirty="0"/>
              <a:t> </a:t>
            </a:r>
            <a:r>
              <a:rPr lang="uk-UA" sz="3500" b="1" dirty="0" err="1"/>
              <a:t>called</a:t>
            </a:r>
            <a:r>
              <a:rPr lang="uk-UA" sz="3500" b="1" dirty="0"/>
              <a:t> </a:t>
            </a:r>
            <a:r>
              <a:rPr lang="uk-UA" sz="3500" b="1" dirty="0" err="1"/>
              <a:t>Valentine</a:t>
            </a:r>
            <a:r>
              <a:rPr lang="uk-UA" sz="3500" b="1" dirty="0"/>
              <a:t> </a:t>
            </a:r>
            <a:r>
              <a:rPr lang="uk-UA" sz="3500" b="1" dirty="0" err="1"/>
              <a:t>started</a:t>
            </a:r>
            <a:r>
              <a:rPr lang="uk-UA" sz="3500" b="1" dirty="0"/>
              <a:t> </a:t>
            </a:r>
            <a:r>
              <a:rPr lang="uk-UA" sz="3500" b="1" dirty="0" err="1"/>
              <a:t>to</a:t>
            </a:r>
            <a:r>
              <a:rPr lang="uk-UA" sz="3500" b="1" dirty="0"/>
              <a:t> </a:t>
            </a:r>
            <a:r>
              <a:rPr lang="uk-UA" sz="3500" b="1" dirty="0" err="1"/>
              <a:t>marry</a:t>
            </a:r>
            <a:r>
              <a:rPr lang="uk-UA" sz="3500" b="1" dirty="0"/>
              <a:t> </a:t>
            </a:r>
            <a:r>
              <a:rPr lang="uk-UA" sz="3500" b="1" dirty="0" err="1"/>
              <a:t>people</a:t>
            </a:r>
            <a:r>
              <a:rPr lang="uk-UA" sz="3500" b="1" dirty="0"/>
              <a:t> </a:t>
            </a:r>
            <a:r>
              <a:rPr lang="uk-UA" sz="3500" b="1" dirty="0" err="1"/>
              <a:t>secretly</a:t>
            </a:r>
            <a:r>
              <a:rPr lang="uk-UA" sz="3500" b="1" dirty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617" y="434587"/>
            <a:ext cx="8374765" cy="463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92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err="1"/>
              <a:t>Valentine</a:t>
            </a:r>
            <a:r>
              <a:rPr lang="uk-UA" sz="3200" b="1" dirty="0"/>
              <a:t> </a:t>
            </a:r>
            <a:r>
              <a:rPr lang="uk-UA" sz="3200" b="1" dirty="0" err="1"/>
              <a:t>helped</a:t>
            </a:r>
            <a:r>
              <a:rPr lang="uk-UA" sz="3200" b="1" dirty="0"/>
              <a:t> </a:t>
            </a:r>
            <a:r>
              <a:rPr lang="uk-UA" sz="3200" b="1" dirty="0" err="1"/>
              <a:t>Christians</a:t>
            </a:r>
            <a:r>
              <a:rPr lang="uk-UA" sz="3200" b="1" dirty="0"/>
              <a:t> </a:t>
            </a:r>
            <a:r>
              <a:rPr lang="uk-UA" sz="3200" b="1" dirty="0" err="1"/>
              <a:t>to</a:t>
            </a:r>
            <a:r>
              <a:rPr lang="uk-UA" sz="3200" b="1" dirty="0"/>
              <a:t> </a:t>
            </a:r>
            <a:r>
              <a:rPr lang="uk-UA" sz="3200" b="1" dirty="0" err="1"/>
              <a:t>escape</a:t>
            </a:r>
            <a:r>
              <a:rPr lang="uk-UA" sz="3200" b="1" dirty="0"/>
              <a:t> </a:t>
            </a:r>
            <a:r>
              <a:rPr lang="uk-UA" sz="3200" b="1" dirty="0" err="1"/>
              <a:t>Roman</a:t>
            </a:r>
            <a:r>
              <a:rPr lang="uk-UA" sz="3200" b="1" dirty="0"/>
              <a:t> </a:t>
            </a:r>
            <a:r>
              <a:rPr lang="uk-UA" sz="3200" b="1" dirty="0" smtClean="0"/>
              <a:t>prisons</a:t>
            </a:r>
            <a:r>
              <a:rPr lang="en-US" sz="3200" b="1" dirty="0" smtClean="0"/>
              <a:t> </a:t>
            </a:r>
            <a:r>
              <a:rPr lang="uk-UA" sz="3200" b="1" dirty="0" err="1"/>
              <a:t>and</a:t>
            </a:r>
            <a:r>
              <a:rPr lang="uk-UA" sz="3200" b="1" dirty="0"/>
              <a:t> </a:t>
            </a:r>
            <a:r>
              <a:rPr lang="uk-UA" sz="3200" b="1" dirty="0" err="1"/>
              <a:t>he</a:t>
            </a:r>
            <a:r>
              <a:rPr lang="uk-UA" sz="3200" b="1" dirty="0"/>
              <a:t> </a:t>
            </a:r>
            <a:r>
              <a:rPr lang="uk-UA" sz="3200" b="1" dirty="0" err="1"/>
              <a:t>cured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jailer’s</a:t>
            </a:r>
            <a:r>
              <a:rPr lang="uk-UA" sz="3200" b="1" dirty="0"/>
              <a:t> </a:t>
            </a:r>
            <a:r>
              <a:rPr lang="uk-UA" sz="3200" b="1" dirty="0" err="1"/>
              <a:t>blind</a:t>
            </a:r>
            <a:r>
              <a:rPr lang="uk-UA" sz="3200" b="1" dirty="0"/>
              <a:t> </a:t>
            </a:r>
            <a:r>
              <a:rPr lang="uk-UA" sz="3200" b="1" dirty="0" err="1"/>
              <a:t>daughter</a:t>
            </a:r>
            <a:r>
              <a:rPr lang="uk-UA" sz="3200" b="1" dirty="0" smtClean="0"/>
              <a:t> </a:t>
            </a:r>
            <a:endParaRPr lang="uk-UA" sz="32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77" y="1690688"/>
            <a:ext cx="8253046" cy="477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618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914400"/>
            <a:ext cx="5181600" cy="4431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dirty="0" err="1"/>
              <a:t>My</a:t>
            </a:r>
            <a:r>
              <a:rPr lang="uk-UA" sz="3200" b="1" dirty="0"/>
              <a:t> </a:t>
            </a:r>
            <a:r>
              <a:rPr lang="uk-UA" sz="3200" b="1" dirty="0" err="1"/>
              <a:t>mistress</a:t>
            </a:r>
            <a:r>
              <a:rPr lang="uk-UA" sz="3200" b="1" dirty="0"/>
              <a:t>' </a:t>
            </a:r>
            <a:r>
              <a:rPr lang="uk-UA" sz="3200" b="1" dirty="0" err="1"/>
              <a:t>eyes</a:t>
            </a:r>
            <a:r>
              <a:rPr lang="uk-UA" sz="3200" b="1" dirty="0"/>
              <a:t> </a:t>
            </a:r>
            <a:r>
              <a:rPr lang="uk-UA" sz="3200" b="1" dirty="0" err="1"/>
              <a:t>are</a:t>
            </a:r>
            <a:r>
              <a:rPr lang="uk-UA" sz="3200" b="1" dirty="0"/>
              <a:t> </a:t>
            </a:r>
            <a:r>
              <a:rPr lang="uk-UA" sz="3200" b="1" dirty="0" err="1"/>
              <a:t>nothing</a:t>
            </a:r>
            <a:r>
              <a:rPr lang="uk-UA" sz="3200" b="1" dirty="0"/>
              <a:t> </a:t>
            </a:r>
            <a:r>
              <a:rPr lang="uk-UA" sz="3200" b="1" dirty="0" err="1"/>
              <a:t>like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sun</a:t>
            </a:r>
            <a:r>
              <a:rPr lang="uk-UA" sz="3200" b="1" dirty="0"/>
              <a:t>;</a:t>
            </a:r>
          </a:p>
          <a:p>
            <a:pPr marL="0" indent="0">
              <a:buNone/>
            </a:pPr>
            <a:r>
              <a:rPr lang="uk-UA" sz="3200" b="1" dirty="0" err="1"/>
              <a:t>Coral</a:t>
            </a:r>
            <a:r>
              <a:rPr lang="uk-UA" sz="3200" b="1" dirty="0"/>
              <a:t> </a:t>
            </a:r>
            <a:r>
              <a:rPr lang="uk-UA" sz="3200" b="1" dirty="0" err="1"/>
              <a:t>is</a:t>
            </a:r>
            <a:r>
              <a:rPr lang="uk-UA" sz="3200" b="1" dirty="0"/>
              <a:t> </a:t>
            </a:r>
            <a:r>
              <a:rPr lang="uk-UA" sz="3200" b="1" dirty="0" err="1"/>
              <a:t>far</a:t>
            </a:r>
            <a:r>
              <a:rPr lang="uk-UA" sz="3200" b="1" dirty="0"/>
              <a:t> </a:t>
            </a:r>
            <a:r>
              <a:rPr lang="uk-UA" sz="3200" b="1" dirty="0" err="1"/>
              <a:t>more</a:t>
            </a:r>
            <a:r>
              <a:rPr lang="uk-UA" sz="3200" b="1" dirty="0"/>
              <a:t> </a:t>
            </a:r>
            <a:r>
              <a:rPr lang="uk-UA" sz="3200" b="1" dirty="0" err="1"/>
              <a:t>red</a:t>
            </a:r>
            <a:r>
              <a:rPr lang="uk-UA" sz="3200" b="1" dirty="0"/>
              <a:t> </a:t>
            </a:r>
            <a:r>
              <a:rPr lang="uk-UA" sz="3200" b="1" dirty="0" err="1"/>
              <a:t>than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/>
              <a:t>lips</a:t>
            </a:r>
            <a:r>
              <a:rPr lang="uk-UA" sz="3200" b="1" dirty="0"/>
              <a:t>' </a:t>
            </a:r>
            <a:r>
              <a:rPr lang="uk-UA" sz="3200" b="1" dirty="0" err="1"/>
              <a:t>red</a:t>
            </a:r>
            <a:r>
              <a:rPr lang="uk-UA" sz="3200" b="1" dirty="0"/>
              <a:t>;</a:t>
            </a:r>
          </a:p>
          <a:p>
            <a:pPr marL="0" indent="0">
              <a:buNone/>
            </a:pPr>
            <a:r>
              <a:rPr lang="uk-UA" sz="3200" b="1" dirty="0" err="1"/>
              <a:t>If</a:t>
            </a:r>
            <a:r>
              <a:rPr lang="uk-UA" sz="3200" b="1" dirty="0"/>
              <a:t> </a:t>
            </a:r>
            <a:r>
              <a:rPr lang="uk-UA" sz="3200" b="1" dirty="0" err="1"/>
              <a:t>snow</a:t>
            </a:r>
            <a:r>
              <a:rPr lang="uk-UA" sz="3200" b="1" dirty="0"/>
              <a:t> </a:t>
            </a:r>
            <a:r>
              <a:rPr lang="uk-UA" sz="3200" b="1" dirty="0" err="1"/>
              <a:t>be</a:t>
            </a:r>
            <a:r>
              <a:rPr lang="uk-UA" sz="3200" b="1" dirty="0"/>
              <a:t> </a:t>
            </a:r>
            <a:r>
              <a:rPr lang="uk-UA" sz="3200" b="1" dirty="0" err="1"/>
              <a:t>white</a:t>
            </a:r>
            <a:r>
              <a:rPr lang="uk-UA" sz="3200" b="1" dirty="0"/>
              <a:t>, </a:t>
            </a:r>
            <a:r>
              <a:rPr lang="uk-UA" sz="3200" b="1" dirty="0" err="1"/>
              <a:t>why</a:t>
            </a:r>
            <a:r>
              <a:rPr lang="uk-UA" sz="3200" b="1" dirty="0"/>
              <a:t> </a:t>
            </a:r>
            <a:r>
              <a:rPr lang="uk-UA" sz="3200" b="1" dirty="0" err="1"/>
              <a:t>then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/>
              <a:t>breasts</a:t>
            </a:r>
            <a:r>
              <a:rPr lang="uk-UA" sz="3200" b="1" dirty="0"/>
              <a:t> </a:t>
            </a:r>
            <a:r>
              <a:rPr lang="uk-UA" sz="3200" b="1" dirty="0" err="1"/>
              <a:t>are</a:t>
            </a:r>
            <a:r>
              <a:rPr lang="uk-UA" sz="3200" b="1" dirty="0"/>
              <a:t> </a:t>
            </a:r>
            <a:r>
              <a:rPr lang="uk-UA" sz="3200" b="1" dirty="0" err="1"/>
              <a:t>dun</a:t>
            </a:r>
            <a:r>
              <a:rPr lang="uk-UA" sz="3200" b="1" dirty="0"/>
              <a:t>*;</a:t>
            </a:r>
          </a:p>
          <a:p>
            <a:pPr marL="0" indent="0">
              <a:buNone/>
            </a:pPr>
            <a:r>
              <a:rPr lang="uk-UA" sz="3200" b="1" dirty="0" err="1"/>
              <a:t>If</a:t>
            </a:r>
            <a:r>
              <a:rPr lang="uk-UA" sz="3200" b="1" dirty="0"/>
              <a:t> </a:t>
            </a:r>
            <a:r>
              <a:rPr lang="uk-UA" sz="3200" b="1" dirty="0" err="1"/>
              <a:t>hairs</a:t>
            </a:r>
            <a:r>
              <a:rPr lang="uk-UA" sz="3200" b="1" dirty="0"/>
              <a:t> </a:t>
            </a:r>
            <a:r>
              <a:rPr lang="uk-UA" sz="3200" b="1" dirty="0" err="1"/>
              <a:t>be</a:t>
            </a:r>
            <a:r>
              <a:rPr lang="uk-UA" sz="3200" b="1" dirty="0"/>
              <a:t> </a:t>
            </a:r>
            <a:r>
              <a:rPr lang="uk-UA" sz="3200" b="1" dirty="0" err="1"/>
              <a:t>wires</a:t>
            </a:r>
            <a:r>
              <a:rPr lang="uk-UA" sz="3200" b="1" dirty="0"/>
              <a:t>**, </a:t>
            </a:r>
            <a:r>
              <a:rPr lang="uk-UA" sz="3200" b="1" dirty="0" err="1"/>
              <a:t>black</a:t>
            </a:r>
            <a:r>
              <a:rPr lang="uk-UA" sz="3200" b="1" dirty="0"/>
              <a:t> </a:t>
            </a:r>
            <a:r>
              <a:rPr lang="uk-UA" sz="3200" b="1" dirty="0" err="1"/>
              <a:t>wires</a:t>
            </a:r>
            <a:r>
              <a:rPr lang="uk-UA" sz="3200" b="1" dirty="0"/>
              <a:t> </a:t>
            </a:r>
            <a:r>
              <a:rPr lang="uk-UA" sz="3200" b="1" dirty="0" err="1"/>
              <a:t>grow</a:t>
            </a:r>
            <a:r>
              <a:rPr lang="uk-UA" sz="3200" b="1" dirty="0"/>
              <a:t> </a:t>
            </a:r>
            <a:r>
              <a:rPr lang="uk-UA" sz="3200" b="1" dirty="0" err="1"/>
              <a:t>on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/>
              <a:t>head</a:t>
            </a:r>
            <a:endParaRPr lang="uk-UA" sz="32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84" y="196948"/>
            <a:ext cx="4949276" cy="593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59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389" y="-432044"/>
            <a:ext cx="11057611" cy="1598747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31357" y="983722"/>
            <a:ext cx="5181600" cy="435133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0377">
            <a:off x="369817" y="3930324"/>
            <a:ext cx="2607397" cy="212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754">
            <a:off x="1220903" y="544401"/>
            <a:ext cx="2822810" cy="249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6089">
            <a:off x="3068309" y="3243269"/>
            <a:ext cx="2642428" cy="232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6419734" y="1547446"/>
            <a:ext cx="541196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Blip>
                <a:blip r:embed="rId5"/>
              </a:buBlip>
            </a:pPr>
            <a:r>
              <a:rPr lang="en-US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eople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believed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that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love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was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hidden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</a:t>
            </a:r>
            <a:endParaRPr lang="en-US" sz="32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buBlip>
                <a:blip r:embed="rId5"/>
              </a:buBlip>
            </a:pPr>
            <a:r>
              <a:rPr lang="uk-UA" sz="3200" b="1" dirty="0" err="1" smtClean="0"/>
              <a:t>Cupid</a:t>
            </a:r>
            <a:r>
              <a:rPr lang="en-US" sz="3200" b="1" dirty="0" smtClean="0"/>
              <a:t> </a:t>
            </a:r>
            <a:r>
              <a:rPr lang="uk-UA" sz="3200" b="1" dirty="0" err="1" smtClean="0"/>
              <a:t>can</a:t>
            </a:r>
            <a:r>
              <a:rPr lang="uk-UA" sz="3200" b="1" dirty="0" smtClean="0"/>
              <a:t> </a:t>
            </a:r>
            <a:r>
              <a:rPr lang="uk-UA" sz="3200" b="1" dirty="0" err="1"/>
              <a:t>make</a:t>
            </a:r>
            <a:r>
              <a:rPr lang="uk-UA" sz="3200" b="1" dirty="0"/>
              <a:t> a </a:t>
            </a:r>
            <a:r>
              <a:rPr lang="uk-UA" sz="3200" b="1" dirty="0" err="1"/>
              <a:t>man</a:t>
            </a:r>
            <a:r>
              <a:rPr lang="uk-UA" sz="3200" b="1" dirty="0"/>
              <a:t> </a:t>
            </a:r>
            <a:r>
              <a:rPr lang="uk-UA" sz="3200" b="1" dirty="0" err="1"/>
              <a:t>fall</a:t>
            </a:r>
            <a:r>
              <a:rPr lang="uk-UA" sz="3200" b="1" dirty="0"/>
              <a:t> in </a:t>
            </a:r>
            <a:r>
              <a:rPr lang="uk-UA" sz="3200" b="1" dirty="0" err="1"/>
              <a:t>love</a:t>
            </a:r>
            <a:r>
              <a:rPr lang="uk-UA" sz="3200" b="1" dirty="0"/>
              <a:t> </a:t>
            </a:r>
            <a:r>
              <a:rPr lang="uk-UA" sz="3200" b="1" dirty="0" err="1"/>
              <a:t>with</a:t>
            </a:r>
            <a:r>
              <a:rPr lang="uk-UA" sz="3200" b="1" dirty="0"/>
              <a:t> a </a:t>
            </a:r>
            <a:r>
              <a:rPr lang="uk-UA" sz="3200" b="1" dirty="0" err="1"/>
              <a:t>shot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one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his</a:t>
            </a:r>
            <a:r>
              <a:rPr lang="uk-UA" sz="3200" b="1" dirty="0"/>
              <a:t> </a:t>
            </a:r>
            <a:r>
              <a:rPr lang="uk-UA" sz="3200" b="1" dirty="0" err="1"/>
              <a:t>magic</a:t>
            </a:r>
            <a:r>
              <a:rPr lang="uk-UA" sz="3200" b="1" dirty="0"/>
              <a:t> </a:t>
            </a:r>
            <a:r>
              <a:rPr lang="uk-UA" sz="3200" b="1" dirty="0" err="1"/>
              <a:t>arrows</a:t>
            </a:r>
            <a:endParaRPr lang="en-US" sz="3200" b="1" dirty="0">
              <a:latin typeface="Times New Roman" panose="02020603050405020304" pitchFamily="18" charset="0"/>
            </a:endParaRPr>
          </a:p>
          <a:p>
            <a:pPr marL="457200" indent="-457200">
              <a:buBlip>
                <a:blip r:embed="rId5"/>
              </a:buBlip>
            </a:pPr>
            <a:r>
              <a:rPr lang="uk-UA" sz="3200" b="1" dirty="0" err="1"/>
              <a:t>Rose</a:t>
            </a:r>
            <a:r>
              <a:rPr lang="uk-UA" sz="3200" b="1" dirty="0"/>
              <a:t> </a:t>
            </a:r>
            <a:r>
              <a:rPr lang="uk-UA" sz="3200" b="1" dirty="0" err="1"/>
              <a:t>is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favorite</a:t>
            </a:r>
            <a:r>
              <a:rPr lang="uk-UA" sz="3200" b="1" dirty="0"/>
              <a:t> </a:t>
            </a:r>
            <a:r>
              <a:rPr lang="uk-UA" sz="3200" b="1" dirty="0" err="1"/>
              <a:t>flower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Venus</a:t>
            </a:r>
            <a:r>
              <a:rPr lang="uk-UA" sz="3200" b="1" dirty="0"/>
              <a:t>,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goddess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love</a:t>
            </a:r>
            <a:r>
              <a:rPr lang="uk-UA" sz="32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18625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14637" y="4337538"/>
            <a:ext cx="725732" cy="422031"/>
          </a:xfrm>
        </p:spPr>
        <p:txBody>
          <a:bodyPr>
            <a:normAutofit fontScale="92500" lnSpcReduction="10000"/>
          </a:bodyPr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577516"/>
            <a:ext cx="5181600" cy="5599447"/>
          </a:xfrm>
        </p:spPr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uk-UA" sz="3500" b="1" dirty="0" err="1"/>
              <a:t>Pigeons</a:t>
            </a:r>
            <a:r>
              <a:rPr lang="uk-UA" sz="3500" b="1" dirty="0"/>
              <a:t> </a:t>
            </a:r>
            <a:r>
              <a:rPr lang="uk-UA" sz="3500" b="1" dirty="0" err="1"/>
              <a:t>do</a:t>
            </a:r>
            <a:r>
              <a:rPr lang="uk-UA" sz="3500" b="1" dirty="0"/>
              <a:t> </a:t>
            </a:r>
            <a:r>
              <a:rPr lang="uk-UA" sz="3500" b="1" dirty="0" err="1"/>
              <a:t>not</a:t>
            </a:r>
            <a:r>
              <a:rPr lang="uk-UA" sz="3500" b="1" dirty="0"/>
              <a:t> </a:t>
            </a:r>
            <a:r>
              <a:rPr lang="uk-UA" sz="3500" b="1" dirty="0" err="1"/>
              <a:t>change</a:t>
            </a:r>
            <a:r>
              <a:rPr lang="uk-UA" sz="3500" b="1" dirty="0"/>
              <a:t> a </a:t>
            </a:r>
            <a:r>
              <a:rPr lang="uk-UA" sz="3500" b="1" dirty="0" err="1"/>
              <a:t>partner</a:t>
            </a:r>
            <a:r>
              <a:rPr lang="uk-UA" sz="3500" b="1" dirty="0"/>
              <a:t> </a:t>
            </a:r>
            <a:r>
              <a:rPr lang="uk-UA" sz="3500" b="1" dirty="0" err="1"/>
              <a:t>all</a:t>
            </a:r>
            <a:r>
              <a:rPr lang="uk-UA" sz="3500" b="1" dirty="0"/>
              <a:t> </a:t>
            </a:r>
            <a:r>
              <a:rPr lang="uk-UA" sz="3500" b="1" dirty="0" err="1"/>
              <a:t>their</a:t>
            </a:r>
            <a:r>
              <a:rPr lang="uk-UA" sz="3500" b="1" dirty="0"/>
              <a:t> </a:t>
            </a:r>
            <a:r>
              <a:rPr lang="uk-UA" sz="3500" b="1" dirty="0" err="1"/>
              <a:t>lives</a:t>
            </a:r>
            <a:r>
              <a:rPr lang="uk-UA" sz="3500" b="1" dirty="0"/>
              <a:t>.  </a:t>
            </a:r>
            <a:endParaRPr lang="en-US" sz="3500" b="1" dirty="0" smtClean="0"/>
          </a:p>
          <a:p>
            <a:pPr>
              <a:buBlip>
                <a:blip r:embed="rId2"/>
              </a:buBlip>
            </a:pPr>
            <a:endParaRPr lang="uk-UA" sz="3500" b="1" dirty="0"/>
          </a:p>
          <a:p>
            <a:pPr>
              <a:buBlip>
                <a:blip r:embed="rId2"/>
              </a:buBlip>
            </a:pPr>
            <a:r>
              <a:rPr lang="en-US" sz="3500" b="1" dirty="0"/>
              <a:t>L</a:t>
            </a:r>
            <a:r>
              <a:rPr lang="en-US" sz="3500" b="1" dirty="0" smtClean="0"/>
              <a:t>ove</a:t>
            </a:r>
            <a:r>
              <a:rPr lang="uk-UA" sz="3500" b="1" dirty="0" err="1" smtClean="0"/>
              <a:t>birds</a:t>
            </a:r>
            <a:r>
              <a:rPr lang="en-US" sz="3500" b="1" dirty="0" smtClean="0"/>
              <a:t>, </a:t>
            </a:r>
            <a:r>
              <a:rPr lang="en-US" sz="3500" b="1" dirty="0"/>
              <a:t>w</a:t>
            </a:r>
            <a:r>
              <a:rPr lang="uk-UA" sz="3500" b="1" dirty="0" err="1" smtClean="0"/>
              <a:t>hen</a:t>
            </a:r>
            <a:r>
              <a:rPr lang="uk-UA" sz="3500" b="1" dirty="0" smtClean="0"/>
              <a:t> </a:t>
            </a:r>
            <a:r>
              <a:rPr lang="uk-UA" sz="3500" b="1" dirty="0" err="1"/>
              <a:t>they</a:t>
            </a:r>
            <a:r>
              <a:rPr lang="uk-UA" sz="3500" b="1" dirty="0"/>
              <a:t> </a:t>
            </a:r>
            <a:r>
              <a:rPr lang="uk-UA" sz="3500" b="1" dirty="0" err="1"/>
              <a:t>meet</a:t>
            </a:r>
            <a:r>
              <a:rPr lang="uk-UA" sz="3500" b="1" dirty="0"/>
              <a:t> in </a:t>
            </a:r>
            <a:r>
              <a:rPr lang="uk-UA" sz="3500" b="1" dirty="0" err="1"/>
              <a:t>pairs</a:t>
            </a:r>
            <a:r>
              <a:rPr lang="uk-UA" sz="3500" b="1" dirty="0"/>
              <a:t>, </a:t>
            </a:r>
            <a:r>
              <a:rPr lang="uk-UA" sz="3500" b="1" dirty="0" err="1"/>
              <a:t>they</a:t>
            </a:r>
            <a:r>
              <a:rPr lang="uk-UA" sz="3500" b="1" dirty="0"/>
              <a:t> </a:t>
            </a:r>
            <a:r>
              <a:rPr lang="uk-UA" sz="3500" b="1" dirty="0" err="1"/>
              <a:t>sit</a:t>
            </a:r>
            <a:r>
              <a:rPr lang="uk-UA" sz="3500" b="1" dirty="0"/>
              <a:t> </a:t>
            </a:r>
            <a:r>
              <a:rPr lang="uk-UA" sz="3500" b="1" dirty="0" err="1"/>
              <a:t>very</a:t>
            </a:r>
            <a:r>
              <a:rPr lang="uk-UA" sz="3500" b="1" dirty="0"/>
              <a:t> </a:t>
            </a:r>
            <a:r>
              <a:rPr lang="uk-UA" sz="3500" b="1" dirty="0" err="1"/>
              <a:t>close</a:t>
            </a:r>
            <a:r>
              <a:rPr lang="uk-UA" sz="3500" b="1" dirty="0"/>
              <a:t> </a:t>
            </a:r>
            <a:r>
              <a:rPr lang="uk-UA" sz="3500" b="1" dirty="0" err="1"/>
              <a:t>together</a:t>
            </a:r>
            <a:r>
              <a:rPr lang="uk-UA" sz="3500" b="1" dirty="0"/>
              <a:t>.</a:t>
            </a:r>
          </a:p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292">
            <a:off x="485477" y="1710648"/>
            <a:ext cx="5552124" cy="3653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189" y="3683239"/>
            <a:ext cx="4770265" cy="299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711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5961578" cy="217833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 flipH="1">
            <a:off x="5317956" y="1034716"/>
            <a:ext cx="5775159" cy="4475747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85543" y="244848"/>
            <a:ext cx="5273845" cy="6035635"/>
          </a:xfrm>
        </p:spPr>
        <p:txBody>
          <a:bodyPr>
            <a:noAutofit/>
          </a:bodyPr>
          <a:lstStyle/>
          <a:p>
            <a:pPr>
              <a:buBlip>
                <a:blip r:embed="rId3"/>
              </a:buBlip>
            </a:pPr>
            <a:r>
              <a:rPr lang="uk-UA" sz="3200" b="1" dirty="0"/>
              <a:t>In </a:t>
            </a:r>
            <a:r>
              <a:rPr lang="uk-UA" sz="3200" b="1" dirty="0" err="1"/>
              <a:t>most</a:t>
            </a:r>
            <a:r>
              <a:rPr lang="uk-UA" sz="3200" b="1" dirty="0"/>
              <a:t> </a:t>
            </a:r>
            <a:r>
              <a:rPr lang="uk-UA" sz="3200" b="1" dirty="0" err="1"/>
              <a:t>countries</a:t>
            </a:r>
            <a:r>
              <a:rPr lang="uk-UA" sz="3200" b="1" dirty="0"/>
              <a:t>, </a:t>
            </a:r>
            <a:r>
              <a:rPr lang="uk-UA" sz="3200" b="1" dirty="0" err="1"/>
              <a:t>people</a:t>
            </a:r>
            <a:r>
              <a:rPr lang="uk-UA" sz="3200" b="1" dirty="0"/>
              <a:t> </a:t>
            </a:r>
            <a:r>
              <a:rPr lang="uk-UA" sz="3200" b="1" dirty="0" err="1"/>
              <a:t>exchange</a:t>
            </a:r>
            <a:r>
              <a:rPr lang="uk-UA" sz="3200" b="1" dirty="0"/>
              <a:t> </a:t>
            </a:r>
            <a:r>
              <a:rPr lang="uk-UA" sz="3200" b="1" dirty="0" err="1"/>
              <a:t>rings</a:t>
            </a:r>
            <a:r>
              <a:rPr lang="uk-UA" sz="3200" b="1" dirty="0"/>
              <a:t> </a:t>
            </a:r>
            <a:r>
              <a:rPr lang="uk-UA" sz="3200" b="1" dirty="0" err="1"/>
              <a:t>during</a:t>
            </a:r>
            <a:r>
              <a:rPr lang="uk-UA" sz="3200" b="1" dirty="0"/>
              <a:t> </a:t>
            </a:r>
            <a:r>
              <a:rPr lang="uk-UA" sz="3200" b="1" dirty="0" err="1"/>
              <a:t>an</a:t>
            </a:r>
            <a:r>
              <a:rPr lang="uk-UA" sz="3200" b="1" dirty="0"/>
              <a:t> </a:t>
            </a:r>
            <a:r>
              <a:rPr lang="uk-UA" sz="3200" b="1" dirty="0" err="1"/>
              <a:t>engagement</a:t>
            </a:r>
            <a:r>
              <a:rPr lang="uk-UA" sz="3200" b="1" dirty="0"/>
              <a:t> </a:t>
            </a:r>
            <a:r>
              <a:rPr lang="uk-UA" sz="3200" b="1" dirty="0" err="1"/>
              <a:t>and</a:t>
            </a:r>
            <a:r>
              <a:rPr lang="uk-UA" sz="3200" b="1" dirty="0"/>
              <a:t> a </a:t>
            </a:r>
            <a:r>
              <a:rPr lang="uk-UA" sz="3200" b="1" dirty="0" err="1"/>
              <a:t>wedding</a:t>
            </a:r>
            <a:r>
              <a:rPr lang="uk-UA" sz="3200" b="1" dirty="0"/>
              <a:t>.  </a:t>
            </a:r>
          </a:p>
          <a:p>
            <a:pPr>
              <a:buBlip>
                <a:blip r:embed="rId3"/>
              </a:buBlip>
            </a:pPr>
            <a:r>
              <a:rPr lang="uk-UA" sz="3200" b="1" dirty="0" err="1"/>
              <a:t>if</a:t>
            </a:r>
            <a:r>
              <a:rPr lang="uk-UA" sz="3200" b="1" dirty="0"/>
              <a:t> a </a:t>
            </a:r>
            <a:r>
              <a:rPr lang="uk-UA" sz="3200" b="1" dirty="0" err="1"/>
              <a:t>man</a:t>
            </a:r>
            <a:r>
              <a:rPr lang="uk-UA" sz="3200" b="1" dirty="0"/>
              <a:t> </a:t>
            </a:r>
            <a:r>
              <a:rPr lang="uk-UA" sz="3200" b="1" dirty="0" err="1"/>
              <a:t>wanted</a:t>
            </a:r>
            <a:r>
              <a:rPr lang="uk-UA" sz="3200" b="1" dirty="0"/>
              <a:t> </a:t>
            </a:r>
            <a:r>
              <a:rPr lang="uk-UA" sz="3200" b="1" dirty="0" err="1"/>
              <a:t>to</a:t>
            </a:r>
            <a:r>
              <a:rPr lang="uk-UA" sz="3200" b="1" dirty="0"/>
              <a:t> </a:t>
            </a:r>
            <a:r>
              <a:rPr lang="uk-UA" sz="3200" b="1" dirty="0" err="1"/>
              <a:t>marry</a:t>
            </a:r>
            <a:r>
              <a:rPr lang="uk-UA" sz="3200" b="1" dirty="0"/>
              <a:t> a </a:t>
            </a:r>
            <a:r>
              <a:rPr lang="uk-UA" sz="3200" b="1" dirty="0" err="1"/>
              <a:t>woman</a:t>
            </a:r>
            <a:r>
              <a:rPr lang="uk-UA" sz="3200" b="1" dirty="0"/>
              <a:t>, </a:t>
            </a:r>
            <a:r>
              <a:rPr lang="uk-UA" sz="3200" b="1" dirty="0" err="1"/>
              <a:t>he</a:t>
            </a:r>
            <a:r>
              <a:rPr lang="uk-UA" sz="3200" b="1" dirty="0"/>
              <a:t> "</a:t>
            </a:r>
            <a:r>
              <a:rPr lang="uk-UA" sz="3200" b="1" dirty="0" err="1"/>
              <a:t>asked</a:t>
            </a:r>
            <a:r>
              <a:rPr lang="uk-UA" sz="3200" b="1" dirty="0"/>
              <a:t> </a:t>
            </a:r>
            <a:r>
              <a:rPr lang="uk-UA" sz="3200" b="1" dirty="0" err="1"/>
              <a:t>for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 smtClean="0"/>
              <a:t>hand</a:t>
            </a:r>
            <a:r>
              <a:rPr lang="uk-UA" sz="3200" b="1" dirty="0" smtClean="0"/>
              <a:t>. </a:t>
            </a:r>
            <a:r>
              <a:rPr lang="uk-UA" sz="3200" b="1" dirty="0" err="1"/>
              <a:t>Soon</a:t>
            </a:r>
            <a:r>
              <a:rPr lang="uk-UA" sz="3200" b="1" dirty="0"/>
              <a:t> </a:t>
            </a:r>
            <a:r>
              <a:rPr lang="uk-UA" sz="3200" b="1" dirty="0" err="1"/>
              <a:t>gloves</a:t>
            </a:r>
            <a:r>
              <a:rPr lang="uk-UA" sz="3200" b="1" dirty="0"/>
              <a:t> </a:t>
            </a:r>
            <a:r>
              <a:rPr lang="uk-UA" sz="3200" b="1" dirty="0" err="1"/>
              <a:t>also</a:t>
            </a:r>
            <a:r>
              <a:rPr lang="uk-UA" sz="3200" b="1" dirty="0"/>
              <a:t> </a:t>
            </a:r>
            <a:r>
              <a:rPr lang="uk-UA" sz="3200" b="1" dirty="0" err="1"/>
              <a:t>became</a:t>
            </a:r>
            <a:r>
              <a:rPr lang="uk-UA" sz="3200" b="1" dirty="0"/>
              <a:t> a </a:t>
            </a:r>
            <a:r>
              <a:rPr lang="uk-UA" sz="3200" b="1" dirty="0" err="1"/>
              <a:t>symbol</a:t>
            </a:r>
            <a:r>
              <a:rPr lang="uk-UA" sz="3200" b="1" dirty="0"/>
              <a:t> </a:t>
            </a:r>
            <a:r>
              <a:rPr lang="uk-UA" sz="3200" b="1" dirty="0" err="1"/>
              <a:t>of</a:t>
            </a:r>
            <a:r>
              <a:rPr lang="uk-UA" sz="3200" b="1" dirty="0"/>
              <a:t> </a:t>
            </a:r>
            <a:r>
              <a:rPr lang="uk-UA" sz="3200" b="1" dirty="0" err="1"/>
              <a:t>marriage</a:t>
            </a:r>
            <a:r>
              <a:rPr lang="uk-UA" sz="3200" b="1" dirty="0" smtClean="0"/>
              <a:t>.</a:t>
            </a:r>
          </a:p>
          <a:p>
            <a:pPr>
              <a:buBlip>
                <a:blip r:embed="rId3"/>
              </a:buBlip>
            </a:pPr>
            <a:r>
              <a:rPr lang="uk-UA" sz="3200" b="1" dirty="0" err="1"/>
              <a:t>If</a:t>
            </a:r>
            <a:r>
              <a:rPr lang="uk-UA" sz="3200" b="1" dirty="0"/>
              <a:t> a </a:t>
            </a:r>
            <a:r>
              <a:rPr lang="uk-UA" sz="3200" b="1" dirty="0" err="1"/>
              <a:t>woman</a:t>
            </a:r>
            <a:r>
              <a:rPr lang="uk-UA" sz="3200" b="1" dirty="0"/>
              <a:t> </a:t>
            </a:r>
            <a:r>
              <a:rPr lang="uk-UA" sz="3200" b="1" dirty="0" err="1"/>
              <a:t>liked</a:t>
            </a:r>
            <a:r>
              <a:rPr lang="uk-UA" sz="3200" b="1" dirty="0"/>
              <a:t> a </a:t>
            </a:r>
            <a:r>
              <a:rPr lang="uk-UA" sz="3200" b="1" dirty="0" err="1"/>
              <a:t>man</a:t>
            </a:r>
            <a:r>
              <a:rPr lang="uk-UA" sz="3200" b="1" dirty="0"/>
              <a:t>, </a:t>
            </a:r>
            <a:r>
              <a:rPr lang="uk-UA" sz="3200" b="1" dirty="0" err="1"/>
              <a:t>she</a:t>
            </a:r>
            <a:r>
              <a:rPr lang="uk-UA" sz="3200" b="1" dirty="0"/>
              <a:t> </a:t>
            </a:r>
            <a:r>
              <a:rPr lang="uk-UA" sz="3200" b="1" dirty="0" err="1"/>
              <a:t>dropped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/>
              <a:t>handkerchief</a:t>
            </a:r>
            <a:r>
              <a:rPr lang="uk-UA" sz="3200" b="1" dirty="0"/>
              <a:t>, </a:t>
            </a:r>
            <a:r>
              <a:rPr lang="uk-UA" sz="3200" b="1" dirty="0" err="1"/>
              <a:t>and</a:t>
            </a:r>
            <a:r>
              <a:rPr lang="uk-UA" sz="3200" b="1" dirty="0"/>
              <a:t> a </a:t>
            </a:r>
            <a:r>
              <a:rPr lang="uk-UA" sz="3200" b="1" dirty="0" err="1"/>
              <a:t>man</a:t>
            </a:r>
            <a:r>
              <a:rPr lang="uk-UA" sz="3200" b="1" dirty="0"/>
              <a:t> </a:t>
            </a:r>
            <a:r>
              <a:rPr lang="uk-UA" sz="3200" b="1" dirty="0" err="1"/>
              <a:t>next</a:t>
            </a:r>
            <a:r>
              <a:rPr lang="uk-UA" sz="3200" b="1" dirty="0"/>
              <a:t> </a:t>
            </a:r>
            <a:r>
              <a:rPr lang="uk-UA" sz="3200" b="1" dirty="0" err="1"/>
              <a:t>to</a:t>
            </a:r>
            <a:r>
              <a:rPr lang="uk-UA" sz="3200" b="1" dirty="0"/>
              <a:t> </a:t>
            </a:r>
            <a:r>
              <a:rPr lang="uk-UA" sz="3200" b="1" dirty="0" err="1"/>
              <a:t>her</a:t>
            </a:r>
            <a:r>
              <a:rPr lang="uk-UA" sz="3200" b="1" dirty="0"/>
              <a:t> </a:t>
            </a:r>
            <a:r>
              <a:rPr lang="uk-UA" sz="3200" b="1" dirty="0" err="1"/>
              <a:t>had</a:t>
            </a:r>
            <a:r>
              <a:rPr lang="uk-UA" sz="3200" b="1" dirty="0"/>
              <a:t> </a:t>
            </a:r>
            <a:r>
              <a:rPr lang="uk-UA" sz="3200" b="1" dirty="0" err="1"/>
              <a:t>to</a:t>
            </a:r>
            <a:r>
              <a:rPr lang="uk-UA" sz="3200" b="1" dirty="0"/>
              <a:t> </a:t>
            </a:r>
            <a:r>
              <a:rPr lang="uk-UA" sz="3200" b="1" dirty="0" err="1"/>
              <a:t>raise</a:t>
            </a:r>
            <a:r>
              <a:rPr lang="uk-UA" sz="3200" b="1" dirty="0"/>
              <a:t> </a:t>
            </a:r>
            <a:r>
              <a:rPr lang="uk-UA" sz="3200" b="1" dirty="0" err="1"/>
              <a:t>it</a:t>
            </a:r>
            <a:r>
              <a:rPr lang="uk-UA" sz="3200" b="1" dirty="0"/>
              <a:t> </a:t>
            </a:r>
            <a:r>
              <a:rPr lang="uk-UA" sz="3200" b="1" dirty="0" err="1"/>
              <a:t>and</a:t>
            </a:r>
            <a:r>
              <a:rPr lang="uk-UA" sz="3200" b="1" dirty="0"/>
              <a:t> </a:t>
            </a:r>
            <a:r>
              <a:rPr lang="uk-UA" sz="3200" b="1" dirty="0" err="1"/>
              <a:t>return</a:t>
            </a:r>
            <a:r>
              <a:rPr lang="uk-UA" sz="3200" b="1" dirty="0"/>
              <a:t> </a:t>
            </a:r>
            <a:r>
              <a:rPr lang="uk-UA" sz="3200" b="1" dirty="0" err="1"/>
              <a:t>to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woman</a:t>
            </a:r>
            <a:r>
              <a:rPr lang="uk-UA" sz="3200" dirty="0"/>
              <a:t>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16937">
            <a:off x="538986" y="788321"/>
            <a:ext cx="2678579" cy="258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468" y="3583386"/>
            <a:ext cx="4010430" cy="298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904" y="244847"/>
            <a:ext cx="2117960" cy="275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262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446</Words>
  <Application>Microsoft Office PowerPoint</Application>
  <PresentationFormat>Широкоэкранный</PresentationFormat>
  <Paragraphs>59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Виховний захід з англійської мовои на тему:                      "День Святого Валентина" </vt:lpstr>
      <vt:lpstr>Презентация PowerPoint</vt:lpstr>
      <vt:lpstr>Презентация PowerPoint</vt:lpstr>
      <vt:lpstr>Презентация PowerPoint</vt:lpstr>
      <vt:lpstr>Valentine helped Christians to escape Roman prisons and he cured the jailer’s blind daughter </vt:lpstr>
      <vt:lpstr>Презентация PowerPoint</vt:lpstr>
      <vt:lpstr>Презентация PowerPoint</vt:lpstr>
      <vt:lpstr>Презентация PowerPoint</vt:lpstr>
      <vt:lpstr>Презентация PowerPoint</vt:lpstr>
      <vt:lpstr>Valentine is a card in the shape of a heart in which the words of love are written.</vt:lpstr>
      <vt:lpstr>Презентация PowerPoint</vt:lpstr>
      <vt:lpstr>In America, these days, 108 million roses are usually sold, mostly red, and 692 million dollars are spent for candies</vt:lpstr>
      <vt:lpstr>Frenchmen on Valentine's Day it is customary to give jewelry. </vt:lpstr>
      <vt:lpstr>In Japan, girls give men chocolate, and men compete, who can shout out a declaration of love louder. the Germans consider Valentine to be the patron of the mentally ill.</vt:lpstr>
      <vt:lpstr>   Saudi Arabia is the only country in the world where this holiday ... is officially banned, and under pain of heavy fines.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18</cp:revision>
  <dcterms:created xsi:type="dcterms:W3CDTF">2018-03-13T22:21:14Z</dcterms:created>
  <dcterms:modified xsi:type="dcterms:W3CDTF">2018-03-18T15:04:21Z</dcterms:modified>
</cp:coreProperties>
</file>