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8" r:id="rId20"/>
    <p:sldId id="273" r:id="rId21"/>
    <p:sldId id="274" r:id="rId22"/>
    <p:sldId id="275" r:id="rId23"/>
    <p:sldId id="277" r:id="rId24"/>
    <p:sldId id="280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A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31E55-5052-4FFF-A9B9-45F33CCE9E9B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3825F-D066-4161-8866-D5A689392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0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3825F-D066-4161-8866-D5A689392C5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857364"/>
            <a:ext cx="617220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rgbClr val="002060"/>
                </a:solidFill>
                <a:latin typeface="Arial Black" pitchFamily="34" charset="0"/>
              </a:rPr>
              <a:t>IT’S FUN TO STUDY ENGLISH</a:t>
            </a:r>
            <a:endParaRPr lang="ru-RU" sz="5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467600" cy="5973910"/>
          </a:xfrm>
        </p:spPr>
        <p:txBody>
          <a:bodyPr/>
          <a:lstStyle/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A LOT OF SPOTS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A LONG, LONG NECK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A FUNNY SCARF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IT’S A …</a:t>
            </a:r>
          </a:p>
          <a:p>
            <a:pPr algn="ctr">
              <a:buNone/>
            </a:pPr>
            <a:endParaRPr lang="en-US" sz="4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800" b="1" i="1" dirty="0" smtClean="0">
                <a:solidFill>
                  <a:srgbClr val="002060"/>
                </a:solidFill>
                <a:latin typeface="Arial Black" pitchFamily="34" charset="0"/>
              </a:rPr>
              <a:t>GIRAFFE</a:t>
            </a:r>
            <a:endParaRPr lang="ru-RU" sz="4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AS RED AS FIRE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WITH A FLUFFY TAIL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HE LIKES LONG WALKS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IT’S A …</a:t>
            </a:r>
          </a:p>
          <a:p>
            <a:pPr algn="ctr">
              <a:buNone/>
            </a:pPr>
            <a:endParaRPr lang="en-US" sz="4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800" b="1" i="1" dirty="0" smtClean="0">
                <a:solidFill>
                  <a:srgbClr val="002060"/>
                </a:solidFill>
                <a:latin typeface="Arial Black" pitchFamily="34" charset="0"/>
              </a:rPr>
              <a:t>FOX</a:t>
            </a:r>
            <a:endParaRPr lang="ru-RU" sz="4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7858180" cy="61167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Arial Black" pitchFamily="34" charset="0"/>
              </a:rPr>
              <a:t>SO COLOURFUL AND BRIGHT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Arial Black" pitchFamily="34" charset="0"/>
              </a:rPr>
              <a:t>IS FOND OF TALKING MUCH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Arial Black" pitchFamily="34" charset="0"/>
              </a:rPr>
              <a:t>LIKES EATING CARROT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Arial Black" pitchFamily="34" charset="0"/>
              </a:rPr>
              <a:t>IT’S A …</a:t>
            </a:r>
          </a:p>
          <a:p>
            <a:pPr algn="ctr">
              <a:buNone/>
            </a:pPr>
            <a:endParaRPr lang="en-US" sz="44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400" b="1" i="1" dirty="0" smtClean="0">
                <a:solidFill>
                  <a:srgbClr val="002060"/>
                </a:solidFill>
                <a:latin typeface="Arial Black" pitchFamily="34" charset="0"/>
              </a:rPr>
              <a:t>PARROT</a:t>
            </a:r>
            <a:endParaRPr lang="ru-RU" sz="44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58641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  <a:t>FIND THE CORRECT WORDS FOR THE POEM</a:t>
            </a:r>
            <a:endParaRPr lang="ru-RU" sz="4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476672"/>
            <a:ext cx="7710518" cy="5925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Ничего уютней нет,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чем моя </a:t>
            </a:r>
            <a:r>
              <a:rPr lang="ru-RU" sz="4400" b="1" u="sng" dirty="0" smtClean="0">
                <a:solidFill>
                  <a:srgbClr val="C00000"/>
                </a:solidFill>
                <a:latin typeface="Arial Black" pitchFamily="34" charset="0"/>
              </a:rPr>
              <a:t>квартира</a:t>
            </a: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…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Все уютно и привычно,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на стене </a:t>
            </a:r>
            <a:r>
              <a:rPr lang="ru-RU" sz="4400" b="1" u="sng" dirty="0" smtClean="0">
                <a:solidFill>
                  <a:srgbClr val="C00000"/>
                </a:solidFill>
                <a:latin typeface="Arial Black" pitchFamily="34" charset="0"/>
              </a:rPr>
              <a:t>картина</a:t>
            </a: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 …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Чтобы время знать я мог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есть </a:t>
            </a:r>
            <a:r>
              <a:rPr lang="ru-RU" sz="4400" b="1" u="sng" dirty="0" smtClean="0">
                <a:solidFill>
                  <a:srgbClr val="C00000"/>
                </a:solidFill>
                <a:latin typeface="Arial Black" pitchFamily="34" charset="0"/>
              </a:rPr>
              <a:t>часы</a:t>
            </a: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 большие …</a:t>
            </a:r>
            <a:endParaRPr lang="ru-RU" sz="4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108012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lgerian" pitchFamily="82" charset="0"/>
              </a:rPr>
              <a:t>“HOUSE THAT JACK BUILT”</a:t>
            </a:r>
            <a:endParaRPr lang="ru-RU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Oleg\Desktop\100083245_large_dom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42493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730426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  <a:t>MATCH ENGLISH PROVERBS WITH RUSSIAN ONES</a:t>
            </a:r>
            <a:endParaRPr lang="ru-RU" sz="4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3657600" cy="56235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A bird in the hand is worth than</a:t>
            </a:r>
            <a:r>
              <a:rPr lang="ru-RU" b="1" dirty="0" smtClean="0">
                <a:latin typeface="Arial Black" pitchFamily="34" charset="0"/>
              </a:rPr>
              <a:t> </a:t>
            </a:r>
            <a:r>
              <a:rPr lang="en-US" b="1" dirty="0" smtClean="0">
                <a:latin typeface="Arial Black" pitchFamily="34" charset="0"/>
              </a:rPr>
              <a:t>two in the bush.</a:t>
            </a:r>
            <a:endParaRPr lang="ru-RU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All cats are grey in the dark.</a:t>
            </a:r>
            <a:endParaRPr lang="ru-RU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Catch the bear before you sell his skin.</a:t>
            </a:r>
            <a:endParaRPr lang="ru-RU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Don’t look a gift-horse in the mouth.</a:t>
            </a:r>
            <a:endParaRPr lang="ru-RU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Every bird likes its own nest.</a:t>
            </a:r>
            <a:endParaRPr lang="ru-RU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rial Black" pitchFamily="34" charset="0"/>
              </a:rPr>
              <a:t>As busy as a bee.</a:t>
            </a:r>
            <a:endParaRPr lang="ru-RU" b="1" dirty="0" smtClean="0"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70248" y="548680"/>
            <a:ext cx="3657600" cy="59046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Не дели шкуру не убитого медведя.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Всяк кулик свое болото хвалит.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Трудолюбивый как пчела.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Дареному коню в зубы не смотрят.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Лучше синица в руках, чем журавль в небе.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162A4E"/>
                </a:solidFill>
                <a:latin typeface="Arial Black" pitchFamily="34" charset="0"/>
              </a:rPr>
              <a:t>Ночью все кошки серые.</a:t>
            </a:r>
            <a:endParaRPr lang="en-US" sz="2600" b="1" dirty="0" smtClean="0">
              <a:solidFill>
                <a:srgbClr val="162A4E"/>
              </a:solidFill>
              <a:latin typeface="Arial Black" pitchFamily="34" charset="0"/>
            </a:endParaRPr>
          </a:p>
          <a:p>
            <a:pPr>
              <a:buNone/>
            </a:pPr>
            <a:endParaRPr lang="ru-RU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378498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  <a:t>ENJOY</a:t>
            </a:r>
            <a:b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br>
              <a:rPr lang="en-US" sz="44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Algerian" pitchFamily="82" charset="0"/>
              </a:rPr>
              <a:t>“WINNIE-THE-POOH AND HIS FRIENDS”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_-_online-video-cutter_com_mp4.avi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81710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_want_to_be_like_you_-_Jungle_Book_Songs_online-v.avi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803"/>
            <a:ext cx="9144000" cy="685019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940048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  <a:t>GUESS THE NAME</a:t>
            </a:r>
            <a:endParaRPr lang="ru-RU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4042792" cy="55515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ROBINSON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SPONGE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MICKEY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DONALD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THE JUNGLE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PETER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THE LION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TIMON AND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788024" y="620688"/>
            <a:ext cx="3139824" cy="55515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CRUSOE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BOB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MOUSE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DUCK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BOOK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PAN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KING</a:t>
            </a:r>
          </a:p>
          <a:p>
            <a:pPr>
              <a:buNone/>
            </a:pPr>
            <a:r>
              <a:rPr lang="en-US" sz="4400" b="1" dirty="0" smtClean="0">
                <a:latin typeface="Algerian" pitchFamily="82" charset="0"/>
              </a:rPr>
              <a:t>PUMBA</a:t>
            </a:r>
            <a:endParaRPr lang="ru-RU" sz="4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67600" cy="466653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  <a:t>ENJOY THE CARTOON AND SING</a:t>
            </a:r>
            <a:b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6000" b="1" dirty="0" smtClean="0">
                <a:solidFill>
                  <a:srgbClr val="C00000"/>
                </a:solidFill>
                <a:latin typeface="Algerian" pitchFamily="82" charset="0"/>
              </a:rPr>
              <a:t>“HAKUNA MATATA”</a:t>
            </a:r>
            <a:endParaRPr lang="ru-RU" sz="6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imon_Pumbaa_-_Title_Song_[English_Version_.avi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802434"/>
          </a:xfrm>
        </p:spPr>
        <p:txBody>
          <a:bodyPr>
            <a:normAutofit/>
          </a:bodyPr>
          <a:lstStyle/>
          <a:p>
            <a:pPr algn="ctr"/>
            <a:r>
              <a:rPr lang="en-US" sz="8800" b="1" i="1" dirty="0">
                <a:solidFill>
                  <a:srgbClr val="FF0000"/>
                </a:solidFill>
              </a:rPr>
              <a:t>t</a:t>
            </a:r>
            <a:r>
              <a:rPr lang="en-US" sz="8800" b="1" i="1" dirty="0" smtClean="0">
                <a:solidFill>
                  <a:srgbClr val="FF0000"/>
                </a:solidFill>
              </a:rPr>
              <a:t>he end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23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67600" cy="3370387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solidFill>
                  <a:schemeClr val="accent3"/>
                </a:solidFill>
                <a:latin typeface="Algerian" pitchFamily="82" charset="0"/>
              </a:rPr>
              <a:t>GAME OVER</a:t>
            </a:r>
            <a:endParaRPr lang="ru-RU" sz="80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6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7467600" cy="62373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WE SHALL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PLAY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   MAKE RHYMES 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        PERFORM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            </a:t>
            </a: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SING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                HAVE FUN</a:t>
            </a:r>
          </a:p>
          <a:p>
            <a:pPr algn="ctr">
              <a:buNone/>
            </a:pP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TOGETHER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7467600" cy="1714512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  <a:t>GUESS THE WORD</a:t>
            </a:r>
            <a:endParaRPr lang="ru-RU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3657600" cy="5767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ypon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odg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mekyno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ogrf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omuse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mecal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en-US" sz="5400" b="1" dirty="0" err="1" smtClean="0">
                <a:solidFill>
                  <a:srgbClr val="002060"/>
                </a:solidFill>
                <a:latin typeface="Arial Black" pitchFamily="34" charset="0"/>
              </a:rPr>
              <a:t>sohre</a:t>
            </a: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     </a:t>
            </a:r>
          </a:p>
          <a:p>
            <a:pPr>
              <a:buNone/>
            </a:pPr>
            <a:r>
              <a:rPr lang="en-US" sz="4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70248" y="404664"/>
            <a:ext cx="3657600" cy="5904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pony</a:t>
            </a:r>
          </a:p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dog</a:t>
            </a:r>
          </a:p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monkey</a:t>
            </a:r>
          </a:p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frog</a:t>
            </a:r>
          </a:p>
          <a:p>
            <a:pPr>
              <a:buNone/>
            </a:pPr>
            <a:r>
              <a:rPr lang="en-US" sz="5400" b="1" smtClean="0">
                <a:solidFill>
                  <a:srgbClr val="002060"/>
                </a:solidFill>
                <a:latin typeface="Arial Black" pitchFamily="34" charset="0"/>
              </a:rPr>
              <a:t>mouse</a:t>
            </a:r>
            <a:endParaRPr lang="en-US" sz="5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camel</a:t>
            </a:r>
          </a:p>
          <a:p>
            <a:pPr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Arial Black" pitchFamily="34" charset="0"/>
              </a:rPr>
              <a:t>horse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01148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 Black" pitchFamily="34" charset="0"/>
              </a:rPr>
              <a:t>GUESS THE RIDDLES</a:t>
            </a:r>
            <a:endParaRPr lang="ru-RU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7467600" cy="52595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/>
              <a:t>  </a:t>
            </a: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The animal that has a beautiful yellow skin with black stripes.</a:t>
            </a:r>
          </a:p>
          <a:p>
            <a:pPr algn="ctr">
              <a:buNone/>
            </a:pPr>
            <a:endParaRPr lang="en-US" sz="4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800" b="1" i="1" dirty="0" smtClean="0">
                <a:solidFill>
                  <a:srgbClr val="002060"/>
                </a:solidFill>
                <a:latin typeface="Arial Black" pitchFamily="34" charset="0"/>
              </a:rPr>
              <a:t>TIGER</a:t>
            </a:r>
            <a:endParaRPr lang="ru-RU" sz="4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7467600" cy="54024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The animal that has a beautiful white skin with black stripes.</a:t>
            </a:r>
          </a:p>
          <a:p>
            <a:pPr algn="r">
              <a:buNone/>
            </a:pPr>
            <a:endParaRPr lang="en-US" sz="48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800" b="1" i="1" dirty="0" smtClean="0">
                <a:solidFill>
                  <a:srgbClr val="002060"/>
                </a:solidFill>
                <a:latin typeface="Arial Black" pitchFamily="34" charset="0"/>
              </a:rPr>
              <a:t>ZEBRA</a:t>
            </a:r>
          </a:p>
          <a:p>
            <a:pPr algn="ctr"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7467600" cy="53309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Arial Black" pitchFamily="34" charset="0"/>
              </a:rPr>
              <a:t>The animal with long ears, fluffy skin and a short tail.</a:t>
            </a:r>
          </a:p>
          <a:p>
            <a:pPr algn="ctr">
              <a:buNone/>
            </a:pPr>
            <a:endParaRPr lang="en-US" sz="4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sz="4800" b="1" i="1" dirty="0" smtClean="0">
                <a:solidFill>
                  <a:srgbClr val="002060"/>
                </a:solidFill>
                <a:latin typeface="Arial Black" pitchFamily="34" charset="0"/>
              </a:rPr>
              <a:t>RABBIT</a:t>
            </a:r>
            <a:endParaRPr lang="ru-RU" sz="4800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255</TotalTime>
  <Words>290</Words>
  <Application>Microsoft Office PowerPoint</Application>
  <PresentationFormat>Экран (4:3)</PresentationFormat>
  <Paragraphs>95</Paragraphs>
  <Slides>25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IT’S FUN TO STUDY ENGLISH</vt:lpstr>
      <vt:lpstr>Презентация PowerPoint</vt:lpstr>
      <vt:lpstr>Презентация PowerPoint</vt:lpstr>
      <vt:lpstr>GUESS THE WORD</vt:lpstr>
      <vt:lpstr>Презентация PowerPoint</vt:lpstr>
      <vt:lpstr>GUESS THE RIDDLES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FIND THE CORRECT WORDS FOR THE POEM</vt:lpstr>
      <vt:lpstr>Презентация PowerPoint</vt:lpstr>
      <vt:lpstr>“HOUSE THAT JACK BUILT”</vt:lpstr>
      <vt:lpstr>MATCH ENGLISH PROVERBS WITH RUSSIAN ONES</vt:lpstr>
      <vt:lpstr>Презентация PowerPoint</vt:lpstr>
      <vt:lpstr>ENJOY   “WINNIE-THE-POOH AND HIS FRIENDS”</vt:lpstr>
      <vt:lpstr>Презентация PowerPoint</vt:lpstr>
      <vt:lpstr>GUESS THE NAME</vt:lpstr>
      <vt:lpstr>Презентация PowerPoint</vt:lpstr>
      <vt:lpstr>ENJOY THE CARTOON AND SING  “HAKUNA MATATA”</vt:lpstr>
      <vt:lpstr>Презентация PowerPoint</vt:lpstr>
      <vt:lpstr>the end</vt:lpstr>
      <vt:lpstr>GAME OVER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FUN TO STUDY ENGLISH</dc:title>
  <dc:creator>user</dc:creator>
  <cp:lastModifiedBy>Оксана</cp:lastModifiedBy>
  <cp:revision>54</cp:revision>
  <dcterms:created xsi:type="dcterms:W3CDTF">2015-10-28T18:33:14Z</dcterms:created>
  <dcterms:modified xsi:type="dcterms:W3CDTF">2020-03-16T10:24:24Z</dcterms:modified>
</cp:coreProperties>
</file>