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5" r:id="rId8"/>
    <p:sldId id="267" r:id="rId9"/>
    <p:sldId id="268" r:id="rId10"/>
    <p:sldId id="269" r:id="rId11"/>
    <p:sldId id="266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F3FCE2-35F7-4630-8AE9-C102B0889F1E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6F185-50BD-4801-98FE-F11F7233275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&#1071;&#1082;%20&#1091;&#1082;&#1088;&#1072;&#1111;&#1085;&#1089;&#1100;&#1082;&#1110;%20&#1082;&#1086;&#1085;&#1089;&#1090;&#1088;&#1091;&#1082;&#1090;&#1086;&#1088;&#1080;%20Ugears%20&#1079;&#1072;&#1095;&#1072;&#1088;&#1091;&#1074;&#1072;&#1083;&#1080;%20&#1089;&#1074;&#1110;&#1090;%20&#1089;&#1074;&#1086;&#1111;&#1084;&#1080;%20&#1076;&#1077;&#1088;&#1077;&#1074;'&#1103;&#1085;&#1080;&#1084;&#1080;%20&#1110;&#1075;&#1088;&#1072;&#1096;&#1082;&#1072;&#1084;&#1080;%20&#1075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&#1043;%20&#1059;&#1082;&#1088;&#1072;&#1111;&#1085;&#1082;&#1072;,%20&#1103;&#1082;&#1072;%20&#1087;&#1077;&#1088;&#1096;&#1086;&#1102;%20&#1089;&#1090;&#1074;&#1086;&#1088;&#1080;&#1083;&#1072;%20&#1084;&#1086;&#1074;&#1091;%20&#1087;&#1088;&#1086;&#1075;&#1088;&#1072;&#1084;&#1091;&#1074;&#1072;&#1085;&#1085;.mp4" TargetMode="Externa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&#1071;&#1082;%203D-&#1076;&#1088;&#1091;&#1082;%20&#1074;%20&#1059;&#1082;&#1088;&#1072;&#1111;&#1085;&#1110;%20&#1074;&#1090;&#1110;&#1083;&#1102;&#1108;%20&#1074;%20&#1078;&#1080;&#1090;&#1090;&#1103;%20&#1085;&#1072;&#1081;&#1073;&#1086;&#1078;&#1077;&#1074;&#1110;&#1083;&#1100;&#1085;&#1110;&#1096;&#1110;%20&#1110;&#1076;&#1077;&#1111;%20&#1075;.mp4" TargetMode="Externa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86%D0%BD%D1%82%D0%B5%D1%80%D0%BD%D0%B5%D1%82" TargetMode="External"/><Relationship Id="rId2" Type="http://schemas.openxmlformats.org/officeDocument/2006/relationships/hyperlink" Target="https://uk.wikipedia.org/wiki/%D0%90%D0%BD%D0%B3%D0%BB%D1%96%D0%B9%D1%81%D1%8C%D0%BA%D0%B0_%D0%BC%D0%BE%D0%B2%D0%B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Cardiomo%20&#8211;%20&#1091;&#1082;&#1088;&#1072;&#1111;&#1085;&#1089;&#1100;&#1082;&#1080;&#1081;%20&#1089;&#1090;&#1072;&#1088;&#1090;&#1072;&#1087;%20&#1075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&#1075;%20&#1061;&#1072;&#1088;&#1082;&#1110;&#1074;'&#1103;&#1085;&#1080;&#1085;%20&#1088;&#1086;&#1079;&#1088;&#1086;&#1073;&#1080;&#1074;%20&#1087;&#1088;&#1080;&#1083;&#1072;&#1076;%20&#1073;&#1077;&#1079;&#1082;&#1088;&#1086;&#1074;&#1085;&#1086;&#1075;&#1086;%20&#1072;&#1085;&#1072;&#1083;&#1110;&#1079;&#1091;%20&#1082;&#1088;&#1086;&#1074;&#1110;.mp4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D:\&#1085;&#1080;&#1085;&#1072;\&#1074;&#1110;&#1076;&#1077;&#1086;%20&#1078;&#1091;&#1088;&#1085;&#1072;&#1083;\&#1075;&#1086;&#1090;&#1086;&#1074;&#1099;&#1081;%20&#1084;&#1072;&#1090;&#1077;&#1088;&#1080;&#1072;&#1083;\&#1075;%20&#1053;&#1072;&#1081;&#1085;&#1086;&#1074;&#1110;&#1096;&#1110;%20&#1074;&#1080;&#1085;&#1072;&#1093;&#1086;&#1076;&#1080;%20&#1076;&#1083;&#1103;%20&#1084;&#1077;&#1076;&#1080;&#1094;&#1080;&#1085;&#1080;%20&#1079;&#1110;&#1073;&#1088;&#1072;&#1083;&#1080;%20&#1085;&#1072;%20&#1074;&#1080;&#1089;&#1090;&#1072;&#1074;&#1094;&#1110;.mp4" TargetMode="Externa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6191" y="836712"/>
            <a:ext cx="83399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Хочу все знать!!!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4-конечная звезда 2"/>
          <p:cNvSpPr/>
          <p:nvPr/>
        </p:nvSpPr>
        <p:spPr>
          <a:xfrm>
            <a:off x="7700569" y="5804120"/>
            <a:ext cx="1296144" cy="936104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г Киножурнал «Хочу всё знать» - №49 00_00_02-00_00_2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1555" y="2420888"/>
            <a:ext cx="6656739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077" y="3960771"/>
            <a:ext cx="1093846" cy="18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126001"/>
            <a:ext cx="2037623" cy="15010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727" y="1140071"/>
            <a:ext cx="2104546" cy="14731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6" t="21453" r="13117" b="15324"/>
          <a:stretch/>
        </p:blipFill>
        <p:spPr>
          <a:xfrm>
            <a:off x="611560" y="4019574"/>
            <a:ext cx="2721376" cy="180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012014"/>
            <a:ext cx="2739723" cy="1800000"/>
          </a:xfrm>
          <a:prstGeom prst="rect">
            <a:avLst/>
          </a:prstGeom>
        </p:spPr>
      </p:pic>
      <p:pic>
        <p:nvPicPr>
          <p:cNvPr id="22" name="Picture 4" descr="26737959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54" y="1126000"/>
            <a:ext cx="165735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95536" y="2627058"/>
            <a:ext cx="2405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 smtClean="0"/>
              <a:t>Міст</a:t>
            </a:r>
            <a:r>
              <a:rPr lang="ru-RU" sz="1200" dirty="0" smtClean="0"/>
              <a:t> </a:t>
            </a:r>
            <a:r>
              <a:rPr lang="ru-RU" sz="1200" dirty="0" err="1" smtClean="0"/>
              <a:t>Мебіуса</a:t>
            </a:r>
            <a:r>
              <a:rPr lang="ru-RU" sz="1200" dirty="0" smtClean="0"/>
              <a:t> </a:t>
            </a:r>
            <a:r>
              <a:rPr lang="ru-RU" sz="1200" dirty="0"/>
              <a:t>в </a:t>
            </a:r>
            <a:r>
              <a:rPr lang="ru-RU" sz="1200" dirty="0" err="1" smtClean="0"/>
              <a:t>містіПурмеренд</a:t>
            </a:r>
            <a:r>
              <a:rPr lang="ru-RU" sz="1200" dirty="0" smtClean="0"/>
              <a:t> в </a:t>
            </a:r>
            <a:r>
              <a:rPr lang="ru-RU" sz="1200" dirty="0" err="1" smtClean="0"/>
              <a:t>Нідерландах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55538" y="2613255"/>
            <a:ext cx="2832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 smtClean="0"/>
              <a:t>Мультимедійний</a:t>
            </a:r>
            <a:r>
              <a:rPr lang="ru-RU" sz="1200" dirty="0" smtClean="0"/>
              <a:t> </a:t>
            </a:r>
            <a:r>
              <a:rPr lang="ru-RU" sz="1200" dirty="0" err="1" smtClean="0"/>
              <a:t>кінотеатр</a:t>
            </a:r>
            <a:r>
              <a:rPr lang="ru-RU" sz="1200" dirty="0" smtClean="0"/>
              <a:t> </a:t>
            </a:r>
            <a:r>
              <a:rPr lang="ru-RU" sz="1200" dirty="0"/>
              <a:t>в </a:t>
            </a:r>
            <a:r>
              <a:rPr lang="ru-RU" sz="1200" dirty="0" smtClean="0"/>
              <a:t>Тегу</a:t>
            </a:r>
            <a:r>
              <a:rPr lang="ru-RU" sz="1200" dirty="0"/>
              <a:t>, </a:t>
            </a:r>
            <a:r>
              <a:rPr lang="ru-RU" sz="1200" dirty="0" err="1" smtClean="0"/>
              <a:t>Південна</a:t>
            </a:r>
            <a:r>
              <a:rPr lang="ru-RU" sz="1200" dirty="0" smtClean="0"/>
              <a:t> </a:t>
            </a:r>
            <a:r>
              <a:rPr lang="ru-RU" sz="1200" dirty="0"/>
              <a:t>Корея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02890" y="2613255"/>
            <a:ext cx="24642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 smtClean="0"/>
              <a:t>Медіа</a:t>
            </a:r>
            <a:r>
              <a:rPr lang="ru-RU" sz="1200" dirty="0" smtClean="0"/>
              <a:t>-центр </a:t>
            </a:r>
            <a:r>
              <a:rPr lang="ru-RU" sz="1200" dirty="0"/>
              <a:t>в </a:t>
            </a:r>
            <a:r>
              <a:rPr lang="ru-RU" sz="1200" dirty="0" err="1" smtClean="0"/>
              <a:t>Пекіні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8945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grushka-animatsionnaya-kartinka-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264240"/>
            <a:ext cx="2917438" cy="2160240"/>
          </a:xfrm>
          <a:prstGeom prst="rect">
            <a:avLst/>
          </a:prstGeom>
        </p:spPr>
      </p:pic>
      <p:pic>
        <p:nvPicPr>
          <p:cNvPr id="3" name="Рисунок 2" descr="igrushka-animatsionnaya-kartinka-000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467305"/>
            <a:ext cx="1971641" cy="1626096"/>
          </a:xfrm>
          <a:prstGeom prst="rect">
            <a:avLst/>
          </a:prstGeom>
        </p:spPr>
      </p:pic>
      <p:sp>
        <p:nvSpPr>
          <p:cNvPr id="4" name="4-конечная звезда 3">
            <a:hlinkClick r:id="rId4" action="ppaction://hlinkfile"/>
          </p:cNvPr>
          <p:cNvSpPr/>
          <p:nvPr/>
        </p:nvSpPr>
        <p:spPr>
          <a:xfrm>
            <a:off x="6300192" y="4941168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917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uchenyy-animatsionnaya-kartinka-00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308165"/>
            <a:ext cx="1656184" cy="2110535"/>
          </a:xfrm>
          <a:prstGeom prst="rect">
            <a:avLst/>
          </a:prstGeom>
        </p:spPr>
      </p:pic>
      <p:pic>
        <p:nvPicPr>
          <p:cNvPr id="6" name="Рисунок 5" descr="izobretatel-animatsionnaya-kartinka-00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1193303"/>
            <a:ext cx="1800200" cy="2340260"/>
          </a:xfrm>
          <a:prstGeom prst="rect">
            <a:avLst/>
          </a:prstGeom>
        </p:spPr>
      </p:pic>
      <p:sp>
        <p:nvSpPr>
          <p:cNvPr id="7" name="4-конечная звезда 6"/>
          <p:cNvSpPr/>
          <p:nvPr/>
        </p:nvSpPr>
        <p:spPr>
          <a:xfrm>
            <a:off x="3851920" y="5157192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0501" y="3533563"/>
            <a:ext cx="6063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Дякуємо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увагу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нимация Компьютер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276872"/>
            <a:ext cx="1830960" cy="1944216"/>
          </a:xfrm>
          <a:prstGeom prst="rect">
            <a:avLst/>
          </a:prstGeom>
          <a:noFill/>
        </p:spPr>
      </p:pic>
      <p:pic>
        <p:nvPicPr>
          <p:cNvPr id="3" name="Рисунок 2" descr="pochta-animatsionnaya-kartinka-00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284984"/>
            <a:ext cx="1152128" cy="1171015"/>
          </a:xfrm>
          <a:prstGeom prst="rect">
            <a:avLst/>
          </a:prstGeom>
        </p:spPr>
      </p:pic>
      <p:pic>
        <p:nvPicPr>
          <p:cNvPr id="4" name="Рисунок 3" descr="professiya-animatsionnaya-kartinka-034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052736"/>
            <a:ext cx="1524875" cy="1728192"/>
          </a:xfrm>
          <a:prstGeom prst="rect">
            <a:avLst/>
          </a:prstGeom>
        </p:spPr>
      </p:pic>
      <p:pic>
        <p:nvPicPr>
          <p:cNvPr id="5" name="Рисунок 4" descr="pochtaljon-animatsionnaya-kartinka-006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4509120"/>
            <a:ext cx="1728192" cy="1728192"/>
          </a:xfrm>
          <a:prstGeom prst="rect">
            <a:avLst/>
          </a:prstGeom>
        </p:spPr>
      </p:pic>
      <p:sp>
        <p:nvSpPr>
          <p:cNvPr id="6" name="4-конечная звезда 5">
            <a:hlinkClick r:id="rId6" action="ppaction://hlinkfile"/>
          </p:cNvPr>
          <p:cNvSpPr/>
          <p:nvPr/>
        </p:nvSpPr>
        <p:spPr>
          <a:xfrm>
            <a:off x="5940152" y="5085184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028" name="Picture 4" descr="Анимашки Компьютеры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1196752"/>
            <a:ext cx="1368152" cy="100331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1769249">
            <a:off x="3129446" y="20669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Gabriola" pitchFamily="82" charset="0"/>
              </a:rPr>
              <a:t>програмування</a:t>
            </a:r>
            <a:endParaRPr lang="ru-RU" sz="3600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ofessiya-animatsionnaya-kartinka-024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132856"/>
            <a:ext cx="2089572" cy="2801404"/>
          </a:xfrm>
          <a:prstGeom prst="rect">
            <a:avLst/>
          </a:prstGeom>
        </p:spPr>
      </p:pic>
      <p:pic>
        <p:nvPicPr>
          <p:cNvPr id="28674" name="Picture 2" descr="Анимашки Компьюте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196752"/>
            <a:ext cx="1644774" cy="1644774"/>
          </a:xfrm>
          <a:prstGeom prst="rect">
            <a:avLst/>
          </a:prstGeom>
          <a:noFill/>
        </p:spPr>
      </p:pic>
      <p:pic>
        <p:nvPicPr>
          <p:cNvPr id="28676" name="Picture 4" descr="Анимашки Компьютер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492896"/>
            <a:ext cx="2652290" cy="18722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9532196">
            <a:off x="3572888" y="2075107"/>
            <a:ext cx="1782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/>
              <a:t>3</a:t>
            </a:r>
            <a:r>
              <a:rPr lang="ru-RU" sz="3200" dirty="0"/>
              <a:t>D</a:t>
            </a:r>
            <a:r>
              <a:rPr lang="uk-UA" sz="3200" dirty="0" err="1"/>
              <a:t>-друк</a:t>
            </a:r>
            <a:r>
              <a:rPr lang="uk-UA" sz="3200" dirty="0"/>
              <a:t> </a:t>
            </a:r>
            <a:endParaRPr lang="ru-RU" sz="3200" dirty="0"/>
          </a:p>
        </p:txBody>
      </p:sp>
      <p:sp>
        <p:nvSpPr>
          <p:cNvPr id="6" name="4-конечная звезда 5">
            <a:hlinkClick r:id="rId5" action="ppaction://hlinkfile"/>
          </p:cNvPr>
          <p:cNvSpPr/>
          <p:nvPr/>
        </p:nvSpPr>
        <p:spPr>
          <a:xfrm>
            <a:off x="6156176" y="5013176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685" y="2420888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Старта́пи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uk-UA" sz="28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tooltip="Англійська мова"/>
              </a:rPr>
              <a:t>англ.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ru-RU" sz="2800" b="1" i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startup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-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uk-UA" sz="2800" b="1" u="sng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tooltip="Інтернет"/>
              </a:rPr>
              <a:t>інтернет</a:t>
            </a:r>
            <a:r>
              <a:rPr lang="uk-UA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-компанії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, 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будують свою діяльність на основі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 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інноваційних технологій, які роблять наше життя комфортним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4-конечная звезда 2">
            <a:hlinkClick r:id="rId4" action="ppaction://hlinkfile"/>
          </p:cNvPr>
          <p:cNvSpPr/>
          <p:nvPr/>
        </p:nvSpPr>
        <p:spPr>
          <a:xfrm>
            <a:off x="6588224" y="5085184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4" name="Рисунок 3" descr="izobretatel-animatsionnaya-kartinka-000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980728"/>
            <a:ext cx="12382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dsestra-animatsionnaya-kartinka-00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007173"/>
            <a:ext cx="1728192" cy="1728192"/>
          </a:xfrm>
          <a:prstGeom prst="rect">
            <a:avLst/>
          </a:prstGeom>
        </p:spPr>
      </p:pic>
      <p:pic>
        <p:nvPicPr>
          <p:cNvPr id="3" name="Рисунок 2" descr="kniga-animatsionnaya-kartinka-00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8234" y="1286213"/>
            <a:ext cx="1980220" cy="1584176"/>
          </a:xfrm>
          <a:prstGeom prst="rect">
            <a:avLst/>
          </a:prstGeom>
        </p:spPr>
      </p:pic>
      <p:pic>
        <p:nvPicPr>
          <p:cNvPr id="4" name="Рисунок 3" descr="medsestra-animatsionnaya-kartinka-000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1052736"/>
            <a:ext cx="1644774" cy="1644774"/>
          </a:xfrm>
          <a:prstGeom prst="rect">
            <a:avLst/>
          </a:prstGeom>
        </p:spPr>
      </p:pic>
      <p:pic>
        <p:nvPicPr>
          <p:cNvPr id="5" name="Рисунок 4" descr="doctor-i-vrach-animatsionnaya-kartinka-004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0902" y="4890802"/>
            <a:ext cx="1618850" cy="1028930"/>
          </a:xfrm>
          <a:prstGeom prst="rect">
            <a:avLst/>
          </a:prstGeom>
        </p:spPr>
      </p:pic>
      <p:sp>
        <p:nvSpPr>
          <p:cNvPr id="6" name="4-конечная звезда 5">
            <a:hlinkClick r:id="rId6" action="ppaction://hlinkfile"/>
          </p:cNvPr>
          <p:cNvSpPr/>
          <p:nvPr/>
        </p:nvSpPr>
        <p:spPr>
          <a:xfrm>
            <a:off x="6588224" y="5085184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rot="2188051">
            <a:off x="3811938" y="2608778"/>
            <a:ext cx="4149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/>
              <a:t>винаходи для медицини</a:t>
            </a:r>
            <a:endParaRPr lang="ru-RU" sz="2800" dirty="0"/>
          </a:p>
        </p:txBody>
      </p:sp>
      <p:sp>
        <p:nvSpPr>
          <p:cNvPr id="8" name="4-конечная звезда 7">
            <a:hlinkClick r:id="rId7" action="ppaction://hlinkfile"/>
          </p:cNvPr>
          <p:cNvSpPr/>
          <p:nvPr/>
        </p:nvSpPr>
        <p:spPr>
          <a:xfrm>
            <a:off x="5076056" y="3979281"/>
            <a:ext cx="2160240" cy="1512168"/>
          </a:xfrm>
          <a:prstGeom prst="star4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grushka-animatsionnaya-kartinka-00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4005064"/>
            <a:ext cx="2528327" cy="18456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19" y="1268760"/>
            <a:ext cx="3753600" cy="2448000"/>
          </a:xfrm>
          <a:prstGeom prst="rect">
            <a:avLst/>
          </a:prstGeom>
          <a:ln w="44450" cmpd="dbl">
            <a:solidFill>
              <a:srgbClr val="0099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1600000">
            <a:off x="569818" y="4817655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Август М</a:t>
            </a:r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</a:rPr>
              <a:t>е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біус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(1790-1868) –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учень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«короля»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математиків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Гаусса.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Мебіус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був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астрономом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математиком.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В 1858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році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винайшов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одросторонню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поверхню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названу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стрічкою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Мебіуса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06" y="907445"/>
            <a:ext cx="2736304" cy="3787044"/>
          </a:xfrm>
          <a:prstGeom prst="rect">
            <a:avLst/>
          </a:prstGeom>
          <a:ln w="44450" cmpd="dbl">
            <a:solidFill>
              <a:srgbClr val="009999"/>
            </a:solidFill>
          </a:ln>
        </p:spPr>
      </p:pic>
    </p:spTree>
    <p:extLst>
      <p:ext uri="{BB962C8B-B14F-4D97-AF65-F5344CB8AC3E}">
        <p14:creationId xmlns:p14="http://schemas.microsoft.com/office/powerpoint/2010/main" val="168940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93" y="1427575"/>
            <a:ext cx="3840000" cy="216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27575"/>
            <a:ext cx="3840000" cy="21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39" y="4365104"/>
            <a:ext cx="3840000" cy="216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312" y="4365104"/>
            <a:ext cx="3840000" cy="2160000"/>
          </a:xfrm>
          <a:prstGeom prst="rect">
            <a:avLst/>
          </a:prstGeom>
        </p:spPr>
      </p:pic>
      <p:sp>
        <p:nvSpPr>
          <p:cNvPr id="12" name="Штриховая стрелка вправо 11"/>
          <p:cNvSpPr/>
          <p:nvPr/>
        </p:nvSpPr>
        <p:spPr>
          <a:xfrm>
            <a:off x="4247439" y="2317359"/>
            <a:ext cx="765486" cy="404936"/>
          </a:xfrm>
          <a:prstGeom prst="strip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4228593" y="5242636"/>
            <a:ext cx="765486" cy="404936"/>
          </a:xfrm>
          <a:prstGeom prst="strip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8037048">
            <a:off x="4247439" y="3712786"/>
            <a:ext cx="765486" cy="404936"/>
          </a:xfrm>
          <a:prstGeom prst="strip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38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1494"/>
            <a:ext cx="3840000" cy="21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641494"/>
            <a:ext cx="3840000" cy="216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60" y="4449313"/>
            <a:ext cx="3840000" cy="2160000"/>
          </a:xfrm>
          <a:prstGeom prst="rect">
            <a:avLst/>
          </a:prstGeom>
        </p:spPr>
      </p:pic>
      <p:sp>
        <p:nvSpPr>
          <p:cNvPr id="12" name="Штриховая стрелка вправо 11"/>
          <p:cNvSpPr/>
          <p:nvPr/>
        </p:nvSpPr>
        <p:spPr>
          <a:xfrm>
            <a:off x="4380628" y="2503393"/>
            <a:ext cx="382743" cy="202468"/>
          </a:xfrm>
          <a:prstGeom prst="strip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Штриховая стрелка вправо 12"/>
          <p:cNvSpPr/>
          <p:nvPr/>
        </p:nvSpPr>
        <p:spPr>
          <a:xfrm>
            <a:off x="4380628" y="5316490"/>
            <a:ext cx="382743" cy="202468"/>
          </a:xfrm>
          <a:prstGeom prst="strip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808" y="4437112"/>
            <a:ext cx="3840000" cy="216000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 rot="20666504">
            <a:off x="4744830" y="3044855"/>
            <a:ext cx="4149425" cy="625464"/>
          </a:xfrm>
          <a:prstGeom prst="rect">
            <a:avLst/>
          </a:prstGeom>
          <a:noFill/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cap="none" dirty="0" err="1" smtClean="0">
                <a:solidFill>
                  <a:srgbClr val="FFFF00"/>
                </a:solidFill>
                <a:latin typeface="Segoe Script" panose="020B0504020000000003" pitchFamily="34" charset="0"/>
              </a:rPr>
              <a:t>Одне</a:t>
            </a:r>
            <a:r>
              <a:rPr lang="ru-RU" sz="2400" b="1" cap="none" dirty="0" smtClean="0">
                <a:solidFill>
                  <a:srgbClr val="FFFF00"/>
                </a:solidFill>
                <a:latin typeface="Segoe Script" panose="020B0504020000000003" pitchFamily="34" charset="0"/>
              </a:rPr>
              <a:t> </a:t>
            </a:r>
            <a:r>
              <a:rPr lang="ru-RU" sz="2400" b="1" cap="none" dirty="0" err="1" smtClean="0">
                <a:solidFill>
                  <a:srgbClr val="FFFF00"/>
                </a:solidFill>
                <a:latin typeface="Segoe Script" panose="020B0504020000000003" pitchFamily="34" charset="0"/>
              </a:rPr>
              <a:t>перекручене</a:t>
            </a:r>
            <a:r>
              <a:rPr lang="ru-RU" sz="2400" b="1" cap="none" dirty="0" smtClean="0">
                <a:solidFill>
                  <a:srgbClr val="FFFF00"/>
                </a:solidFill>
                <a:latin typeface="Segoe Script" panose="020B0504020000000003" pitchFamily="34" charset="0"/>
              </a:rPr>
              <a:t> </a:t>
            </a:r>
            <a:r>
              <a:rPr lang="ru-RU" sz="2400" b="1" cap="none" dirty="0" err="1" smtClean="0">
                <a:solidFill>
                  <a:srgbClr val="FFFF00"/>
                </a:solidFill>
                <a:latin typeface="Segoe Script" panose="020B0504020000000003" pitchFamily="34" charset="0"/>
              </a:rPr>
              <a:t>кільце</a:t>
            </a:r>
            <a:endParaRPr lang="ru-RU" sz="2400" b="1" dirty="0">
              <a:solidFill>
                <a:srgbClr val="FFFF00"/>
              </a:solidFill>
              <a:latin typeface="Segoe Script" panose="020B0504020000000003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 rot="20666506">
            <a:off x="4986716" y="5630200"/>
            <a:ext cx="4149425" cy="625464"/>
          </a:xfrm>
          <a:prstGeom prst="rect">
            <a:avLst/>
          </a:prstGeom>
          <a:noFill/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cap="none" dirty="0" smtClean="0">
                <a:solidFill>
                  <a:srgbClr val="FFFF00"/>
                </a:solidFill>
                <a:latin typeface="Segoe Script" panose="020B0504020000000003" pitchFamily="34" charset="0"/>
              </a:rPr>
              <a:t>Два </a:t>
            </a:r>
            <a:r>
              <a:rPr lang="ru-RU" sz="2400" b="1" cap="none" dirty="0" err="1" smtClean="0">
                <a:solidFill>
                  <a:srgbClr val="FFFF00"/>
                </a:solidFill>
                <a:latin typeface="Segoe Script" panose="020B0504020000000003" pitchFamily="34" charset="0"/>
              </a:rPr>
              <a:t>з’єднаних</a:t>
            </a:r>
            <a:r>
              <a:rPr lang="ru-RU" sz="2400" b="1" cap="none" dirty="0" smtClean="0">
                <a:solidFill>
                  <a:srgbClr val="FFFF00"/>
                </a:solidFill>
                <a:latin typeface="Segoe Script" panose="020B0504020000000003" pitchFamily="34" charset="0"/>
              </a:rPr>
              <a:t> </a:t>
            </a:r>
            <a:r>
              <a:rPr lang="ru-RU" sz="2400" b="1" cap="none" dirty="0" err="1" smtClean="0">
                <a:solidFill>
                  <a:srgbClr val="FFFF00"/>
                </a:solidFill>
                <a:latin typeface="Segoe Script" panose="020B0504020000000003" pitchFamily="34" charset="0"/>
              </a:rPr>
              <a:t>кільця</a:t>
            </a:r>
            <a:endParaRPr lang="ru-RU" sz="2400" b="1" dirty="0">
              <a:solidFill>
                <a:srgbClr val="FFFF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40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179</TotalTime>
  <Words>71</Words>
  <Application>Microsoft Office PowerPoint</Application>
  <PresentationFormat>Экран (4:3)</PresentationFormat>
  <Paragraphs>12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2018-08-22T11:00:48Z</dcterms:created>
  <dcterms:modified xsi:type="dcterms:W3CDTF">2018-11-04T10:52:06Z</dcterms:modified>
</cp:coreProperties>
</file>