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65" r:id="rId2"/>
    <p:sldId id="257" r:id="rId3"/>
    <p:sldId id="267" r:id="rId4"/>
    <p:sldId id="281" r:id="rId5"/>
    <p:sldId id="274" r:id="rId6"/>
    <p:sldId id="275" r:id="rId7"/>
    <p:sldId id="289" r:id="rId8"/>
    <p:sldId id="276" r:id="rId9"/>
    <p:sldId id="277" r:id="rId10"/>
    <p:sldId id="290" r:id="rId11"/>
    <p:sldId id="291" r:id="rId12"/>
    <p:sldId id="278" r:id="rId13"/>
    <p:sldId id="268" r:id="rId14"/>
    <p:sldId id="280" r:id="rId15"/>
    <p:sldId id="286" r:id="rId16"/>
    <p:sldId id="260" r:id="rId17"/>
    <p:sldId id="285" r:id="rId18"/>
    <p:sldId id="284" r:id="rId19"/>
    <p:sldId id="271" r:id="rId20"/>
    <p:sldId id="272" r:id="rId21"/>
    <p:sldId id="292" r:id="rId22"/>
    <p:sldId id="287" r:id="rId23"/>
    <p:sldId id="293" r:id="rId24"/>
    <p:sldId id="29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5756CB-EF27-4E15-ADC0-E268592BD4C3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7951098-EED2-4567-B409-0C4C57BAC1AB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Конституція визначає права та обов'язки суб'єктів права, перспективу державного й суспільного розвитку найвищу юридичну силу, бо є фундаментом для всіх законів</a:t>
          </a:r>
          <a:endParaRPr lang="ru-RU" sz="1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6B6E54-8A73-4CCD-8D6E-8E3CEB46FD66}" type="parTrans" cxnId="{5656BEE0-089B-4708-B0B8-C010B07EF973}">
      <dgm:prSet/>
      <dgm:spPr/>
      <dgm:t>
        <a:bodyPr/>
        <a:lstStyle/>
        <a:p>
          <a:endParaRPr lang="ru-RU"/>
        </a:p>
      </dgm:t>
    </dgm:pt>
    <dgm:pt modelId="{733C7B01-E638-4F4F-B63D-A23B0B038FF5}" type="sibTrans" cxnId="{5656BEE0-089B-4708-B0B8-C010B07EF973}">
      <dgm:prSet/>
      <dgm:spPr/>
      <dgm:t>
        <a:bodyPr/>
        <a:lstStyle/>
        <a:p>
          <a:endParaRPr lang="ru-RU"/>
        </a:p>
      </dgm:t>
    </dgm:pt>
    <dgm:pt modelId="{6D6A9B1B-01FA-4871-81A7-77B24D5E03B7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Конституція має високий ступінь стабільності, уносити до неї зміни можна тільки за дотримання певної процедури</a:t>
          </a:r>
          <a:endParaRPr lang="ru-RU" sz="1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DA22585-A8B0-47B2-A8AE-96182FAFC464}" type="parTrans" cxnId="{B1E4D856-26C2-4AD4-A77F-B2C4C03F122B}">
      <dgm:prSet/>
      <dgm:spPr/>
      <dgm:t>
        <a:bodyPr/>
        <a:lstStyle/>
        <a:p>
          <a:endParaRPr lang="ru-RU"/>
        </a:p>
      </dgm:t>
    </dgm:pt>
    <dgm:pt modelId="{F60239C6-AD40-4113-AAF2-9260FFD629E3}" type="sibTrans" cxnId="{B1E4D856-26C2-4AD4-A77F-B2C4C03F122B}">
      <dgm:prSet/>
      <dgm:spPr/>
      <dgm:t>
        <a:bodyPr/>
        <a:lstStyle/>
        <a:p>
          <a:endParaRPr lang="ru-RU"/>
        </a:p>
      </dgm:t>
    </dgm:pt>
    <dgm:pt modelId="{CF1BD271-4CA2-4E46-B66F-92AF1877FAF5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Конституція — юридична база для українського законодавства. Закони не повинні вступати у суперечність з конституцією підвищеною стабільністю</a:t>
          </a:r>
          <a:endParaRPr lang="ru-RU" sz="1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8017F11-8EB7-450D-AD8A-33ED99F7EF59}" type="parTrans" cxnId="{B3A8F995-7F68-46E3-B0CD-434F99F64F0E}">
      <dgm:prSet/>
      <dgm:spPr/>
      <dgm:t>
        <a:bodyPr/>
        <a:lstStyle/>
        <a:p>
          <a:endParaRPr lang="ru-RU"/>
        </a:p>
      </dgm:t>
    </dgm:pt>
    <dgm:pt modelId="{485A055D-176F-46FD-B9A6-43F1A102C3A4}" type="sibTrans" cxnId="{B3A8F995-7F68-46E3-B0CD-434F99F64F0E}">
      <dgm:prSet/>
      <dgm:spPr/>
      <dgm:t>
        <a:bodyPr/>
        <a:lstStyle/>
        <a:p>
          <a:endParaRPr lang="ru-RU"/>
        </a:p>
      </dgm:t>
    </dgm:pt>
    <dgm:pt modelId="{852F7CDF-83F5-4866-B3D0-36B6EF235BB4}">
      <dgm:prSet custT="1"/>
      <dgm:spPr/>
      <dgm:t>
        <a:bodyPr/>
        <a:lstStyle/>
        <a:p>
          <a:r>
            <a:rPr lang="uk-UA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Конституція має специфічний предмет правового регулювання — найважливіші суспільні відносини в державі</a:t>
          </a:r>
          <a:endParaRPr lang="ru-RU" sz="1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E0D2058-16A1-4AA2-977D-AD279DDF79EE}" type="parTrans" cxnId="{D3CA36C3-A173-4A64-8A16-F85DF420DD44}">
      <dgm:prSet/>
      <dgm:spPr/>
      <dgm:t>
        <a:bodyPr/>
        <a:lstStyle/>
        <a:p>
          <a:endParaRPr lang="ru-RU"/>
        </a:p>
      </dgm:t>
    </dgm:pt>
    <dgm:pt modelId="{B7FA1F01-400A-4C47-A394-E32D21E3305F}" type="sibTrans" cxnId="{D3CA36C3-A173-4A64-8A16-F85DF420DD44}">
      <dgm:prSet/>
      <dgm:spPr/>
      <dgm:t>
        <a:bodyPr/>
        <a:lstStyle/>
        <a:p>
          <a:endParaRPr lang="ru-RU"/>
        </a:p>
      </dgm:t>
    </dgm:pt>
    <dgm:pt modelId="{27A613B1-97B7-40C1-97BD-A1250B064805}">
      <dgm:prSet custT="1"/>
      <dgm:spPr/>
      <dgm:t>
        <a:bodyPr/>
        <a:lstStyle/>
        <a:p>
          <a:r>
            <a:rPr lang="uk-UA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Конституція розробляється та приймається в особливому порядку</a:t>
          </a:r>
          <a:br>
            <a:rPr lang="uk-UA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</a:br>
          <a:r>
            <a:rPr lang="uk-UA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Конституція має високий рівень захисту з боку держави.</a:t>
          </a:r>
          <a:r>
            <a:rPr lang="uk-UA" sz="1700" dirty="0" smtClean="0"/>
            <a:t>    </a:t>
          </a:r>
          <a:endParaRPr lang="ru-RU" sz="1700" dirty="0"/>
        </a:p>
      </dgm:t>
    </dgm:pt>
    <dgm:pt modelId="{9DB8FB90-402D-4619-A91E-7852F440BE0B}" type="parTrans" cxnId="{202FF363-BAA7-4F52-9AAD-5BBBBB634151}">
      <dgm:prSet/>
      <dgm:spPr/>
      <dgm:t>
        <a:bodyPr/>
        <a:lstStyle/>
        <a:p>
          <a:endParaRPr lang="ru-RU"/>
        </a:p>
      </dgm:t>
    </dgm:pt>
    <dgm:pt modelId="{CCF0EF5F-75F0-4C1F-B2C4-D4C9F5856CF7}" type="sibTrans" cxnId="{202FF363-BAA7-4F52-9AAD-5BBBBB634151}">
      <dgm:prSet/>
      <dgm:spPr/>
      <dgm:t>
        <a:bodyPr/>
        <a:lstStyle/>
        <a:p>
          <a:endParaRPr lang="ru-RU"/>
        </a:p>
      </dgm:t>
    </dgm:pt>
    <dgm:pt modelId="{9EEB4F12-7A33-4241-87EE-C441F7FFC090}" type="pres">
      <dgm:prSet presAssocID="{DB5756CB-EF27-4E15-ADC0-E268592BD4C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74E669-7A2A-480C-9868-B09351CC5DBD}" type="pres">
      <dgm:prSet presAssocID="{C7951098-EED2-4567-B409-0C4C57BAC1AB}" presName="parentLin" presStyleCnt="0"/>
      <dgm:spPr/>
    </dgm:pt>
    <dgm:pt modelId="{671D724A-EE05-4819-A018-89760FADF4A9}" type="pres">
      <dgm:prSet presAssocID="{C7951098-EED2-4567-B409-0C4C57BAC1AB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FB0FF2A7-A986-4F5B-8178-183AA1DD3F5C}" type="pres">
      <dgm:prSet presAssocID="{C7951098-EED2-4567-B409-0C4C57BAC1AB}" presName="parentText" presStyleLbl="node1" presStyleIdx="0" presStyleCnt="5" custScaleX="142857" custScaleY="190158" custLinFactNeighborX="-38262" custLinFactNeighborY="694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656FC2-390D-4AE8-96D9-CDAF1D5E1F4D}" type="pres">
      <dgm:prSet presAssocID="{C7951098-EED2-4567-B409-0C4C57BAC1AB}" presName="negativeSpace" presStyleCnt="0"/>
      <dgm:spPr/>
    </dgm:pt>
    <dgm:pt modelId="{254BD3B5-116A-443E-8380-3DF48A54B0FC}" type="pres">
      <dgm:prSet presAssocID="{C7951098-EED2-4567-B409-0C4C57BAC1AB}" presName="childText" presStyleLbl="conFgAcc1" presStyleIdx="0" presStyleCnt="5" custLinFactY="-11338" custLinFactNeighborX="395" custLinFactNeighborY="-100000">
        <dgm:presLayoutVars>
          <dgm:bulletEnabled val="1"/>
        </dgm:presLayoutVars>
      </dgm:prSet>
      <dgm:spPr/>
    </dgm:pt>
    <dgm:pt modelId="{CF7540FA-959A-4D9B-AD0A-4862DA2FCD02}" type="pres">
      <dgm:prSet presAssocID="{733C7B01-E638-4F4F-B63D-A23B0B038FF5}" presName="spaceBetweenRectangles" presStyleCnt="0"/>
      <dgm:spPr/>
    </dgm:pt>
    <dgm:pt modelId="{CC7610B0-1639-4314-A232-142FEDD0D8A1}" type="pres">
      <dgm:prSet presAssocID="{6D6A9B1B-01FA-4871-81A7-77B24D5E03B7}" presName="parentLin" presStyleCnt="0"/>
      <dgm:spPr/>
    </dgm:pt>
    <dgm:pt modelId="{92BE2DB8-0493-44B6-9C03-A17F3122E4F6}" type="pres">
      <dgm:prSet presAssocID="{6D6A9B1B-01FA-4871-81A7-77B24D5E03B7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533A1CFA-C7C0-4909-BC47-E3BC486DD032}" type="pres">
      <dgm:prSet presAssocID="{6D6A9B1B-01FA-4871-81A7-77B24D5E03B7}" presName="parentText" presStyleLbl="node1" presStyleIdx="1" presStyleCnt="5" custScaleX="137251" custScaleY="132341" custLinFactNeighborX="-40578" custLinFactNeighborY="249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8005B1-5BD1-4503-AEB0-763167ADA5D9}" type="pres">
      <dgm:prSet presAssocID="{6D6A9B1B-01FA-4871-81A7-77B24D5E03B7}" presName="negativeSpace" presStyleCnt="0"/>
      <dgm:spPr/>
    </dgm:pt>
    <dgm:pt modelId="{06D6ECF6-6DE0-4D6D-A5F8-3462BD4323D9}" type="pres">
      <dgm:prSet presAssocID="{6D6A9B1B-01FA-4871-81A7-77B24D5E03B7}" presName="childText" presStyleLbl="conFgAcc1" presStyleIdx="1" presStyleCnt="5" custLinFactY="-12441" custLinFactNeighborX="-453" custLinFactNeighborY="-100000">
        <dgm:presLayoutVars>
          <dgm:bulletEnabled val="1"/>
        </dgm:presLayoutVars>
      </dgm:prSet>
      <dgm:spPr/>
    </dgm:pt>
    <dgm:pt modelId="{1AC0161D-845F-4579-818E-27A4B02B1F7C}" type="pres">
      <dgm:prSet presAssocID="{F60239C6-AD40-4113-AAF2-9260FFD629E3}" presName="spaceBetweenRectangles" presStyleCnt="0"/>
      <dgm:spPr/>
    </dgm:pt>
    <dgm:pt modelId="{6EF74AE5-B12C-40C6-84E2-3CC70B9A04C8}" type="pres">
      <dgm:prSet presAssocID="{CF1BD271-4CA2-4E46-B66F-92AF1877FAF5}" presName="parentLin" presStyleCnt="0"/>
      <dgm:spPr/>
    </dgm:pt>
    <dgm:pt modelId="{D850E84B-A1CE-40D6-BB8C-D9BA501A6F0C}" type="pres">
      <dgm:prSet presAssocID="{CF1BD271-4CA2-4E46-B66F-92AF1877FAF5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0F3F4506-9625-447C-92BB-88FF59F740E8}" type="pres">
      <dgm:prSet presAssocID="{CF1BD271-4CA2-4E46-B66F-92AF1877FAF5}" presName="parentText" presStyleLbl="node1" presStyleIdx="2" presStyleCnt="5" custScaleX="142857" custScaleY="162868" custLinFactNeighborX="-38262" custLinFactNeighborY="-186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44D39-5D9D-424E-A558-A44BF3715160}" type="pres">
      <dgm:prSet presAssocID="{CF1BD271-4CA2-4E46-B66F-92AF1877FAF5}" presName="negativeSpace" presStyleCnt="0"/>
      <dgm:spPr/>
    </dgm:pt>
    <dgm:pt modelId="{F70605B9-B246-416E-BDAD-BF4064F4F601}" type="pres">
      <dgm:prSet presAssocID="{CF1BD271-4CA2-4E46-B66F-92AF1877FAF5}" presName="childText" presStyleLbl="conFgAcc1" presStyleIdx="2" presStyleCnt="5" custLinFactY="-97503" custLinFactNeighborX="395" custLinFactNeighborY="-100000">
        <dgm:presLayoutVars>
          <dgm:bulletEnabled val="1"/>
        </dgm:presLayoutVars>
      </dgm:prSet>
      <dgm:spPr/>
    </dgm:pt>
    <dgm:pt modelId="{5629BF17-B0C1-4A8E-94B8-0FEE693BC0A5}" type="pres">
      <dgm:prSet presAssocID="{485A055D-176F-46FD-B9A6-43F1A102C3A4}" presName="spaceBetweenRectangles" presStyleCnt="0"/>
      <dgm:spPr/>
    </dgm:pt>
    <dgm:pt modelId="{E4CFB715-9A6C-466E-965C-C36BE9A389E7}" type="pres">
      <dgm:prSet presAssocID="{852F7CDF-83F5-4866-B3D0-36B6EF235BB4}" presName="parentLin" presStyleCnt="0"/>
      <dgm:spPr/>
    </dgm:pt>
    <dgm:pt modelId="{D08A29B6-8B4D-4AD7-BC73-E55425CC4E53}" type="pres">
      <dgm:prSet presAssocID="{852F7CDF-83F5-4866-B3D0-36B6EF235BB4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53536083-3F11-4DE5-BEFD-CF7ACD9528EF}" type="pres">
      <dgm:prSet presAssocID="{852F7CDF-83F5-4866-B3D0-36B6EF235BB4}" presName="parentText" presStyleLbl="node1" presStyleIdx="3" presStyleCnt="5" custScaleX="138150" custScaleY="156235" custLinFactNeighborX="-40164" custLinFactNeighborY="-501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AD6C60-720E-49F4-810C-C997FEB7CBA2}" type="pres">
      <dgm:prSet presAssocID="{852F7CDF-83F5-4866-B3D0-36B6EF235BB4}" presName="negativeSpace" presStyleCnt="0"/>
      <dgm:spPr/>
    </dgm:pt>
    <dgm:pt modelId="{3A9BD44C-C223-4CBE-AD2A-F9A2C8552DFF}" type="pres">
      <dgm:prSet presAssocID="{852F7CDF-83F5-4866-B3D0-36B6EF235BB4}" presName="childText" presStyleLbl="conFgAcc1" presStyleIdx="3" presStyleCnt="5" custLinFactY="-79225" custLinFactNeighborX="-453" custLinFactNeighborY="-100000">
        <dgm:presLayoutVars>
          <dgm:bulletEnabled val="1"/>
        </dgm:presLayoutVars>
      </dgm:prSet>
      <dgm:spPr/>
    </dgm:pt>
    <dgm:pt modelId="{EB443682-9155-48CA-AAD9-96EE1E26C93B}" type="pres">
      <dgm:prSet presAssocID="{B7FA1F01-400A-4C47-A394-E32D21E3305F}" presName="spaceBetweenRectangles" presStyleCnt="0"/>
      <dgm:spPr/>
    </dgm:pt>
    <dgm:pt modelId="{6859AEC0-3868-48B0-8EAE-E5DF4FB1946C}" type="pres">
      <dgm:prSet presAssocID="{27A613B1-97B7-40C1-97BD-A1250B064805}" presName="parentLin" presStyleCnt="0"/>
      <dgm:spPr/>
    </dgm:pt>
    <dgm:pt modelId="{B40D6F33-68C9-4280-B188-74BB37C77C57}" type="pres">
      <dgm:prSet presAssocID="{27A613B1-97B7-40C1-97BD-A1250B064805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F1E41CD1-73FF-4C70-BE62-C423BD6A8936}" type="pres">
      <dgm:prSet presAssocID="{27A613B1-97B7-40C1-97BD-A1250B064805}" presName="parentText" presStyleLbl="node1" presStyleIdx="4" presStyleCnt="5" custScaleX="142857" custScaleY="176362" custLinFactNeighborX="-20451" custLinFactNeighborY="-959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31A995-AAA5-4A05-A235-E7E3C562ABB1}" type="pres">
      <dgm:prSet presAssocID="{27A613B1-97B7-40C1-97BD-A1250B064805}" presName="negativeSpace" presStyleCnt="0"/>
      <dgm:spPr/>
    </dgm:pt>
    <dgm:pt modelId="{56E90293-1CD4-404F-A0C7-27F632099293}" type="pres">
      <dgm:prSet presAssocID="{27A613B1-97B7-40C1-97BD-A1250B064805}" presName="childText" presStyleLbl="conFgAcc1" presStyleIdx="4" presStyleCnt="5" custLinFactY="-100000" custLinFactNeighborX="395" custLinFactNeighborY="-112568">
        <dgm:presLayoutVars>
          <dgm:bulletEnabled val="1"/>
        </dgm:presLayoutVars>
      </dgm:prSet>
      <dgm:spPr/>
    </dgm:pt>
  </dgm:ptLst>
  <dgm:cxnLst>
    <dgm:cxn modelId="{ACA8BB23-DEA3-4714-B77E-A587D70F7611}" type="presOf" srcId="{C7951098-EED2-4567-B409-0C4C57BAC1AB}" destId="{671D724A-EE05-4819-A018-89760FADF4A9}" srcOrd="0" destOrd="0" presId="urn:microsoft.com/office/officeart/2005/8/layout/list1"/>
    <dgm:cxn modelId="{43DB2F5E-09C3-4147-96C5-386550BCC883}" type="presOf" srcId="{CF1BD271-4CA2-4E46-B66F-92AF1877FAF5}" destId="{0F3F4506-9625-447C-92BB-88FF59F740E8}" srcOrd="1" destOrd="0" presId="urn:microsoft.com/office/officeart/2005/8/layout/list1"/>
    <dgm:cxn modelId="{4D753CA6-31BB-4911-8884-5CA399DE0AE9}" type="presOf" srcId="{DB5756CB-EF27-4E15-ADC0-E268592BD4C3}" destId="{9EEB4F12-7A33-4241-87EE-C441F7FFC090}" srcOrd="0" destOrd="0" presId="urn:microsoft.com/office/officeart/2005/8/layout/list1"/>
    <dgm:cxn modelId="{B3A8F995-7F68-46E3-B0CD-434F99F64F0E}" srcId="{DB5756CB-EF27-4E15-ADC0-E268592BD4C3}" destId="{CF1BD271-4CA2-4E46-B66F-92AF1877FAF5}" srcOrd="2" destOrd="0" parTransId="{E8017F11-8EB7-450D-AD8A-33ED99F7EF59}" sibTransId="{485A055D-176F-46FD-B9A6-43F1A102C3A4}"/>
    <dgm:cxn modelId="{161D7EDF-7128-462C-93F2-A3578CCA3C41}" type="presOf" srcId="{27A613B1-97B7-40C1-97BD-A1250B064805}" destId="{B40D6F33-68C9-4280-B188-74BB37C77C57}" srcOrd="0" destOrd="0" presId="urn:microsoft.com/office/officeart/2005/8/layout/list1"/>
    <dgm:cxn modelId="{EAB56928-A7C4-47CA-9ED6-AAFAD3B62D05}" type="presOf" srcId="{852F7CDF-83F5-4866-B3D0-36B6EF235BB4}" destId="{D08A29B6-8B4D-4AD7-BC73-E55425CC4E53}" srcOrd="0" destOrd="0" presId="urn:microsoft.com/office/officeart/2005/8/layout/list1"/>
    <dgm:cxn modelId="{5656BEE0-089B-4708-B0B8-C010B07EF973}" srcId="{DB5756CB-EF27-4E15-ADC0-E268592BD4C3}" destId="{C7951098-EED2-4567-B409-0C4C57BAC1AB}" srcOrd="0" destOrd="0" parTransId="{DB6B6E54-8A73-4CCD-8D6E-8E3CEB46FD66}" sibTransId="{733C7B01-E638-4F4F-B63D-A23B0B038FF5}"/>
    <dgm:cxn modelId="{D3CA36C3-A173-4A64-8A16-F85DF420DD44}" srcId="{DB5756CB-EF27-4E15-ADC0-E268592BD4C3}" destId="{852F7CDF-83F5-4866-B3D0-36B6EF235BB4}" srcOrd="3" destOrd="0" parTransId="{BE0D2058-16A1-4AA2-977D-AD279DDF79EE}" sibTransId="{B7FA1F01-400A-4C47-A394-E32D21E3305F}"/>
    <dgm:cxn modelId="{B1E4D856-26C2-4AD4-A77F-B2C4C03F122B}" srcId="{DB5756CB-EF27-4E15-ADC0-E268592BD4C3}" destId="{6D6A9B1B-01FA-4871-81A7-77B24D5E03B7}" srcOrd="1" destOrd="0" parTransId="{1DA22585-A8B0-47B2-A8AE-96182FAFC464}" sibTransId="{F60239C6-AD40-4113-AAF2-9260FFD629E3}"/>
    <dgm:cxn modelId="{208E4385-C0AA-4FDD-BF8A-99279496A6E4}" type="presOf" srcId="{6D6A9B1B-01FA-4871-81A7-77B24D5E03B7}" destId="{533A1CFA-C7C0-4909-BC47-E3BC486DD032}" srcOrd="1" destOrd="0" presId="urn:microsoft.com/office/officeart/2005/8/layout/list1"/>
    <dgm:cxn modelId="{202FF363-BAA7-4F52-9AAD-5BBBBB634151}" srcId="{DB5756CB-EF27-4E15-ADC0-E268592BD4C3}" destId="{27A613B1-97B7-40C1-97BD-A1250B064805}" srcOrd="4" destOrd="0" parTransId="{9DB8FB90-402D-4619-A91E-7852F440BE0B}" sibTransId="{CCF0EF5F-75F0-4C1F-B2C4-D4C9F5856CF7}"/>
    <dgm:cxn modelId="{288E2C50-F188-4AAC-9A8F-E930594A58CE}" type="presOf" srcId="{6D6A9B1B-01FA-4871-81A7-77B24D5E03B7}" destId="{92BE2DB8-0493-44B6-9C03-A17F3122E4F6}" srcOrd="0" destOrd="0" presId="urn:microsoft.com/office/officeart/2005/8/layout/list1"/>
    <dgm:cxn modelId="{FDB4B39C-43F2-48DE-A8F1-C298053BA6AB}" type="presOf" srcId="{852F7CDF-83F5-4866-B3D0-36B6EF235BB4}" destId="{53536083-3F11-4DE5-BEFD-CF7ACD9528EF}" srcOrd="1" destOrd="0" presId="urn:microsoft.com/office/officeart/2005/8/layout/list1"/>
    <dgm:cxn modelId="{FE33A131-E76F-4CAE-8794-580E747CD744}" type="presOf" srcId="{CF1BD271-4CA2-4E46-B66F-92AF1877FAF5}" destId="{D850E84B-A1CE-40D6-BB8C-D9BA501A6F0C}" srcOrd="0" destOrd="0" presId="urn:microsoft.com/office/officeart/2005/8/layout/list1"/>
    <dgm:cxn modelId="{FAAAE042-C3A3-43BC-8413-7E434596642B}" type="presOf" srcId="{27A613B1-97B7-40C1-97BD-A1250B064805}" destId="{F1E41CD1-73FF-4C70-BE62-C423BD6A8936}" srcOrd="1" destOrd="0" presId="urn:microsoft.com/office/officeart/2005/8/layout/list1"/>
    <dgm:cxn modelId="{C9DB2C02-2900-4EB0-94D2-81ACBAB6F66B}" type="presOf" srcId="{C7951098-EED2-4567-B409-0C4C57BAC1AB}" destId="{FB0FF2A7-A986-4F5B-8178-183AA1DD3F5C}" srcOrd="1" destOrd="0" presId="urn:microsoft.com/office/officeart/2005/8/layout/list1"/>
    <dgm:cxn modelId="{DE3A295C-01FD-48C1-A333-D079F51D55C2}" type="presParOf" srcId="{9EEB4F12-7A33-4241-87EE-C441F7FFC090}" destId="{7674E669-7A2A-480C-9868-B09351CC5DBD}" srcOrd="0" destOrd="0" presId="urn:microsoft.com/office/officeart/2005/8/layout/list1"/>
    <dgm:cxn modelId="{89657A13-2DFB-4AC3-8D2A-4AA333807F2C}" type="presParOf" srcId="{7674E669-7A2A-480C-9868-B09351CC5DBD}" destId="{671D724A-EE05-4819-A018-89760FADF4A9}" srcOrd="0" destOrd="0" presId="urn:microsoft.com/office/officeart/2005/8/layout/list1"/>
    <dgm:cxn modelId="{C1BD7F58-9026-412E-BAAD-11D401A9A02F}" type="presParOf" srcId="{7674E669-7A2A-480C-9868-B09351CC5DBD}" destId="{FB0FF2A7-A986-4F5B-8178-183AA1DD3F5C}" srcOrd="1" destOrd="0" presId="urn:microsoft.com/office/officeart/2005/8/layout/list1"/>
    <dgm:cxn modelId="{3E23897A-FED2-4F7D-A3B2-4A808E29045F}" type="presParOf" srcId="{9EEB4F12-7A33-4241-87EE-C441F7FFC090}" destId="{88656FC2-390D-4AE8-96D9-CDAF1D5E1F4D}" srcOrd="1" destOrd="0" presId="urn:microsoft.com/office/officeart/2005/8/layout/list1"/>
    <dgm:cxn modelId="{9684C59F-1AB4-4F9F-95D9-A51E1BD58E88}" type="presParOf" srcId="{9EEB4F12-7A33-4241-87EE-C441F7FFC090}" destId="{254BD3B5-116A-443E-8380-3DF48A54B0FC}" srcOrd="2" destOrd="0" presId="urn:microsoft.com/office/officeart/2005/8/layout/list1"/>
    <dgm:cxn modelId="{6C5B87AD-7A88-477C-9CC8-52AC10A9AAE7}" type="presParOf" srcId="{9EEB4F12-7A33-4241-87EE-C441F7FFC090}" destId="{CF7540FA-959A-4D9B-AD0A-4862DA2FCD02}" srcOrd="3" destOrd="0" presId="urn:microsoft.com/office/officeart/2005/8/layout/list1"/>
    <dgm:cxn modelId="{DD75909A-B2A3-40F5-8FF1-DF167C1B05E1}" type="presParOf" srcId="{9EEB4F12-7A33-4241-87EE-C441F7FFC090}" destId="{CC7610B0-1639-4314-A232-142FEDD0D8A1}" srcOrd="4" destOrd="0" presId="urn:microsoft.com/office/officeart/2005/8/layout/list1"/>
    <dgm:cxn modelId="{E0040761-2D73-408D-9691-2B1E343C2C03}" type="presParOf" srcId="{CC7610B0-1639-4314-A232-142FEDD0D8A1}" destId="{92BE2DB8-0493-44B6-9C03-A17F3122E4F6}" srcOrd="0" destOrd="0" presId="urn:microsoft.com/office/officeart/2005/8/layout/list1"/>
    <dgm:cxn modelId="{9D6BFC5D-52AC-4221-B075-40EEE1AAB554}" type="presParOf" srcId="{CC7610B0-1639-4314-A232-142FEDD0D8A1}" destId="{533A1CFA-C7C0-4909-BC47-E3BC486DD032}" srcOrd="1" destOrd="0" presId="urn:microsoft.com/office/officeart/2005/8/layout/list1"/>
    <dgm:cxn modelId="{2F50E5FD-E6F0-4DC4-B4F8-44C39A8CAC36}" type="presParOf" srcId="{9EEB4F12-7A33-4241-87EE-C441F7FFC090}" destId="{E58005B1-5BD1-4503-AEB0-763167ADA5D9}" srcOrd="5" destOrd="0" presId="urn:microsoft.com/office/officeart/2005/8/layout/list1"/>
    <dgm:cxn modelId="{2039A087-D06F-4B9B-BC5F-F06DC705E54F}" type="presParOf" srcId="{9EEB4F12-7A33-4241-87EE-C441F7FFC090}" destId="{06D6ECF6-6DE0-4D6D-A5F8-3462BD4323D9}" srcOrd="6" destOrd="0" presId="urn:microsoft.com/office/officeart/2005/8/layout/list1"/>
    <dgm:cxn modelId="{85CCB6D1-BF62-4FAE-9006-AFDF6A66481B}" type="presParOf" srcId="{9EEB4F12-7A33-4241-87EE-C441F7FFC090}" destId="{1AC0161D-845F-4579-818E-27A4B02B1F7C}" srcOrd="7" destOrd="0" presId="urn:microsoft.com/office/officeart/2005/8/layout/list1"/>
    <dgm:cxn modelId="{0FF5CCFA-361B-4FEC-B77E-2E490D87FD76}" type="presParOf" srcId="{9EEB4F12-7A33-4241-87EE-C441F7FFC090}" destId="{6EF74AE5-B12C-40C6-84E2-3CC70B9A04C8}" srcOrd="8" destOrd="0" presId="urn:microsoft.com/office/officeart/2005/8/layout/list1"/>
    <dgm:cxn modelId="{EDA80FD3-AE13-4A16-9125-B352FD5E0DFF}" type="presParOf" srcId="{6EF74AE5-B12C-40C6-84E2-3CC70B9A04C8}" destId="{D850E84B-A1CE-40D6-BB8C-D9BA501A6F0C}" srcOrd="0" destOrd="0" presId="urn:microsoft.com/office/officeart/2005/8/layout/list1"/>
    <dgm:cxn modelId="{88E57063-E130-42CF-87F1-EF41802A9C11}" type="presParOf" srcId="{6EF74AE5-B12C-40C6-84E2-3CC70B9A04C8}" destId="{0F3F4506-9625-447C-92BB-88FF59F740E8}" srcOrd="1" destOrd="0" presId="urn:microsoft.com/office/officeart/2005/8/layout/list1"/>
    <dgm:cxn modelId="{CD6A8A3F-56B4-4A0D-BB11-B25947F8E661}" type="presParOf" srcId="{9EEB4F12-7A33-4241-87EE-C441F7FFC090}" destId="{90D44D39-5D9D-424E-A558-A44BF3715160}" srcOrd="9" destOrd="0" presId="urn:microsoft.com/office/officeart/2005/8/layout/list1"/>
    <dgm:cxn modelId="{82E0532A-E461-408A-AD3E-4EE0CDC7E2AA}" type="presParOf" srcId="{9EEB4F12-7A33-4241-87EE-C441F7FFC090}" destId="{F70605B9-B246-416E-BDAD-BF4064F4F601}" srcOrd="10" destOrd="0" presId="urn:microsoft.com/office/officeart/2005/8/layout/list1"/>
    <dgm:cxn modelId="{A0B1D6AC-88F9-43BC-BC80-30860ACA687D}" type="presParOf" srcId="{9EEB4F12-7A33-4241-87EE-C441F7FFC090}" destId="{5629BF17-B0C1-4A8E-94B8-0FEE693BC0A5}" srcOrd="11" destOrd="0" presId="urn:microsoft.com/office/officeart/2005/8/layout/list1"/>
    <dgm:cxn modelId="{C997182C-FF12-4CAE-BB41-FF5CC6F06216}" type="presParOf" srcId="{9EEB4F12-7A33-4241-87EE-C441F7FFC090}" destId="{E4CFB715-9A6C-466E-965C-C36BE9A389E7}" srcOrd="12" destOrd="0" presId="urn:microsoft.com/office/officeart/2005/8/layout/list1"/>
    <dgm:cxn modelId="{CEC9703D-DBC6-44ED-A80D-3FDBAE368C95}" type="presParOf" srcId="{E4CFB715-9A6C-466E-965C-C36BE9A389E7}" destId="{D08A29B6-8B4D-4AD7-BC73-E55425CC4E53}" srcOrd="0" destOrd="0" presId="urn:microsoft.com/office/officeart/2005/8/layout/list1"/>
    <dgm:cxn modelId="{289B9545-0F4E-4FC4-A614-FE04F3021E16}" type="presParOf" srcId="{E4CFB715-9A6C-466E-965C-C36BE9A389E7}" destId="{53536083-3F11-4DE5-BEFD-CF7ACD9528EF}" srcOrd="1" destOrd="0" presId="urn:microsoft.com/office/officeart/2005/8/layout/list1"/>
    <dgm:cxn modelId="{6F8AFFB8-3905-492E-8DD7-44C80F1C02D1}" type="presParOf" srcId="{9EEB4F12-7A33-4241-87EE-C441F7FFC090}" destId="{5CAD6C60-720E-49F4-810C-C997FEB7CBA2}" srcOrd="13" destOrd="0" presId="urn:microsoft.com/office/officeart/2005/8/layout/list1"/>
    <dgm:cxn modelId="{30B955B9-3B96-46AB-9C59-E9A5D288FD5C}" type="presParOf" srcId="{9EEB4F12-7A33-4241-87EE-C441F7FFC090}" destId="{3A9BD44C-C223-4CBE-AD2A-F9A2C8552DFF}" srcOrd="14" destOrd="0" presId="urn:microsoft.com/office/officeart/2005/8/layout/list1"/>
    <dgm:cxn modelId="{4C2E271C-D6C1-4C11-BAE8-048930D81201}" type="presParOf" srcId="{9EEB4F12-7A33-4241-87EE-C441F7FFC090}" destId="{EB443682-9155-48CA-AAD9-96EE1E26C93B}" srcOrd="15" destOrd="0" presId="urn:microsoft.com/office/officeart/2005/8/layout/list1"/>
    <dgm:cxn modelId="{4B08A602-07DF-403A-8B5B-8239B0577360}" type="presParOf" srcId="{9EEB4F12-7A33-4241-87EE-C441F7FFC090}" destId="{6859AEC0-3868-48B0-8EAE-E5DF4FB1946C}" srcOrd="16" destOrd="0" presId="urn:microsoft.com/office/officeart/2005/8/layout/list1"/>
    <dgm:cxn modelId="{02F54F26-3F6C-4E13-90F5-7FB74ED39956}" type="presParOf" srcId="{6859AEC0-3868-48B0-8EAE-E5DF4FB1946C}" destId="{B40D6F33-68C9-4280-B188-74BB37C77C57}" srcOrd="0" destOrd="0" presId="urn:microsoft.com/office/officeart/2005/8/layout/list1"/>
    <dgm:cxn modelId="{4DEE9071-A49E-48DB-9AFE-9FAD28810C21}" type="presParOf" srcId="{6859AEC0-3868-48B0-8EAE-E5DF4FB1946C}" destId="{F1E41CD1-73FF-4C70-BE62-C423BD6A8936}" srcOrd="1" destOrd="0" presId="urn:microsoft.com/office/officeart/2005/8/layout/list1"/>
    <dgm:cxn modelId="{84B6DC53-B99C-49CA-A9AE-AD42EED5F8D9}" type="presParOf" srcId="{9EEB4F12-7A33-4241-87EE-C441F7FFC090}" destId="{1331A995-AAA5-4A05-A235-E7E3C562ABB1}" srcOrd="17" destOrd="0" presId="urn:microsoft.com/office/officeart/2005/8/layout/list1"/>
    <dgm:cxn modelId="{9F7E846D-E4C2-41B9-A92E-DDE577B5E45B}" type="presParOf" srcId="{9EEB4F12-7A33-4241-87EE-C441F7FFC090}" destId="{56E90293-1CD4-404F-A0C7-27F632099293}" srcOrd="18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4BD3B5-116A-443E-8380-3DF48A54B0FC}">
      <dsp:nvSpPr>
        <dsp:cNvPr id="0" name=""/>
        <dsp:cNvSpPr/>
      </dsp:nvSpPr>
      <dsp:spPr>
        <a:xfrm>
          <a:off x="0" y="404254"/>
          <a:ext cx="8424862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0FF2A7-A986-4F5B-8178-183AA1DD3F5C}">
      <dsp:nvSpPr>
        <dsp:cNvPr id="0" name=""/>
        <dsp:cNvSpPr/>
      </dsp:nvSpPr>
      <dsp:spPr>
        <a:xfrm>
          <a:off x="401085" y="79534"/>
          <a:ext cx="8021711" cy="6494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908" tIns="0" rIns="22290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Має найвищу юридичну силу, бо є фундаментом для всіх законів</a:t>
          </a:r>
          <a:endParaRPr lang="ru-RU" sz="2200" kern="1200" dirty="0"/>
        </a:p>
      </dsp:txBody>
      <dsp:txXfrm>
        <a:off x="401085" y="79534"/>
        <a:ext cx="8021711" cy="649440"/>
      </dsp:txXfrm>
    </dsp:sp>
    <dsp:sp modelId="{06D6ECF6-6DE0-4D6D-A5F8-3462BD4323D9}">
      <dsp:nvSpPr>
        <dsp:cNvPr id="0" name=""/>
        <dsp:cNvSpPr/>
      </dsp:nvSpPr>
      <dsp:spPr>
        <a:xfrm>
          <a:off x="0" y="1402174"/>
          <a:ext cx="8424862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-4134818"/>
              <a:satOff val="6705"/>
              <a:lumOff val="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3A1CFA-C7C0-4909-BC47-E3BC486DD032}">
      <dsp:nvSpPr>
        <dsp:cNvPr id="0" name=""/>
        <dsp:cNvSpPr/>
      </dsp:nvSpPr>
      <dsp:spPr>
        <a:xfrm>
          <a:off x="416718" y="1077454"/>
          <a:ext cx="8007295" cy="649440"/>
        </a:xfrm>
        <a:prstGeom prst="roundRect">
          <a:avLst/>
        </a:prstGeom>
        <a:solidFill>
          <a:schemeClr val="accent3">
            <a:hueOff val="-4134818"/>
            <a:satOff val="6705"/>
            <a:lumOff val="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908" tIns="0" rIns="22290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Її розробляють та приймають (змінюють) в особливому порядку </a:t>
          </a:r>
          <a:endParaRPr lang="ru-RU" sz="2200" kern="1200" dirty="0"/>
        </a:p>
      </dsp:txBody>
      <dsp:txXfrm>
        <a:off x="416718" y="1077454"/>
        <a:ext cx="8007295" cy="649440"/>
      </dsp:txXfrm>
    </dsp:sp>
    <dsp:sp modelId="{F70605B9-B246-416E-BDAD-BF4064F4F601}">
      <dsp:nvSpPr>
        <dsp:cNvPr id="0" name=""/>
        <dsp:cNvSpPr/>
      </dsp:nvSpPr>
      <dsp:spPr>
        <a:xfrm>
          <a:off x="0" y="2400095"/>
          <a:ext cx="8424862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-8269636"/>
              <a:satOff val="13411"/>
              <a:lumOff val="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3F4506-9625-447C-92BB-88FF59F740E8}">
      <dsp:nvSpPr>
        <dsp:cNvPr id="0" name=""/>
        <dsp:cNvSpPr/>
      </dsp:nvSpPr>
      <dsp:spPr>
        <a:xfrm>
          <a:off x="401085" y="2075374"/>
          <a:ext cx="8021711" cy="649440"/>
        </a:xfrm>
        <a:prstGeom prst="roundRect">
          <a:avLst/>
        </a:prstGeom>
        <a:solidFill>
          <a:schemeClr val="accent3">
            <a:hueOff val="-8269636"/>
            <a:satOff val="13411"/>
            <a:lumOff val="9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908" tIns="0" rIns="22290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Відзначається підвищеною стабільністю</a:t>
          </a:r>
          <a:endParaRPr lang="ru-RU" sz="2200" kern="1200" dirty="0"/>
        </a:p>
      </dsp:txBody>
      <dsp:txXfrm>
        <a:off x="401085" y="2075374"/>
        <a:ext cx="8021711" cy="649440"/>
      </dsp:txXfrm>
    </dsp:sp>
    <dsp:sp modelId="{3A9BD44C-C223-4CBE-AD2A-F9A2C8552DFF}">
      <dsp:nvSpPr>
        <dsp:cNvPr id="0" name=""/>
        <dsp:cNvSpPr/>
      </dsp:nvSpPr>
      <dsp:spPr>
        <a:xfrm>
          <a:off x="0" y="3398015"/>
          <a:ext cx="8424862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-12404454"/>
              <a:satOff val="20116"/>
              <a:lumOff val="1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536083-3F11-4DE5-BEFD-CF7ACD9528EF}">
      <dsp:nvSpPr>
        <dsp:cNvPr id="0" name=""/>
        <dsp:cNvSpPr/>
      </dsp:nvSpPr>
      <dsp:spPr>
        <a:xfrm>
          <a:off x="416718" y="3073295"/>
          <a:ext cx="8007295" cy="649440"/>
        </a:xfrm>
        <a:prstGeom prst="roundRect">
          <a:avLst/>
        </a:prstGeom>
        <a:solidFill>
          <a:schemeClr val="accent3">
            <a:hueOff val="-12404454"/>
            <a:satOff val="20116"/>
            <a:lumOff val="14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908" tIns="0" rIns="22290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Установчий характер</a:t>
          </a:r>
          <a:endParaRPr lang="ru-RU" sz="2200" kern="1200" dirty="0"/>
        </a:p>
      </dsp:txBody>
      <dsp:txXfrm>
        <a:off x="416718" y="3073295"/>
        <a:ext cx="8007295" cy="649440"/>
      </dsp:txXfrm>
    </dsp:sp>
    <dsp:sp modelId="{56E90293-1CD4-404F-A0C7-27F632099293}">
      <dsp:nvSpPr>
        <dsp:cNvPr id="0" name=""/>
        <dsp:cNvSpPr/>
      </dsp:nvSpPr>
      <dsp:spPr>
        <a:xfrm>
          <a:off x="0" y="4395935"/>
          <a:ext cx="8424862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-16539272"/>
              <a:satOff val="26822"/>
              <a:lumOff val="1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E41CD1-73FF-4C70-BE62-C423BD6A8936}">
      <dsp:nvSpPr>
        <dsp:cNvPr id="0" name=""/>
        <dsp:cNvSpPr/>
      </dsp:nvSpPr>
      <dsp:spPr>
        <a:xfrm>
          <a:off x="401085" y="4071215"/>
          <a:ext cx="8021711" cy="649440"/>
        </a:xfrm>
        <a:prstGeom prst="roundRect">
          <a:avLst/>
        </a:prstGeom>
        <a:solidFill>
          <a:schemeClr val="accent3">
            <a:hueOff val="-16539272"/>
            <a:satOff val="26822"/>
            <a:lumOff val="1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908" tIns="0" rIns="22290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Має високий рівень захисту зі сторони держави</a:t>
          </a:r>
          <a:endParaRPr lang="ru-RU" sz="2200" kern="1200" dirty="0"/>
        </a:p>
      </dsp:txBody>
      <dsp:txXfrm>
        <a:off x="401085" y="4071215"/>
        <a:ext cx="8021711" cy="649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6A680B6-044A-4F13-9EEF-C56AF8BF3139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D771B1E-A901-4C0C-8E29-574C6A478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71612"/>
            <a:ext cx="9001156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352928" cy="142873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Monotype Corsiva" pitchFamily="66" charset="0"/>
              </a:rPr>
              <a:t>Витоки створення основного закону України – Конституції держави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10000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214942" y="642918"/>
            <a:ext cx="3352484" cy="5214974"/>
          </a:xfrm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500034" y="928670"/>
            <a:ext cx="4429156" cy="5097467"/>
          </a:xfrm>
        </p:spPr>
        <p:txBody>
          <a:bodyPr>
            <a:normAutofit fontScale="850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9 січня 1918 року було прийнято ІV Універсал Центральної Ради, в якому проголошувалося: «... однині Українська Народна Республіка стає самостійною і від нікого незалежною, вільною, суверенною державою українського народу».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29 квітня того ж року на сесії Центральної Ради було за­тверджено Конституцію Української Народної Республіки. Автором її став Михайло Грушевський.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20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285728"/>
            <a:ext cx="8143932" cy="62151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412777"/>
            <a:ext cx="3677538" cy="4516554"/>
          </a:xfrm>
        </p:spPr>
        <p:txBody>
          <a:bodyPr>
            <a:norm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Наступним конституційним кроком України стали 4 Конституції УРСР: Конституція 1919 р.;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Конституція 1929 р.;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Конституція 1937 р.;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Конституція 1978 р.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76672"/>
            <a:ext cx="23812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3501008"/>
            <a:ext cx="28575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086100"/>
            <a:ext cx="2400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2000">
    <p:cut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5"/>
            <a:ext cx="2952328" cy="4072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491880" y="1268761"/>
            <a:ext cx="5194920" cy="417646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Відразу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проголошення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Декларації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державний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суверенітет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почалась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робота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розробки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прийняття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Конституції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І етап: 1990 – 1993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підготовка та прийняття проекту нової Конституції України.</a:t>
            </a:r>
          </a:p>
          <a:p>
            <a:pPr>
              <a:buNone/>
            </a:pPr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ІІ етап: 1994 – 1996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напрацювання альтернативних проектів Конституції.</a:t>
            </a:r>
          </a:p>
          <a:p>
            <a:pPr>
              <a:buNone/>
            </a:pPr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ІІІ етап: 1995 – 1996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обговорення і прийняття Конституції незалежної української держави.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476672"/>
            <a:ext cx="8352928" cy="850776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Конституція незалежної України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5589240"/>
            <a:ext cx="8534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Протягом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1990-1996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запропоновано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проектів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Конституції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Конституційної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комісії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політичних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партій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науковців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200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3968" y="500042"/>
            <a:ext cx="48600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червня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1996 року о 9 год 18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24 годин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безперервної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Верховна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Рада 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прийняла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ввела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Конституцію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(«за»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проголосували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315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народних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депутатів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Конституційна Ніч висвітлила всі риси українського менталітету: низьке пристосуванство і високий патріотизм, зрадництво і непідкупність, обмежене, містечкове мислення одних і державну позицію інших. Та все ж перемогли мудрі і розважливі, ті, хто вірить в Україну і її майбутнє.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786058"/>
            <a:ext cx="2592708" cy="3914624"/>
          </a:xfrm>
          <a:prstGeom prst="rect">
            <a:avLst/>
          </a:prstGeom>
        </p:spPr>
      </p:pic>
      <p:pic>
        <p:nvPicPr>
          <p:cNvPr id="6" name="Рисунок 5" descr="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42852"/>
            <a:ext cx="4048125" cy="3276600"/>
          </a:xfrm>
          <a:prstGeom prst="rect">
            <a:avLst/>
          </a:prstGeom>
        </p:spPr>
      </p:pic>
    </p:spTree>
  </p:cSld>
  <p:clrMapOvr>
    <a:masterClrMapping/>
  </p:clrMapOvr>
  <p:transition advClick="0" advTm="22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784976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Arial Black" pitchFamily="34" charset="0"/>
              </a:rPr>
              <a:t>Структура Конституції України 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Click="0" advTm="9000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25524"/>
          </a:xfrm>
          <a:prstGeom prst="rect">
            <a:avLst/>
          </a:prstGeom>
        </p:spPr>
      </p:pic>
    </p:spTree>
  </p:cSld>
  <p:clrMapOvr>
    <a:masterClrMapping/>
  </p:clrMapOvr>
  <p:transition advClick="0" advTm="22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69"/>
            <a:ext cx="9144000" cy="6852062"/>
          </a:xfrm>
          <a:prstGeom prst="rect">
            <a:avLst/>
          </a:prstGeom>
        </p:spPr>
      </p:pic>
    </p:spTree>
  </p:cSld>
  <p:clrMapOvr>
    <a:masterClrMapping/>
  </p:clrMapOvr>
  <p:transition advClick="0" advTm="21000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t="17325" b="16526"/>
          <a:stretch>
            <a:fillRect/>
          </a:stretch>
        </p:blipFill>
        <p:spPr bwMode="auto">
          <a:xfrm>
            <a:off x="395536" y="404664"/>
            <a:ext cx="8208912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8000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9000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714356"/>
            <a:ext cx="3929066" cy="535782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5320612" cy="55446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«конституція»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 перекладі з латинської мови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Constitution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означає «устрій», «установлення».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сучасному розумінні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конституція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— це політичний, нормативно-правовий акт держави (основний закон), який закріплює основи суспільного ладу, державний устрій, систему, порядок утворення, принципи організації та діяльності державних органів, права та обов'язки громадян.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Click="0" advTm="20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07288" cy="1008112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Конституційний суд України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8100899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4331464" cy="30384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43438" y="214290"/>
            <a:ext cx="42862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слова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українського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політичного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діяча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В'ячеславу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Липинському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тридцятих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актуальні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двадцять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вісім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молода держава. 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дісталась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вона нам не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спадок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виборена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довгою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запеклою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історичною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боротьбою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наших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предків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Боротьбою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як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бою, так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словесному.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збережена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українська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традиції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пісня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історія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зберегли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націю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спільноту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спільним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історичним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походженням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єдиною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мовою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особистим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відчуттям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національної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ідентичності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колективним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усвідомленням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своєї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єдності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яку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дає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держава.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7000">
    <p:cut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9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285728"/>
            <a:ext cx="3805230" cy="2963501"/>
          </a:xfrm>
          <a:prstGeom prst="rect">
            <a:avLst/>
          </a:prstGeo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85720" y="357166"/>
            <a:ext cx="485778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сьогодні мені б хотілося звернутися цими словами до вас, дорогі учні. Ви — громадяни України, вам належить її майбутнє. Саме вам утілювати в життя мрії і сподівання попередніх поколінь. Можливо, хтось із вас також стане творцем Конституції України — додасть нову важливу статтю до цього головного документа країни.</a:t>
            </a:r>
            <a:endParaRPr kumimoji="0" lang="uk-UA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3071810"/>
            <a:ext cx="3500462" cy="2500330"/>
          </a:xfrm>
          <a:prstGeom prst="rect">
            <a:avLst/>
          </a:prstGeom>
        </p:spPr>
      </p:pic>
    </p:spTree>
  </p:cSld>
  <p:clrMapOvr>
    <a:masterClrMapping/>
  </p:clrMapOvr>
  <p:transition advClick="0" advTm="15000">
    <p:cut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2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60957">
            <a:off x="4356550" y="978890"/>
            <a:ext cx="4371848" cy="3286124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548680"/>
            <a:ext cx="4968552" cy="612068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Конституція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це основний закон </a:t>
            </a: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держави, найвищий нормативно – правовий акт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Конституція – це своєрідний суспільний договір, у якому народ визначає основні напрями свого подальшого розвитку та існування, гарантії прав і свобод громадян у суспільстві.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20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85720" y="1828130"/>
          <a:ext cx="8424862" cy="5029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94978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Основні ознаки та функції  Конституції України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080120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Витоки українського конституційного процесу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571612"/>
            <a:ext cx="7715250" cy="5000625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512" y="620688"/>
            <a:ext cx="3600400" cy="604867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 часів Київської Русі на віче укладалися договори між князем і народом, князем і його дружиною, що відображено в різних редакціях «Руської правди» — перший державний документ, який  визначав права всіх верств суспільства у князівстві. Нині відомо близько 106 списків цього документа, зроблених протягом ХШ-Х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ІІ століть.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збірник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законів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охоплював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ХІ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являвся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одним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перших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літописних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кодексів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судових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законів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Русі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об’єднував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процеси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судочинства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цивільне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кримінальне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право.</a:t>
            </a:r>
          </a:p>
          <a:p>
            <a:endParaRPr lang="ru-RU" dirty="0"/>
          </a:p>
        </p:txBody>
      </p:sp>
      <p:pic>
        <p:nvPicPr>
          <p:cNvPr id="6" name="Содержимое 5" descr="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31244" y="214290"/>
            <a:ext cx="4111425" cy="5643602"/>
          </a:xfrm>
        </p:spPr>
      </p:pic>
    </p:spTree>
  </p:cSld>
  <p:clrMapOvr>
    <a:masterClrMapping/>
  </p:clrMapOvr>
  <p:transition advClick="0" advTm="26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Протягом ХШ—XVII століть у містах України, Білорусі запроваджується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Магдебурське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право. На його основі в містах почали створюватися органи місцевого врядування — магістрат. Громадяни звільнювалися від феодальних повинностей, і суспільне життя міста відтепер визначала громада.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Застосування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Магдебурського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права в Україні було припинено Катериною ІІ в 1786 році. Але в Києві воно діяло аж до 1835 року.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Магдебурське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право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6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57158" y="1500174"/>
            <a:ext cx="4286280" cy="4000528"/>
          </a:xfrm>
        </p:spPr>
      </p:pic>
    </p:spTree>
  </p:cSld>
  <p:clrMapOvr>
    <a:masterClrMapping/>
  </p:clrMapOvr>
  <p:transition advClick="0" advTm="20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285728"/>
            <a:ext cx="4182616" cy="5715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 1710 році відомий українській гетьман  Пилип Орлик уклав першу демократичну Конституцію, пов­на назва якої була такою: «Пакти і конституції законів і вольностей Війська запорозького». Цей документ уперше встанов­лював державний суверенітет України й визначав її кордони.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  <p:pic>
        <p:nvPicPr>
          <p:cNvPr id="5" name="Содержимое 4" descr="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10135" y="1279504"/>
            <a:ext cx="4033865" cy="5578496"/>
          </a:xfrm>
        </p:spPr>
      </p:pic>
    </p:spTree>
  </p:cSld>
  <p:clrMapOvr>
    <a:masterClrMapping/>
  </p:clrMapOvr>
  <p:transition advClick="0" advTm="2200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71392" y="285728"/>
            <a:ext cx="5472608" cy="6309320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подальшому в Україні розроблялися такі конституційні проекти, як «Начерки конституції республіки» одного з членів Кирило-Мефодіївського товариства Георгія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Андрузького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(1827 р.) та більш докладний проект Конституції України під назвою «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Вольный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союз» («Вільна спілка»). Його розробив у 1884 році український вчений і політичний діяч Михайло Драгоманов (1841-1895 р. р.).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Значно радикальніший проект Конституції України було опубліковано у вересні 1905 року, в першому числі часопису Української народної партії «Самостійна Україна» під назвою «Основний закон «Самостійної України» спілки народу українського». Цей проект передбачав повну самостійність України, територія якої мала складатися з дев’яти земель.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3240360" cy="43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3000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381</TotalTime>
  <Words>744</Words>
  <Application>Microsoft Office PowerPoint</Application>
  <PresentationFormat>Экран (4:3)</PresentationFormat>
  <Paragraphs>34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Открытая</vt:lpstr>
      <vt:lpstr>Витоки створення основного закону України – Конституції держави</vt:lpstr>
      <vt:lpstr>Слайд 2</vt:lpstr>
      <vt:lpstr>Конституція – це основний закон держави, найвищий нормативно – правовий акт. Конституція – це своєрідний суспільний договір, у якому народ визначає основні напрями свого подальшого розвитку та існування, гарантії прав і свобод громадян у суспільстві.</vt:lpstr>
      <vt:lpstr>Основні ознаки та функції  Конституції України</vt:lpstr>
      <vt:lpstr>Витоки українського конституційного процесу</vt:lpstr>
      <vt:lpstr>Слайд 6</vt:lpstr>
      <vt:lpstr>Магдебурське право</vt:lpstr>
      <vt:lpstr>Слайд 8</vt:lpstr>
      <vt:lpstr>Слайд 9</vt:lpstr>
      <vt:lpstr>Слайд 10</vt:lpstr>
      <vt:lpstr>Слайд 11</vt:lpstr>
      <vt:lpstr>Слайд 12</vt:lpstr>
      <vt:lpstr>Конституція незалежної України</vt:lpstr>
      <vt:lpstr>Слайд 14</vt:lpstr>
      <vt:lpstr>Структура Конституції України </vt:lpstr>
      <vt:lpstr>Слайд 16</vt:lpstr>
      <vt:lpstr>Слайд 17</vt:lpstr>
      <vt:lpstr>Слайд 18</vt:lpstr>
      <vt:lpstr>Слайд 19</vt:lpstr>
      <vt:lpstr>Конституційний суд України</vt:lpstr>
      <vt:lpstr>Слайд 21</vt:lpstr>
      <vt:lpstr>Слайд 22</vt:lpstr>
      <vt:lpstr>Слайд 23</vt:lpstr>
      <vt:lpstr>Слайд 24</vt:lpstr>
    </vt:vector>
  </TitlesOfParts>
  <Company>office 2007 rus ent: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User</cp:lastModifiedBy>
  <cp:revision>41</cp:revision>
  <dcterms:created xsi:type="dcterms:W3CDTF">2017-11-19T17:54:47Z</dcterms:created>
  <dcterms:modified xsi:type="dcterms:W3CDTF">2020-03-23T16:54:31Z</dcterms:modified>
</cp:coreProperties>
</file>