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67" r:id="rId2"/>
    <p:sldId id="272" r:id="rId3"/>
    <p:sldId id="256" r:id="rId4"/>
    <p:sldId id="269" r:id="rId5"/>
    <p:sldId id="258" r:id="rId6"/>
    <p:sldId id="268" r:id="rId7"/>
    <p:sldId id="259" r:id="rId8"/>
    <p:sldId id="264" r:id="rId9"/>
    <p:sldId id="260" r:id="rId10"/>
    <p:sldId id="273" r:id="rId11"/>
    <p:sldId id="274" r:id="rId12"/>
    <p:sldId id="275" r:id="rId13"/>
    <p:sldId id="276" r:id="rId14"/>
    <p:sldId id="277" r:id="rId15"/>
    <p:sldId id="278" r:id="rId16"/>
    <p:sldId id="26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28B6E-8C7D-46AC-BABB-CA12B168C3C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09FF1-F698-4461-8D81-1DC7B36B0F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284984"/>
            <a:ext cx="7772400" cy="1470025"/>
          </a:xfrm>
        </p:spPr>
        <p:txBody>
          <a:bodyPr/>
          <a:lstStyle/>
          <a:p>
            <a:r>
              <a:rPr lang="uk-UA" b="1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88640"/>
            <a:ext cx="8568952" cy="92333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Пожежна безпека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5157192"/>
            <a:ext cx="502823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Підготувала вихователь 7 класу </a:t>
            </a:r>
          </a:p>
          <a:p>
            <a:pPr algn="ctr"/>
            <a:r>
              <a:rPr lang="uk-UA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спеціальної школи </a:t>
            </a:r>
            <a:r>
              <a:rPr lang="uk-UA" sz="2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Сиротенко</a:t>
            </a:r>
            <a:r>
              <a:rPr lang="uk-UA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Т.М.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5604" name="Picture 4" descr="Огонь оставил торговцев из Лило без товаров | Вестник Кавказ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12776"/>
            <a:ext cx="4704522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008112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uk-UA" sz="3200" dirty="0" smtClean="0"/>
              <a:t>Вимикай  електроприлади,  коли  ідеш з дому. </a:t>
            </a:r>
            <a:br>
              <a:rPr lang="uk-UA" sz="3200" dirty="0" smtClean="0"/>
            </a:br>
            <a:r>
              <a:rPr lang="uk-UA" sz="3200" dirty="0" smtClean="0"/>
              <a:t>Але  не тягни  їх  за  дріт  руками</a:t>
            </a:r>
            <a:endParaRPr lang="ru-RU" sz="3200" dirty="0"/>
          </a:p>
        </p:txBody>
      </p:sp>
      <p:pic>
        <p:nvPicPr>
          <p:cNvPr id="4" name="Рисунок 3" descr="https://naurok.com.ua/uploads/files/26221/27917/27931_images/thumb_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628800"/>
            <a:ext cx="547260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08112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uk-UA" sz="3200" dirty="0" smtClean="0"/>
              <a:t>Не  пали  багать  у  сараях,  підвалах,  на горищах</a:t>
            </a:r>
            <a:endParaRPr lang="ru-RU" sz="3200" dirty="0"/>
          </a:p>
        </p:txBody>
      </p:sp>
      <p:sp>
        <p:nvSpPr>
          <p:cNvPr id="28674" name="AutoShape 2" descr="Сонник Пожар, к чему снится Пожар во сне виде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Спички детям не игрушка — Старый Русский То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772816"/>
            <a:ext cx="5256584" cy="36755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28328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Наслідки  пожежі</a:t>
            </a:r>
            <a:endParaRPr lang="ru-RU" sz="3200" dirty="0"/>
          </a:p>
        </p:txBody>
      </p:sp>
      <p:sp>
        <p:nvSpPr>
          <p:cNvPr id="32770" name="AutoShape 2" descr="Последствия после пожаров| Главное спасение люд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2" name="Picture 4" descr="Последствия после пожаров| Главное спасение люд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700808"/>
            <a:ext cx="5040558" cy="3780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00336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Наслідки  пожежі</a:t>
            </a:r>
            <a:endParaRPr lang="ru-RU" sz="3200" dirty="0"/>
          </a:p>
        </p:txBody>
      </p:sp>
      <p:pic>
        <p:nvPicPr>
          <p:cNvPr id="31748" name="Picture 4" descr="В Краснодаре устраняют последствия пожара в доме по ул. Коммунаров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00808"/>
            <a:ext cx="5544616" cy="36871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Наслідки  пожежі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30722" name="Picture 2" descr="Последствия пожара бутиков на рынке на ХБК в Херсоне - Херсон Dai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12776"/>
            <a:ext cx="5689739" cy="4363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Наслідки  пожежі</a:t>
            </a:r>
            <a:endParaRPr lang="ru-RU" sz="3200" dirty="0"/>
          </a:p>
        </p:txBody>
      </p:sp>
      <p:pic>
        <p:nvPicPr>
          <p:cNvPr id="29698" name="Picture 2" descr="Последствия пожара в Одинцово на Можайском шоссе 1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00808"/>
            <a:ext cx="5382291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44352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uk-UA" sz="3200" b="1" dirty="0" smtClean="0"/>
              <a:t>Інтерактивна вправа «</a:t>
            </a:r>
            <a:r>
              <a:rPr lang="uk-UA" sz="3200" b="1" dirty="0" err="1" smtClean="0"/>
              <a:t>Сенкан</a:t>
            </a:r>
            <a:r>
              <a:rPr lang="uk-UA" sz="3200" b="1" dirty="0" smtClean="0"/>
              <a:t>»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971600" y="1916832"/>
            <a:ext cx="676875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ерший рядок 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слово яке позначає тему (іменник)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ругий рядок 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опис теми (два прикметника)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ретій рядок 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називає дію, пов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язану з темою (три дієслова)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етвертий рядок 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фраз, яка складається з чотирьох слів і висловлює почуття з приводу обговорюваного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ятий рядок 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складається з одного слова (слово-висновок)</a:t>
            </a:r>
            <a:endParaRPr kumimoji="0" lang="uk-UA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064896" cy="92333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Пожежна безпека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700808"/>
            <a:ext cx="81369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План</a:t>
            </a:r>
            <a:br>
              <a:rPr lang="uk-U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uk-U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години спілкування</a:t>
            </a:r>
            <a:endParaRPr lang="ru-RU" sz="4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645024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1.Значення вогню в життєдіяльності людини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2.Основні причини виникнення пожежі в побуті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3.Основні правила протипожежної безпеки</a:t>
            </a:r>
            <a:endParaRPr lang="uk-UA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563888" y="3068960"/>
            <a:ext cx="221054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rgbClr val="FF0000"/>
                </a:solidFill>
              </a:rPr>
              <a:t>ПОЖЕЖА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547664" y="4437112"/>
            <a:ext cx="201622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err="1" smtClean="0">
                <a:solidFill>
                  <a:srgbClr val="FF0000"/>
                </a:solidFill>
              </a:rPr>
              <a:t>полум</a:t>
            </a:r>
            <a:r>
              <a:rPr lang="ru-RU" i="1" dirty="0" smtClean="0">
                <a:solidFill>
                  <a:srgbClr val="FF0000"/>
                </a:solidFill>
              </a:rPr>
              <a:t>’</a:t>
            </a:r>
            <a:r>
              <a:rPr lang="uk-UA" i="1" dirty="0" smtClean="0">
                <a:solidFill>
                  <a:srgbClr val="FF0000"/>
                </a:solidFill>
              </a:rPr>
              <a:t>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11560" y="2852936"/>
            <a:ext cx="20882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rgbClr val="FF0000"/>
                </a:solidFill>
              </a:rPr>
              <a:t>сірники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051720" y="1484784"/>
            <a:ext cx="20882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rgbClr val="FF0000"/>
                </a:solidFill>
              </a:rPr>
              <a:t>горе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004048" y="1628800"/>
            <a:ext cx="20882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 </a:t>
            </a:r>
            <a:r>
              <a:rPr lang="uk-UA" i="1" dirty="0" smtClean="0">
                <a:solidFill>
                  <a:srgbClr val="FF0000"/>
                </a:solidFill>
              </a:rPr>
              <a:t>страх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660232" y="3212976"/>
            <a:ext cx="208823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rgbClr val="FF0000"/>
                </a:solidFill>
              </a:rPr>
              <a:t>пожежники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572000" y="4653136"/>
            <a:ext cx="201622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rgbClr val="FF0000"/>
                </a:solidFill>
              </a:rPr>
              <a:t>сльози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 flipV="1">
            <a:off x="3779912" y="2492896"/>
            <a:ext cx="360040" cy="453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148064" y="4149080"/>
            <a:ext cx="266328" cy="4823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5292080" y="2636912"/>
            <a:ext cx="288032" cy="3817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940152" y="3522712"/>
            <a:ext cx="576064" cy="122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 flipV="1">
            <a:off x="2771800" y="3356992"/>
            <a:ext cx="648072" cy="937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3491880" y="4098776"/>
            <a:ext cx="504056" cy="410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923330"/>
          </a:xfrm>
          <a:prstGeom prst="rect">
            <a:avLst/>
          </a:prstGeom>
          <a:solidFill>
            <a:srgbClr val="FF0000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3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Асоцітивний</a:t>
            </a:r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кущ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Як добували вогонь в давнину</a:t>
            </a:r>
            <a:endParaRPr lang="ru-RU" sz="3200" dirty="0"/>
          </a:p>
        </p:txBody>
      </p:sp>
      <p:pic>
        <p:nvPicPr>
          <p:cNvPr id="1026" name="Picture 2" descr="Розділ 2. Освоєння і добування вогню - Енергетика: історія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060848"/>
            <a:ext cx="4412405" cy="3240360"/>
          </a:xfrm>
          <a:prstGeom prst="rect">
            <a:avLst/>
          </a:prstGeom>
          <a:noFill/>
        </p:spPr>
      </p:pic>
      <p:sp>
        <p:nvSpPr>
          <p:cNvPr id="1030" name="AutoShape 6" descr="Розділ 2. Освоєння і добування вогню - Енергетика: історія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Розділ 2. Освоєння і добування вогню - Енергетика: історія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276872"/>
            <a:ext cx="2740923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Не грайся з сірниками та запальничками</a:t>
            </a:r>
            <a:endParaRPr lang="ru-RU" sz="3200" dirty="0"/>
          </a:p>
        </p:txBody>
      </p:sp>
      <p:sp>
        <p:nvSpPr>
          <p:cNvPr id="5122" name="AutoShape 2" descr="Урок з основ здоров'я у 2 класі на тему: &quot;Вогонь - друг, вогонь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Урок з основ здоров'я у 2 класі на тему: &quot;Вогонь - друг, вогонь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8" name="AutoShape 8" descr="Урок з основ здоров'я у 2 класі на тему: &quot;Вогонь - друг, вогонь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0" name="Picture 10" descr="У Берегові діти підпалили квартиру @ Закарпаття онлай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00809"/>
            <a:ext cx="5976664" cy="41928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008112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uk-UA" sz="3200" dirty="0" smtClean="0"/>
              <a:t>Не запалюй свічки та бенгальські вогні, петарди без нагляду</a:t>
            </a:r>
            <a:endParaRPr lang="ru-RU" sz="3200" dirty="0"/>
          </a:p>
        </p:txBody>
      </p:sp>
      <p:pic>
        <p:nvPicPr>
          <p:cNvPr id="3" name="Picture 6" descr="Як вберегти життя та настрій під час зимових свят - «Волинь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3996444" cy="2664296"/>
          </a:xfrm>
          <a:prstGeom prst="rect">
            <a:avLst/>
          </a:prstGeom>
          <a:noFill/>
        </p:spPr>
      </p:pic>
      <p:pic>
        <p:nvPicPr>
          <p:cNvPr id="4" name="Picture 8" descr="УВАГА: НОВОРІЧНИЙ ФЕЄРВЕРК! – Сучасний журнал про безпеку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93096"/>
            <a:ext cx="4176464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47248" cy="1008112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uk-UA" sz="3200" dirty="0" smtClean="0"/>
              <a:t>Не залишай іграшки, книжки, одяг біля увімкнених обігрівачів        </a:t>
            </a:r>
            <a:endParaRPr lang="ru-RU" sz="3200" dirty="0"/>
          </a:p>
        </p:txBody>
      </p:sp>
      <p:pic>
        <p:nvPicPr>
          <p:cNvPr id="4100" name="Picture 4" descr="Презентація &quot;Вогонь - друг чи ворог?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00808"/>
            <a:ext cx="5328592" cy="39964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00811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Не суши речі над газовою плитою</a:t>
            </a:r>
            <a:endParaRPr lang="ru-RU" sz="3200" dirty="0"/>
          </a:p>
        </p:txBody>
      </p:sp>
      <p:sp>
        <p:nvSpPr>
          <p:cNvPr id="23554" name="AutoShape 2" descr="Пожежна безпека в осінньо-зимовий період | Рідне Прибужж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6" name="Picture 4" descr="Пожежна безпека в осінньо-зимовий період | Рідне Прибужж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916832"/>
            <a:ext cx="5778178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864096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Не  вмикай  багато електроприладів  одночасно</a:t>
            </a:r>
            <a:endParaRPr lang="ru-RU" sz="3200" dirty="0"/>
          </a:p>
        </p:txBody>
      </p:sp>
      <p:pic>
        <p:nvPicPr>
          <p:cNvPr id="8194" name="Picture 2" descr="Правила безпе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276872"/>
            <a:ext cx="5726929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423</TotalTime>
  <Words>174</Words>
  <Application>Microsoft Office PowerPoint</Application>
  <PresentationFormat>Экран (4:3)</PresentationFormat>
  <Paragraphs>35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Бумажная</vt:lpstr>
      <vt:lpstr> </vt:lpstr>
      <vt:lpstr>Пожежна безпека </vt:lpstr>
      <vt:lpstr> Асоцітивний кущ</vt:lpstr>
      <vt:lpstr>Як добували вогонь в давнину</vt:lpstr>
      <vt:lpstr>Не грайся з сірниками та запальничками</vt:lpstr>
      <vt:lpstr>Не запалюй свічки та бенгальські вогні, петарди без нагляду</vt:lpstr>
      <vt:lpstr>Не залишай іграшки, книжки, одяг біля увімкнених обігрівачів        </vt:lpstr>
      <vt:lpstr>Не суши речі над газовою плитою</vt:lpstr>
      <vt:lpstr>Не  вмикай  багато електроприладів  одночасно</vt:lpstr>
      <vt:lpstr>Вимикай  електроприлади,  коли  ідеш з дому.  Але  не тягни  їх  за  дріт  руками</vt:lpstr>
      <vt:lpstr>Не  пали  багать  у  сараях,  підвалах,  на горищах</vt:lpstr>
      <vt:lpstr>Наслідки  пожежі</vt:lpstr>
      <vt:lpstr>Наслідки  пожежі</vt:lpstr>
      <vt:lpstr>Наслідки  пожежі</vt:lpstr>
      <vt:lpstr>Наслідки  пожежі</vt:lpstr>
      <vt:lpstr>Інтерактивна вправа «Сенкан»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Пожежна безпека </dc:title>
  <dc:creator>PC</dc:creator>
  <cp:lastModifiedBy>PC</cp:lastModifiedBy>
  <cp:revision>79</cp:revision>
  <dcterms:created xsi:type="dcterms:W3CDTF">2020-03-27T17:18:20Z</dcterms:created>
  <dcterms:modified xsi:type="dcterms:W3CDTF">2020-03-29T20:45:03Z</dcterms:modified>
</cp:coreProperties>
</file>