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77" r:id="rId2"/>
    <p:sldId id="283" r:id="rId3"/>
    <p:sldId id="306" r:id="rId4"/>
    <p:sldId id="280" r:id="rId5"/>
    <p:sldId id="256" r:id="rId6"/>
    <p:sldId id="257" r:id="rId7"/>
    <p:sldId id="278" r:id="rId8"/>
    <p:sldId id="284" r:id="rId9"/>
    <p:sldId id="281" r:id="rId10"/>
    <p:sldId id="279" r:id="rId11"/>
    <p:sldId id="282" r:id="rId12"/>
    <p:sldId id="263" r:id="rId13"/>
    <p:sldId id="266" r:id="rId14"/>
    <p:sldId id="273" r:id="rId15"/>
    <p:sldId id="285" r:id="rId16"/>
    <p:sldId id="265" r:id="rId17"/>
    <p:sldId id="286" r:id="rId18"/>
    <p:sldId id="292" r:id="rId19"/>
    <p:sldId id="289" r:id="rId20"/>
    <p:sldId id="267" r:id="rId21"/>
    <p:sldId id="291" r:id="rId22"/>
    <p:sldId id="274" r:id="rId23"/>
    <p:sldId id="296" r:id="rId24"/>
    <p:sldId id="288" r:id="rId25"/>
    <p:sldId id="287" r:id="rId26"/>
    <p:sldId id="264" r:id="rId27"/>
    <p:sldId id="304" r:id="rId28"/>
    <p:sldId id="297" r:id="rId29"/>
    <p:sldId id="293" r:id="rId30"/>
    <p:sldId id="298" r:id="rId31"/>
    <p:sldId id="299" r:id="rId32"/>
    <p:sldId id="294" r:id="rId33"/>
    <p:sldId id="276" r:id="rId34"/>
    <p:sldId id="295" r:id="rId35"/>
    <p:sldId id="307" r:id="rId36"/>
    <p:sldId id="308" r:id="rId37"/>
    <p:sldId id="300" r:id="rId38"/>
    <p:sldId id="302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2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1EE2-DF6A-4619-8EE0-93BA196F6AAA}" type="datetimeFigureOut">
              <a:rPr lang="ru-RU" smtClean="0"/>
              <a:t>08.04.2020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23B6C-10B5-4001-AFCF-9A7CFE8E472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1EE2-DF6A-4619-8EE0-93BA196F6AAA}" type="datetimeFigureOut">
              <a:rPr lang="ru-RU" smtClean="0"/>
              <a:t>08.04.2020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23B6C-10B5-4001-AFCF-9A7CFE8E47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1EE2-DF6A-4619-8EE0-93BA196F6AAA}" type="datetimeFigureOut">
              <a:rPr lang="ru-RU" smtClean="0"/>
              <a:t>08.04.2020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23B6C-10B5-4001-AFCF-9A7CFE8E47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1EE2-DF6A-4619-8EE0-93BA196F6AAA}" type="datetimeFigureOut">
              <a:rPr lang="ru-RU" smtClean="0"/>
              <a:t>08.04.2020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23B6C-10B5-4001-AFCF-9A7CFE8E472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1EE2-DF6A-4619-8EE0-93BA196F6AAA}" type="datetimeFigureOut">
              <a:rPr lang="ru-RU" smtClean="0"/>
              <a:t>08.04.2020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23B6C-10B5-4001-AFCF-9A7CFE8E47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1EE2-DF6A-4619-8EE0-93BA196F6AAA}" type="datetimeFigureOut">
              <a:rPr lang="ru-RU" smtClean="0"/>
              <a:t>08.04.2020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23B6C-10B5-4001-AFCF-9A7CFE8E472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1EE2-DF6A-4619-8EE0-93BA196F6AAA}" type="datetimeFigureOut">
              <a:rPr lang="ru-RU" smtClean="0"/>
              <a:t>08.04.2020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23B6C-10B5-4001-AFCF-9A7CFE8E472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1EE2-DF6A-4619-8EE0-93BA196F6AAA}" type="datetimeFigureOut">
              <a:rPr lang="ru-RU" smtClean="0"/>
              <a:t>08.04.2020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23B6C-10B5-4001-AFCF-9A7CFE8E47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1EE2-DF6A-4619-8EE0-93BA196F6AAA}" type="datetimeFigureOut">
              <a:rPr lang="ru-RU" smtClean="0"/>
              <a:t>08.04.2020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23B6C-10B5-4001-AFCF-9A7CFE8E47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1EE2-DF6A-4619-8EE0-93BA196F6AAA}" type="datetimeFigureOut">
              <a:rPr lang="ru-RU" smtClean="0"/>
              <a:t>08.04.2020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23B6C-10B5-4001-AFCF-9A7CFE8E47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01EE2-DF6A-4619-8EE0-93BA196F6AAA}" type="datetimeFigureOut">
              <a:rPr lang="ru-RU" smtClean="0"/>
              <a:t>08.04.2020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23B6C-10B5-4001-AFCF-9A7CFE8E472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C401EE2-DF6A-4619-8EE0-93BA196F6AAA}" type="datetimeFigureOut">
              <a:rPr lang="ru-RU" smtClean="0"/>
              <a:t>08.04.2020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C23B6C-10B5-4001-AFCF-9A7CFE8E472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5" Type="http://schemas.openxmlformats.org/officeDocument/2006/relationships/image" Target="../media/image40.png"/><Relationship Id="rId4" Type="http://schemas.openxmlformats.org/officeDocument/2006/relationships/image" Target="../media/image1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14651"/>
            <a:ext cx="7866420" cy="561662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49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64" b="4060"/>
          <a:stretch/>
        </p:blipFill>
        <p:spPr bwMode="auto">
          <a:xfrm>
            <a:off x="924045" y="1196752"/>
            <a:ext cx="8003678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43548" y="5373216"/>
            <a:ext cx="8200452" cy="8002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600" b="1" i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Жан Н</a:t>
            </a:r>
            <a:r>
              <a:rPr lang="uk-UA" sz="4600" b="1" i="1" dirty="0" err="1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іко</a:t>
            </a:r>
            <a:r>
              <a:rPr lang="uk-UA" sz="4600" b="1" i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       «нікотин»</a:t>
            </a:r>
          </a:p>
        </p:txBody>
      </p:sp>
      <p:sp>
        <p:nvSpPr>
          <p:cNvPr id="3" name="Стрелка вправо 2"/>
          <p:cNvSpPr/>
          <p:nvPr/>
        </p:nvSpPr>
        <p:spPr>
          <a:xfrm>
            <a:off x="4493836" y="5630257"/>
            <a:ext cx="864096" cy="484632"/>
          </a:xfrm>
          <a:prstGeom prst="rightArrow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39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pic>
        <p:nvPicPr>
          <p:cNvPr id="3" name="Наказание за курение - Путешествия во времени - Интер(1)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800" end="5588.3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0711" y="525080"/>
            <a:ext cx="7920880" cy="5795766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35666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71600" y="764703"/>
            <a:ext cx="48590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i="1" cap="none" spc="0" dirty="0" err="1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/>
                <a:latin typeface="Bookman Old Style" pitchFamily="18" charset="0"/>
              </a:rPr>
              <a:t>Сторінка</a:t>
            </a:r>
            <a:r>
              <a:rPr lang="ru-RU" sz="5400" b="1" i="1" cap="none" spc="0" dirty="0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/>
                <a:latin typeface="Bookman Old Style" pitchFamily="18" charset="0"/>
              </a:rPr>
              <a:t> 2.</a:t>
            </a:r>
            <a:endParaRPr lang="ru-RU" sz="5400" b="1" i="1" cap="none" spc="0" dirty="0">
              <a:ln w="10541" cmpd="sng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/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1844824"/>
            <a:ext cx="7633821" cy="8925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200" b="1" i="1" cap="none" spc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«</a:t>
            </a:r>
            <a:r>
              <a:rPr lang="ru-RU" sz="5200" b="1" i="1" cap="none" spc="0" dirty="0" err="1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Що</a:t>
            </a:r>
            <a:r>
              <a:rPr lang="ru-RU" sz="5200" b="1" i="1" cap="none" spc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 </a:t>
            </a:r>
            <a:r>
              <a:rPr lang="ru-RU" sz="5200" b="1" i="1" cap="none" spc="0" dirty="0" err="1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таке</a:t>
            </a:r>
            <a:r>
              <a:rPr lang="ru-RU" sz="5200" b="1" i="1" cap="none" spc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 </a:t>
            </a:r>
            <a:r>
              <a:rPr lang="ru-RU" sz="5200" b="1" i="1" cap="none" spc="0" dirty="0" err="1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паління</a:t>
            </a:r>
            <a:r>
              <a:rPr lang="ru-RU" sz="5200" b="1" i="1" cap="none" spc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?»</a:t>
            </a:r>
            <a:endParaRPr lang="ru-RU" sz="5200" b="1" i="1" cap="none" spc="0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/>
              <a:latin typeface="Bookman Old Style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1328" y="2881392"/>
            <a:ext cx="5694363" cy="36941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7571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595" y="304307"/>
            <a:ext cx="7796640" cy="623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4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71600" y="764703"/>
            <a:ext cx="48590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i="1" cap="none" spc="0" dirty="0" err="1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/>
                <a:latin typeface="Bookman Old Style" pitchFamily="18" charset="0"/>
              </a:rPr>
              <a:t>Сторінка</a:t>
            </a:r>
            <a:r>
              <a:rPr lang="ru-RU" sz="5400" b="1" i="1" cap="none" spc="0" dirty="0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/>
                <a:latin typeface="Bookman Old Style" pitchFamily="18" charset="0"/>
              </a:rPr>
              <a:t> 3.</a:t>
            </a:r>
            <a:endParaRPr lang="ru-RU" sz="5400" b="1" i="1" cap="none" spc="0" dirty="0">
              <a:ln w="10541" cmpd="sng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/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67812" y="1861905"/>
            <a:ext cx="5200463" cy="8925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200" b="1" i="1" cap="none" spc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«М е д и ч н а»</a:t>
            </a:r>
            <a:endParaRPr lang="ru-RU" sz="5200" b="1" i="1" cap="none" spc="0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/>
              <a:latin typeface="Bookman Old Style" pitchFamily="18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765613"/>
            <a:ext cx="3528392" cy="380608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4410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04797"/>
            <a:ext cx="7357539" cy="490502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 rot="727003">
            <a:off x="4748596" y="807416"/>
            <a:ext cx="4025461" cy="8925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200" b="1" i="1" cap="none" spc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500 -700˚С</a:t>
            </a:r>
            <a:endParaRPr lang="ru-RU" sz="5200" b="1" i="1" cap="none" spc="0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/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03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74"/>
          <a:stretch/>
        </p:blipFill>
        <p:spPr>
          <a:xfrm>
            <a:off x="1543860" y="279147"/>
            <a:ext cx="6655474" cy="6287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539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57997"/>
            <a:ext cx="8267700" cy="3962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303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pic>
        <p:nvPicPr>
          <p:cNvPr id="3" name="Эксперименты с сигаретами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3348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99592" y="397472"/>
            <a:ext cx="8067974" cy="6050981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5623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8640"/>
            <a:ext cx="3384376" cy="232285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162690"/>
            <a:ext cx="3672408" cy="252054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329787"/>
            <a:ext cx="3484258" cy="231861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383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418917"/>
            <a:ext cx="7714150" cy="342369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529469" y="692696"/>
            <a:ext cx="613661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i="1" cap="none" spc="0" dirty="0" err="1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Segoe Script" pitchFamily="34" charset="0"/>
              </a:rPr>
              <a:t>Долоні</a:t>
            </a:r>
            <a:r>
              <a:rPr lang="ru-RU" sz="6000" b="1" i="1" cap="none" spc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Segoe Script" pitchFamily="34" charset="0"/>
              </a:rPr>
              <a:t>  </a:t>
            </a:r>
            <a:r>
              <a:rPr lang="ru-RU" sz="6000" b="1" i="1" cap="none" spc="0" dirty="0" err="1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Segoe Script" pitchFamily="34" charset="0"/>
              </a:rPr>
              <a:t>мрій</a:t>
            </a:r>
            <a:endParaRPr lang="ru-RU" sz="6000" b="1" i="1" cap="none" spc="0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/>
              <a:latin typeface="Segoe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983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545"/>
          <a:stretch/>
        </p:blipFill>
        <p:spPr>
          <a:xfrm>
            <a:off x="971600" y="332657"/>
            <a:ext cx="4176464" cy="414270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573016"/>
            <a:ext cx="5074220" cy="3122597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10067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12186" y="260648"/>
            <a:ext cx="7721986" cy="61247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200" b="1" i="1" cap="none" spc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«</a:t>
            </a:r>
            <a:r>
              <a:rPr lang="ru-RU" sz="5200" b="1" i="1" cap="none" spc="0" dirty="0" err="1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Пасивне</a:t>
            </a:r>
            <a:r>
              <a:rPr lang="ru-RU" sz="5200" b="1" i="1" cap="none" spc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 </a:t>
            </a:r>
            <a:r>
              <a:rPr lang="ru-RU" sz="5200" b="1" i="1" cap="none" spc="0" dirty="0" err="1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паління</a:t>
            </a:r>
            <a:r>
              <a:rPr lang="ru-RU" sz="5200" b="1" i="1" cap="none" spc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»</a:t>
            </a:r>
          </a:p>
          <a:p>
            <a:pPr algn="ctr"/>
            <a:endParaRPr lang="ru-RU" sz="3200" b="1" i="1" cap="none" spc="0" dirty="0" smtClean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/>
              <a:latin typeface="Bookman Old Style" pitchFamily="18" charset="0"/>
            </a:endParaRPr>
          </a:p>
          <a:p>
            <a:pPr algn="ctr"/>
            <a:endParaRPr lang="uk-UA" sz="5200" b="1" i="1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Bookman Old Style" pitchFamily="18" charset="0"/>
            </a:endParaRPr>
          </a:p>
          <a:p>
            <a:pPr algn="ctr"/>
            <a:endParaRPr lang="uk-UA" sz="5200" b="1" i="1" cap="none" spc="0" dirty="0" smtClean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/>
              <a:latin typeface="Bookman Old Style" pitchFamily="18" charset="0"/>
            </a:endParaRPr>
          </a:p>
          <a:p>
            <a:pPr algn="ctr"/>
            <a:endParaRPr lang="uk-UA" sz="5200" b="1" i="1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Bookman Old Style" pitchFamily="18" charset="0"/>
            </a:endParaRPr>
          </a:p>
          <a:p>
            <a:pPr algn="ctr"/>
            <a:endParaRPr lang="uk-UA" sz="5200" b="1" i="1" cap="none" spc="0" dirty="0" smtClean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/>
              <a:latin typeface="Bookman Old Style" pitchFamily="18" charset="0"/>
            </a:endParaRPr>
          </a:p>
          <a:p>
            <a:pPr algn="ctr"/>
            <a:endParaRPr lang="ru-RU" sz="5200" b="1" i="1" cap="none" spc="0" dirty="0" smtClean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/>
              <a:latin typeface="Bookman Old Style" pitchFamily="18" charset="0"/>
            </a:endParaRPr>
          </a:p>
          <a:p>
            <a:pPr algn="ctr"/>
            <a:r>
              <a:rPr lang="uk-UA" sz="4800" b="1" i="1" cap="none" spc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1 година = 4 сигарети</a:t>
            </a:r>
            <a:endParaRPr lang="ru-RU" sz="4800" b="1" i="1" cap="none" spc="0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/>
              <a:latin typeface="Bookman Old Style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980" y="1298727"/>
            <a:ext cx="7788865" cy="424847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383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71600" y="764703"/>
            <a:ext cx="48590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i="1" cap="none" spc="0" dirty="0" err="1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/>
                <a:latin typeface="Bookman Old Style" pitchFamily="18" charset="0"/>
              </a:rPr>
              <a:t>Сторінка</a:t>
            </a:r>
            <a:r>
              <a:rPr lang="ru-RU" sz="5400" b="1" i="1" cap="none" spc="0" dirty="0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/>
                <a:latin typeface="Bookman Old Style" pitchFamily="18" charset="0"/>
              </a:rPr>
              <a:t> 4.</a:t>
            </a:r>
            <a:endParaRPr lang="ru-RU" sz="5400" b="1" i="1" cap="none" spc="0" dirty="0">
              <a:ln w="10541" cmpd="sng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/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3646" y="1686545"/>
            <a:ext cx="7112845" cy="8925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200" b="1" i="1" cap="none" spc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«Е к о н о м і ч н а»</a:t>
            </a:r>
            <a:endParaRPr lang="ru-RU" sz="5200" b="1" i="1" cap="none" spc="0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/>
              <a:latin typeface="Bookman Old Style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184" y="2579097"/>
            <a:ext cx="6619875" cy="40957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0256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71600" y="764703"/>
            <a:ext cx="48590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i="1" dirty="0" err="1" smtClean="0">
                <a:ln w="10541" cmpd="sng">
                  <a:solidFill>
                    <a:srgbClr val="2F5897">
                      <a:lumMod val="50000"/>
                    </a:srgbClr>
                  </a:solidFill>
                  <a:prstDash val="solid"/>
                </a:ln>
                <a:solidFill>
                  <a:srgbClr val="2F5897">
                    <a:lumMod val="50000"/>
                  </a:srgbClr>
                </a:solidFill>
                <a:latin typeface="Bookman Old Style" pitchFamily="18" charset="0"/>
              </a:rPr>
              <a:t>Сторінка</a:t>
            </a:r>
            <a:r>
              <a:rPr lang="ru-RU" sz="5400" b="1" i="1" dirty="0" smtClean="0">
                <a:ln w="10541" cmpd="sng">
                  <a:solidFill>
                    <a:srgbClr val="2F5897">
                      <a:lumMod val="50000"/>
                    </a:srgbClr>
                  </a:solidFill>
                  <a:prstDash val="solid"/>
                </a:ln>
                <a:solidFill>
                  <a:srgbClr val="2F5897">
                    <a:lumMod val="50000"/>
                  </a:srgbClr>
                </a:solidFill>
                <a:latin typeface="Bookman Old Style" pitchFamily="18" charset="0"/>
              </a:rPr>
              <a:t> 5.</a:t>
            </a:r>
            <a:endParaRPr lang="ru-RU" sz="5400" b="1" i="1" dirty="0">
              <a:ln w="10541" cmpd="sng">
                <a:solidFill>
                  <a:srgbClr val="2F5897">
                    <a:lumMod val="50000"/>
                  </a:srgbClr>
                </a:solidFill>
                <a:prstDash val="solid"/>
              </a:ln>
              <a:solidFill>
                <a:srgbClr val="2F5897">
                  <a:lumMod val="50000"/>
                </a:srgbClr>
              </a:solidFill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1688033"/>
            <a:ext cx="6811480" cy="8925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200" b="1" i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«Е к о л о г і ч н а»</a:t>
            </a:r>
            <a:endParaRPr lang="ru-RU" sz="5200" b="1" i="1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396" y="2708919"/>
            <a:ext cx="5334000" cy="35528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7071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21103" y="476672"/>
            <a:ext cx="8063426" cy="65248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1 секунда – 300 000 сигарет</a:t>
            </a:r>
          </a:p>
          <a:p>
            <a:pPr algn="ctr"/>
            <a:endParaRPr lang="uk-UA" sz="4000" b="1" dirty="0">
              <a:ln w="10541" cmpd="sng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uk-UA" sz="4000" b="1" cap="none" spc="0" dirty="0" smtClean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Bookman Old Style" pitchFamily="18" charset="0"/>
              </a:rPr>
              <a:t>За 1 рік </a:t>
            </a:r>
          </a:p>
          <a:p>
            <a:pPr algn="ctr"/>
            <a:r>
              <a:rPr lang="uk-UA" sz="4000" b="1" cap="none" spc="0" dirty="0" smtClean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  <a:latin typeface="Bookman Old Style" pitchFamily="18" charset="0"/>
              </a:rPr>
              <a:t>в атмосферу потрапляє:</a:t>
            </a:r>
          </a:p>
          <a:p>
            <a:pPr algn="ctr"/>
            <a:endParaRPr lang="uk-UA" sz="2400" b="1" cap="none" spc="0" dirty="0" smtClean="0">
              <a:ln w="10541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  <a:latin typeface="Bookman Old Style" pitchFamily="18" charset="0"/>
            </a:endParaRPr>
          </a:p>
          <a:p>
            <a:pPr algn="ctr"/>
            <a:r>
              <a:rPr lang="uk-UA" sz="4000" b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108 000 тонн </a:t>
            </a:r>
            <a:r>
              <a:rPr lang="uk-UA" sz="4000" b="1" dirty="0" smtClean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чадного газу</a:t>
            </a:r>
          </a:p>
          <a:p>
            <a:pPr algn="ctr"/>
            <a:endParaRPr lang="uk-UA" sz="900" b="1" dirty="0" smtClean="0">
              <a:ln w="10541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ru-RU" sz="4000" b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400 тонн </a:t>
            </a:r>
            <a:r>
              <a:rPr lang="ru-RU" sz="4000" b="1" dirty="0" err="1" smtClean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амміаку</a:t>
            </a:r>
            <a:endParaRPr lang="ru-RU" sz="4000" b="1" dirty="0" smtClean="0">
              <a:ln w="10541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sz="900" b="1" dirty="0">
              <a:ln w="10541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ru-RU" sz="4000" b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720 000 </a:t>
            </a:r>
            <a:r>
              <a:rPr lang="ru-RU" sz="4000" b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тонн </a:t>
            </a:r>
            <a:endParaRPr lang="ru-RU" sz="4000" b="1" dirty="0" smtClean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Bookman Old Style" pitchFamily="18" charset="0"/>
            </a:endParaRPr>
          </a:p>
          <a:p>
            <a:pPr algn="ctr"/>
            <a:r>
              <a:rPr lang="ru-RU" sz="4000" b="1" dirty="0" err="1" smtClean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синильної</a:t>
            </a:r>
            <a:r>
              <a:rPr lang="ru-RU" sz="4000" b="1" dirty="0" smtClean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4000" b="1" dirty="0" err="1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кислоти</a:t>
            </a:r>
            <a:endParaRPr lang="ru-RU" sz="4000" b="1" cap="none" spc="0" dirty="0" smtClean="0">
              <a:ln w="10541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  <a:latin typeface="Bookman Old Style" pitchFamily="18" charset="0"/>
            </a:endParaRPr>
          </a:p>
          <a:p>
            <a:endParaRPr lang="ru-RU" sz="4000" b="1" cap="none" spc="0" dirty="0">
              <a:ln w="10541" cmpd="sng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/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83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1"/>
            <a:ext cx="925252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14873" y="779405"/>
            <a:ext cx="5208477" cy="57554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i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108 </a:t>
            </a:r>
            <a:r>
              <a:rPr lang="ru-RU" sz="4800" b="1" i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000 </a:t>
            </a:r>
            <a:r>
              <a:rPr lang="ru-RU" sz="4800" b="1" i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тонн </a:t>
            </a:r>
            <a:endParaRPr lang="ru-RU" sz="4800" b="1" i="1" dirty="0" smtClean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Bookman Old Style" pitchFamily="18" charset="0"/>
            </a:endParaRPr>
          </a:p>
          <a:p>
            <a:pPr algn="ctr"/>
            <a:r>
              <a:rPr lang="ru-RU" sz="4800" b="1" i="1" dirty="0" smtClean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чадного газу</a:t>
            </a:r>
          </a:p>
          <a:p>
            <a:pPr algn="ctr"/>
            <a:endParaRPr lang="uk-UA" sz="3200" b="1" i="1" cap="none" spc="0" dirty="0">
              <a:ln w="10541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effectLst/>
              <a:latin typeface="Bookman Old Style" pitchFamily="18" charset="0"/>
            </a:endParaRPr>
          </a:p>
          <a:p>
            <a:pPr algn="ctr"/>
            <a:endParaRPr lang="uk-UA" sz="4800" b="1" i="1" dirty="0" smtClean="0">
              <a:ln w="10541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latin typeface="Bookman Old Style" pitchFamily="18" charset="0"/>
            </a:endParaRPr>
          </a:p>
          <a:p>
            <a:pPr algn="ctr"/>
            <a:endParaRPr lang="uk-UA" sz="4800" b="1" i="1" cap="none" spc="0" dirty="0">
              <a:ln w="10541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effectLst/>
              <a:latin typeface="Bookman Old Style" pitchFamily="18" charset="0"/>
            </a:endParaRPr>
          </a:p>
          <a:p>
            <a:pPr algn="ctr"/>
            <a:endParaRPr lang="uk-UA" sz="4800" b="1" i="1" dirty="0" smtClean="0">
              <a:ln w="10541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uk-UA" sz="4800" b="1" i="1" cap="none" spc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2 500 000</a:t>
            </a:r>
            <a:endParaRPr lang="uk-UA" sz="4800" b="1" i="1" cap="none" spc="0" dirty="0" smtClean="0">
              <a:ln w="10541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effectLst/>
              <a:latin typeface="Bookman Old Style" pitchFamily="18" charset="0"/>
            </a:endParaRPr>
          </a:p>
          <a:p>
            <a:pPr algn="ctr"/>
            <a:r>
              <a:rPr lang="uk-UA" sz="4800" b="1" i="1" cap="none" spc="0" dirty="0" smtClean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/>
                <a:latin typeface="Bookman Old Style" pitchFamily="18" charset="0"/>
              </a:rPr>
              <a:t>газовозів</a:t>
            </a:r>
            <a:endParaRPr lang="ru-RU" sz="4800" b="1" i="1" cap="none" spc="0" dirty="0">
              <a:ln w="10541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effectLst/>
              <a:latin typeface="Bookman Old Style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01" y="2492896"/>
            <a:ext cx="8090819" cy="267907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383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181" y="764704"/>
            <a:ext cx="7449228" cy="372461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234054" y="4552139"/>
            <a:ext cx="7239482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cap="none" spc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300 000 </a:t>
            </a:r>
            <a:r>
              <a:rPr lang="ru-RU" sz="4000" b="1" cap="none" spc="0" dirty="0" smtClean="0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/>
                <a:latin typeface="Bookman Old Style" pitchFamily="18" charset="0"/>
              </a:rPr>
              <a:t>тонн </a:t>
            </a:r>
            <a:r>
              <a:rPr lang="ru-RU" sz="4000" b="1" cap="none" spc="0" dirty="0" err="1" smtClean="0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/>
                <a:latin typeface="Bookman Old Style" pitchFamily="18" charset="0"/>
              </a:rPr>
              <a:t>недопалків</a:t>
            </a:r>
            <a:endParaRPr lang="ru-RU" sz="4000" b="1" cap="none" spc="0" dirty="0" smtClean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/>
              <a:latin typeface="Bookman Old Style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uk-UA" sz="4000" b="1" cap="none" spc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500 000 </a:t>
            </a:r>
            <a:r>
              <a:rPr lang="uk-UA" sz="4000" b="1" cap="none" spc="0" dirty="0" smtClean="0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/>
                <a:latin typeface="Bookman Old Style" pitchFamily="18" charset="0"/>
              </a:rPr>
              <a:t>машин сміття</a:t>
            </a:r>
            <a:endParaRPr lang="ru-RU" sz="4000" b="1" cap="none" spc="0" dirty="0">
              <a:ln w="10541" cmpd="sng">
                <a:solidFill>
                  <a:schemeClr val="bg2">
                    <a:lumMod val="25000"/>
                  </a:schemeClr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effectLst/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637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08100"/>
            <a:ext cx="4176464" cy="417646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573016"/>
            <a:ext cx="5544616" cy="310498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9593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41" y="0"/>
            <a:ext cx="9244377" cy="685196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71600" y="764703"/>
            <a:ext cx="48590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i="1" dirty="0" err="1" smtClean="0">
                <a:ln w="10541" cmpd="sng">
                  <a:solidFill>
                    <a:srgbClr val="2F5897">
                      <a:lumMod val="50000"/>
                    </a:srgbClr>
                  </a:solidFill>
                  <a:prstDash val="solid"/>
                </a:ln>
                <a:solidFill>
                  <a:srgbClr val="2F5897">
                    <a:lumMod val="50000"/>
                  </a:srgbClr>
                </a:solidFill>
                <a:latin typeface="Bookman Old Style" pitchFamily="18" charset="0"/>
              </a:rPr>
              <a:t>Сторінка</a:t>
            </a:r>
            <a:r>
              <a:rPr lang="ru-RU" sz="5400" b="1" i="1" dirty="0" smtClean="0">
                <a:ln w="10541" cmpd="sng">
                  <a:solidFill>
                    <a:srgbClr val="2F5897">
                      <a:lumMod val="50000"/>
                    </a:srgbClr>
                  </a:solidFill>
                  <a:prstDash val="solid"/>
                </a:ln>
                <a:solidFill>
                  <a:srgbClr val="2F5897">
                    <a:lumMod val="50000"/>
                  </a:srgbClr>
                </a:solidFill>
                <a:latin typeface="Bookman Old Style" pitchFamily="18" charset="0"/>
              </a:rPr>
              <a:t> 6.</a:t>
            </a:r>
            <a:endParaRPr lang="ru-RU" sz="5400" b="1" i="1" dirty="0">
              <a:ln w="10541" cmpd="sng">
                <a:solidFill>
                  <a:srgbClr val="2F5897">
                    <a:lumMod val="50000"/>
                  </a:srgbClr>
                </a:solidFill>
                <a:prstDash val="solid"/>
              </a:ln>
              <a:solidFill>
                <a:srgbClr val="2F5897">
                  <a:lumMod val="50000"/>
                </a:srgbClr>
              </a:solidFill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18698" y="1688033"/>
            <a:ext cx="6125395" cy="8925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200" b="1" i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«</a:t>
            </a:r>
            <a:r>
              <a:rPr lang="ru-RU" sz="5200" b="1" i="1" dirty="0" err="1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Мовою</a:t>
            </a:r>
            <a:r>
              <a:rPr lang="ru-RU" sz="5200" b="1" i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sz="5200" b="1" i="1" dirty="0" err="1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фактів</a:t>
            </a:r>
            <a:r>
              <a:rPr lang="ru-RU" sz="5200" b="1" i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»</a:t>
            </a:r>
            <a:endParaRPr lang="ru-RU" sz="5200" b="1" i="1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089" y="2744122"/>
            <a:ext cx="5696612" cy="3694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5366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84"/>
            <a:ext cx="925252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55575" y="476672"/>
            <a:ext cx="8280921" cy="61324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400" b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1 цигарка </a:t>
            </a:r>
            <a:r>
              <a:rPr lang="ru-RU" sz="3400" b="1" dirty="0" err="1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скорочує</a:t>
            </a:r>
            <a:r>
              <a:rPr lang="ru-RU" sz="3400" b="1" dirty="0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 </a:t>
            </a:r>
          </a:p>
          <a:p>
            <a:pPr algn="ctr"/>
            <a:r>
              <a:rPr lang="ru-RU" sz="3400" b="1" dirty="0" err="1" smtClean="0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життя</a:t>
            </a:r>
            <a:r>
              <a:rPr lang="ru-RU" sz="3400" b="1" dirty="0" smtClean="0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400" b="1" dirty="0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на</a:t>
            </a:r>
            <a:r>
              <a:rPr lang="ru-RU" sz="3400" b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sz="3400" b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15 </a:t>
            </a:r>
            <a:r>
              <a:rPr lang="ru-RU" sz="3400" b="1" dirty="0" err="1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хвилин</a:t>
            </a:r>
            <a:r>
              <a:rPr lang="ru-RU" sz="3400" b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; </a:t>
            </a:r>
          </a:p>
          <a:p>
            <a:pPr algn="ctr"/>
            <a:endParaRPr lang="ru-RU" sz="1050" b="1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Bookman Old Style" pitchFamily="18" charset="0"/>
            </a:endParaRPr>
          </a:p>
          <a:p>
            <a:pPr algn="ctr"/>
            <a:r>
              <a:rPr lang="ru-RU" sz="3400" b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 1 пачка цигарок — на 5 год; </a:t>
            </a:r>
            <a:endParaRPr lang="ru-RU" sz="3400" b="1" dirty="0" smtClean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Bookman Old Style" pitchFamily="18" charset="0"/>
            </a:endParaRPr>
          </a:p>
          <a:p>
            <a:pPr algn="ctr"/>
            <a:endParaRPr lang="ru-RU" sz="1000" b="1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Bookman Old Style" pitchFamily="18" charset="0"/>
            </a:endParaRPr>
          </a:p>
          <a:p>
            <a:pPr algn="ctr"/>
            <a:r>
              <a:rPr lang="ru-RU" sz="3400" b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sz="3400" b="1" dirty="0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той, </a:t>
            </a:r>
            <a:r>
              <a:rPr lang="ru-RU" sz="3400" b="1" dirty="0" err="1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хто</a:t>
            </a:r>
            <a:r>
              <a:rPr lang="ru-RU" sz="3400" b="1" dirty="0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 палить </a:t>
            </a:r>
            <a:r>
              <a:rPr lang="ru-RU" sz="3400" b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1 </a:t>
            </a:r>
            <a:r>
              <a:rPr lang="ru-RU" sz="3400" b="1" dirty="0" err="1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рік</a:t>
            </a:r>
            <a:r>
              <a:rPr lang="ru-RU" sz="3400" b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, </a:t>
            </a:r>
            <a:endParaRPr lang="ru-RU" sz="3400" b="1" dirty="0" smtClean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Bookman Old Style" pitchFamily="18" charset="0"/>
            </a:endParaRPr>
          </a:p>
          <a:p>
            <a:pPr algn="ctr"/>
            <a:r>
              <a:rPr lang="ru-RU" sz="3400" b="1" dirty="0" err="1" smtClean="0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втрачає</a:t>
            </a:r>
            <a:r>
              <a:rPr lang="ru-RU" sz="3400" b="1" dirty="0" smtClean="0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400" b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3 </a:t>
            </a:r>
            <a:r>
              <a:rPr lang="ru-RU" sz="3400" b="1" dirty="0" err="1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місяці</a:t>
            </a:r>
            <a:r>
              <a:rPr lang="ru-RU" sz="3400" b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sz="3400" b="1" dirty="0" err="1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життя</a:t>
            </a:r>
            <a:r>
              <a:rPr lang="ru-RU" sz="3400" b="1" dirty="0" smtClean="0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;</a:t>
            </a:r>
          </a:p>
          <a:p>
            <a:pPr algn="ctr"/>
            <a:r>
              <a:rPr lang="ru-RU" sz="1000" b="1" dirty="0" smtClean="0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 </a:t>
            </a:r>
            <a:endParaRPr lang="ru-RU" sz="1000" b="1" dirty="0">
              <a:ln w="10541" cmpd="sng">
                <a:solidFill>
                  <a:schemeClr val="bg2">
                    <a:lumMod val="25000"/>
                  </a:schemeClr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ru-RU" sz="3400" b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sz="3400" b="1" dirty="0" err="1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хто</a:t>
            </a:r>
            <a:r>
              <a:rPr lang="ru-RU" sz="3400" b="1" dirty="0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 палить </a:t>
            </a:r>
            <a:r>
              <a:rPr lang="ru-RU" sz="3400" b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4 роки — </a:t>
            </a:r>
            <a:endParaRPr lang="ru-RU" sz="3400" b="1" dirty="0" smtClean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Bookman Old Style" pitchFamily="18" charset="0"/>
            </a:endParaRPr>
          </a:p>
          <a:p>
            <a:pPr algn="ctr"/>
            <a:r>
              <a:rPr lang="ru-RU" sz="3400" b="1" dirty="0" err="1" smtClean="0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втрачає</a:t>
            </a:r>
            <a:r>
              <a:rPr lang="ru-RU" sz="3400" b="1" dirty="0" smtClean="0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400" b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1 </a:t>
            </a:r>
            <a:r>
              <a:rPr lang="ru-RU" sz="3400" b="1" dirty="0" err="1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рік</a:t>
            </a:r>
            <a:r>
              <a:rPr lang="ru-RU" sz="3400" b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sz="3400" b="1" dirty="0" err="1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життя</a:t>
            </a:r>
            <a:r>
              <a:rPr lang="ru-RU" sz="3400" b="1" dirty="0" smtClean="0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;</a:t>
            </a:r>
          </a:p>
          <a:p>
            <a:pPr algn="ctr"/>
            <a:r>
              <a:rPr lang="ru-RU" sz="1000" b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 </a:t>
            </a:r>
            <a:endParaRPr lang="ru-RU" sz="1000" b="1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Bookman Old Style" pitchFamily="18" charset="0"/>
            </a:endParaRPr>
          </a:p>
          <a:p>
            <a:pPr algn="ctr"/>
            <a:r>
              <a:rPr lang="ru-RU" sz="3400" b="1" dirty="0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400" b="1" dirty="0" err="1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хто</a:t>
            </a:r>
            <a:r>
              <a:rPr lang="ru-RU" sz="3400" b="1" dirty="0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 палить </a:t>
            </a:r>
            <a:r>
              <a:rPr lang="ru-RU" sz="3400" b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20 </a:t>
            </a:r>
            <a:r>
              <a:rPr lang="ru-RU" sz="3400" b="1" dirty="0" err="1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років</a:t>
            </a:r>
            <a:r>
              <a:rPr lang="ru-RU" sz="3400" b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 — 5 </a:t>
            </a:r>
            <a:r>
              <a:rPr lang="ru-RU" sz="3400" b="1" dirty="0" err="1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років</a:t>
            </a:r>
            <a:r>
              <a:rPr lang="ru-RU" sz="3400" b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;</a:t>
            </a:r>
          </a:p>
          <a:p>
            <a:pPr algn="ctr"/>
            <a:r>
              <a:rPr lang="ru-RU" sz="1000" b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 </a:t>
            </a:r>
            <a:endParaRPr lang="ru-RU" sz="1000" b="1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Bookman Old Style" pitchFamily="18" charset="0"/>
            </a:endParaRPr>
          </a:p>
          <a:p>
            <a:pPr algn="ctr"/>
            <a:r>
              <a:rPr lang="ru-RU" sz="3400" b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sz="3400" b="1" dirty="0" err="1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хто</a:t>
            </a:r>
            <a:r>
              <a:rPr lang="ru-RU" sz="3400" b="1" dirty="0">
                <a:ln w="10541" cmpd="sng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latin typeface="Bookman Old Style" pitchFamily="18" charset="0"/>
              </a:rPr>
              <a:t> палить </a:t>
            </a:r>
            <a:r>
              <a:rPr lang="ru-RU" sz="3400" b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40 </a:t>
            </a:r>
            <a:r>
              <a:rPr lang="ru-RU" sz="3400" b="1" dirty="0" err="1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років</a:t>
            </a:r>
            <a:r>
              <a:rPr lang="ru-RU" sz="3400" b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 — 10 </a:t>
            </a:r>
            <a:r>
              <a:rPr lang="ru-RU" sz="3400" b="1" dirty="0" err="1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років</a:t>
            </a:r>
            <a:r>
              <a:rPr lang="ru-RU" sz="3400" b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.</a:t>
            </a:r>
          </a:p>
          <a:p>
            <a:endParaRPr lang="ru-RU" sz="3600" b="1" cap="none" spc="0" dirty="0">
              <a:ln w="10541" cmpd="sng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/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23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435" y="1124744"/>
            <a:ext cx="5246347" cy="5567225"/>
          </a:xfrm>
          <a:prstGeom prst="ellipse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13447" y="403730"/>
            <a:ext cx="6194324" cy="8925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200" b="1" i="1" cap="none" spc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Модель </a:t>
            </a:r>
            <a:r>
              <a:rPr lang="ru-RU" sz="5200" b="1" i="1" cap="none" spc="0" dirty="0" err="1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здоров'я</a:t>
            </a:r>
            <a:r>
              <a:rPr lang="ru-RU" sz="5200" b="1" i="1" cap="none" spc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 </a:t>
            </a:r>
            <a:endParaRPr lang="ru-RU" sz="5200" b="1" i="1" cap="none" spc="0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/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112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41" y="0"/>
            <a:ext cx="9244377" cy="685196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71600" y="764703"/>
            <a:ext cx="48590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i="1" dirty="0" err="1" smtClean="0">
                <a:ln w="10541" cmpd="sng">
                  <a:solidFill>
                    <a:srgbClr val="2F5897">
                      <a:lumMod val="50000"/>
                    </a:srgbClr>
                  </a:solidFill>
                  <a:prstDash val="solid"/>
                </a:ln>
                <a:solidFill>
                  <a:srgbClr val="2F5897">
                    <a:lumMod val="50000"/>
                  </a:srgbClr>
                </a:solidFill>
                <a:latin typeface="Bookman Old Style" pitchFamily="18" charset="0"/>
              </a:rPr>
              <a:t>Сторінка</a:t>
            </a:r>
            <a:r>
              <a:rPr lang="ru-RU" sz="5400" b="1" i="1" dirty="0" smtClean="0">
                <a:ln w="10541" cmpd="sng">
                  <a:solidFill>
                    <a:srgbClr val="2F5897">
                      <a:lumMod val="50000"/>
                    </a:srgbClr>
                  </a:solidFill>
                  <a:prstDash val="solid"/>
                </a:ln>
                <a:solidFill>
                  <a:srgbClr val="2F5897">
                    <a:lumMod val="50000"/>
                  </a:srgbClr>
                </a:solidFill>
                <a:latin typeface="Bookman Old Style" pitchFamily="18" charset="0"/>
              </a:rPr>
              <a:t> 7.</a:t>
            </a:r>
            <a:endParaRPr lang="ru-RU" sz="5400" b="1" i="1" dirty="0">
              <a:ln w="10541" cmpd="sng">
                <a:solidFill>
                  <a:srgbClr val="2F5897">
                    <a:lumMod val="50000"/>
                  </a:srgbClr>
                </a:solidFill>
                <a:prstDash val="solid"/>
              </a:ln>
              <a:solidFill>
                <a:srgbClr val="2F5897">
                  <a:lumMod val="50000"/>
                </a:srgbClr>
              </a:solidFill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40112" y="1556792"/>
            <a:ext cx="3876382" cy="8925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200" b="1" i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«Реклама»</a:t>
            </a:r>
            <a:endParaRPr lang="ru-RU" sz="5200" b="1" i="1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134" y="2449344"/>
            <a:ext cx="3912338" cy="423836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586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41" y="0"/>
            <a:ext cx="9244377" cy="685196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71600" y="764703"/>
            <a:ext cx="48590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i="1" dirty="0" err="1" smtClean="0">
                <a:ln w="10541" cmpd="sng">
                  <a:solidFill>
                    <a:srgbClr val="2F5897">
                      <a:lumMod val="50000"/>
                    </a:srgbClr>
                  </a:solidFill>
                  <a:prstDash val="solid"/>
                </a:ln>
                <a:solidFill>
                  <a:srgbClr val="2F5897">
                    <a:lumMod val="50000"/>
                  </a:srgbClr>
                </a:solidFill>
                <a:latin typeface="Bookman Old Style" pitchFamily="18" charset="0"/>
              </a:rPr>
              <a:t>Сторінка</a:t>
            </a:r>
            <a:r>
              <a:rPr lang="ru-RU" sz="5400" b="1" i="1" dirty="0" smtClean="0">
                <a:ln w="10541" cmpd="sng">
                  <a:solidFill>
                    <a:srgbClr val="2F5897">
                      <a:lumMod val="50000"/>
                    </a:srgbClr>
                  </a:solidFill>
                  <a:prstDash val="solid"/>
                </a:ln>
                <a:solidFill>
                  <a:srgbClr val="2F5897">
                    <a:lumMod val="50000"/>
                  </a:srgbClr>
                </a:solidFill>
                <a:latin typeface="Bookman Old Style" pitchFamily="18" charset="0"/>
              </a:rPr>
              <a:t> 8.</a:t>
            </a:r>
            <a:endParaRPr lang="ru-RU" sz="5400" b="1" i="1" dirty="0">
              <a:ln w="10541" cmpd="sng">
                <a:solidFill>
                  <a:srgbClr val="2F5897">
                    <a:lumMod val="50000"/>
                  </a:srgbClr>
                </a:solidFill>
                <a:prstDash val="solid"/>
              </a:ln>
              <a:solidFill>
                <a:srgbClr val="2F5897">
                  <a:lumMod val="50000"/>
                </a:srgbClr>
              </a:solidFill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66651" y="1688032"/>
            <a:ext cx="7029488" cy="169277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200" b="1" i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«</a:t>
            </a:r>
            <a:r>
              <a:rPr lang="ru-RU" sz="5200" b="1" i="1" dirty="0" err="1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Чи</a:t>
            </a:r>
            <a:r>
              <a:rPr lang="ru-RU" sz="5200" b="1" i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sz="5200" b="1" i="1" dirty="0" err="1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може</a:t>
            </a:r>
            <a:r>
              <a:rPr lang="ru-RU" sz="5200" b="1" i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 тютюн </a:t>
            </a:r>
            <a:endParaRPr lang="ru-RU" sz="5200" b="1" i="1" dirty="0" smtClean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Bookman Old Style" pitchFamily="18" charset="0"/>
            </a:endParaRPr>
          </a:p>
          <a:p>
            <a:pPr algn="ctr"/>
            <a:r>
              <a:rPr lang="ru-RU" sz="5200" b="1" i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бути </a:t>
            </a:r>
            <a:r>
              <a:rPr lang="ru-RU" sz="5200" b="1" i="1" dirty="0" err="1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корисним</a:t>
            </a:r>
            <a:r>
              <a:rPr lang="ru-RU" sz="5200" b="1" i="1" dirty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?»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860" y="3424168"/>
            <a:ext cx="4505070" cy="301768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404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9459" y="764704"/>
            <a:ext cx="4956806" cy="8925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200" b="1" i="1" dirty="0" err="1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Садівництво</a:t>
            </a:r>
            <a:endParaRPr lang="ru-RU" sz="5200" b="1" i="1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035" y="1844824"/>
            <a:ext cx="7097999" cy="438273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23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200" y="1648093"/>
            <a:ext cx="4081636" cy="408163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76262" y="764704"/>
            <a:ext cx="794320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i="1" dirty="0" err="1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Сільське</a:t>
            </a:r>
            <a:r>
              <a:rPr lang="ru-RU" sz="4800" b="1" i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sz="4800" b="1" i="1" dirty="0" err="1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господарство</a:t>
            </a:r>
            <a:endParaRPr lang="ru-RU" sz="4800" b="1" i="1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67430" y="5770994"/>
            <a:ext cx="4560864" cy="61555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400" b="1" i="1" dirty="0" err="1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Нікотин</a:t>
            </a:r>
            <a:r>
              <a:rPr lang="ru-RU" sz="3400" b="1" i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-сульфат</a:t>
            </a:r>
            <a:endParaRPr lang="ru-RU" sz="3400" b="1" i="1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102426"/>
            <a:ext cx="3956320" cy="317296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725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23090" y="822826"/>
            <a:ext cx="7875874" cy="8002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600" b="1" i="1" dirty="0" err="1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Домашнє</a:t>
            </a:r>
            <a:r>
              <a:rPr lang="ru-RU" sz="4600" b="1" i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sz="4600" b="1" i="1" dirty="0" err="1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господарство</a:t>
            </a:r>
            <a:endParaRPr lang="ru-RU" sz="4600" b="1" i="1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388" y="1988840"/>
            <a:ext cx="7701895" cy="403820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23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99592" y="764704"/>
            <a:ext cx="789671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i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Усний журнал </a:t>
            </a:r>
          </a:p>
          <a:p>
            <a:pPr algn="ctr"/>
            <a:r>
              <a:rPr lang="uk-UA" sz="5400" b="1" i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«А що обираєш ти?»</a:t>
            </a:r>
            <a:endParaRPr lang="ru-RU" sz="5400" b="1" i="1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6428" y="2519030"/>
            <a:ext cx="3763041" cy="388223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72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252520" cy="68579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71601" y="307744"/>
            <a:ext cx="7848872" cy="59400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ru-RU" dirty="0"/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 «ПРЕС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ПОЗИЦІЯ 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вважаю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... (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висловіть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свою думку,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поясніть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полягає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ваш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погляд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ОБҐРУНТУВАННЯ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...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тому,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... (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наведіть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причину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появи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цієї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думки,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тобто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ґрунтуються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докази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підтримку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вашої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позиції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ПРИКЛАД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...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наприклад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... (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наведіть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факти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демонструють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ваші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докази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вони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підсилять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вашу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позицію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ВИСНОВКИ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Отже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(тому), я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вважаю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... (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узагальніть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свою думку,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зробіть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висновок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про те,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необхідно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робити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тобто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є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заклик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прийняти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вашу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позицію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835280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pic>
        <p:nvPicPr>
          <p:cNvPr id="3" name="Притча Все в твоих руках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72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 rot="10800000" flipH="1" flipV="1">
            <a:off x="971599" y="283415"/>
            <a:ext cx="7848872" cy="6279096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06890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2" t="9394" r="13681"/>
          <a:stretch/>
        </p:blipFill>
        <p:spPr bwMode="auto">
          <a:xfrm>
            <a:off x="1213666" y="1184381"/>
            <a:ext cx="7474915" cy="447716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890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24944"/>
            <a:ext cx="7620000" cy="3505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96427" y="836712"/>
            <a:ext cx="75825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cap="none" spc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Шлях </a:t>
            </a:r>
          </a:p>
          <a:p>
            <a:pPr algn="ctr"/>
            <a:r>
              <a:rPr lang="ru-RU" sz="4000" b="1" i="1" cap="none" spc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здорового способу </a:t>
            </a:r>
            <a:r>
              <a:rPr lang="ru-RU" sz="4000" b="1" i="1" cap="none" spc="0" dirty="0" err="1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життя</a:t>
            </a:r>
            <a:endParaRPr lang="ru-RU" sz="4000" b="1" i="1" cap="none" spc="0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/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8194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99592" y="764704"/>
            <a:ext cx="789671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i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Усний журнал </a:t>
            </a:r>
          </a:p>
          <a:p>
            <a:pPr algn="ctr"/>
            <a:r>
              <a:rPr lang="uk-UA" sz="5400" b="1" i="1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</a:rPr>
              <a:t>«А що обираєш ти?»</a:t>
            </a:r>
            <a:endParaRPr lang="ru-RU" sz="5400" b="1" i="1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6428" y="2519030"/>
            <a:ext cx="3763041" cy="388223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8931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71600" y="764703"/>
            <a:ext cx="48590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i="1" cap="none" spc="0" dirty="0" err="1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/>
                <a:latin typeface="Bookman Old Style" pitchFamily="18" charset="0"/>
              </a:rPr>
              <a:t>Сторінка</a:t>
            </a:r>
            <a:r>
              <a:rPr lang="ru-RU" sz="5400" b="1" i="1" cap="none" spc="0" dirty="0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/>
                <a:latin typeface="Bookman Old Style" pitchFamily="18" charset="0"/>
              </a:rPr>
              <a:t> 1.</a:t>
            </a:r>
            <a:endParaRPr lang="ru-RU" sz="5400" b="1" i="1" cap="none" spc="0" dirty="0">
              <a:ln w="10541" cmpd="sng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/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1988840"/>
            <a:ext cx="81018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200" b="1" i="1" cap="none" spc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«Перше </a:t>
            </a:r>
            <a:r>
              <a:rPr lang="ru-RU" sz="5200" b="1" i="1" cap="none" spc="0" dirty="0" err="1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знайомство</a:t>
            </a:r>
            <a:r>
              <a:rPr lang="ru-RU" sz="5200" b="1" i="1" cap="none" spc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/>
                <a:latin typeface="Bookman Old Style" pitchFamily="18" charset="0"/>
              </a:rPr>
              <a:t>»</a:t>
            </a:r>
            <a:endParaRPr lang="ru-RU" sz="5200" b="1" i="1" cap="none" spc="0" dirty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/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0918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pic>
        <p:nvPicPr>
          <p:cNvPr id="3" name="Остров Сокровищ - Песня о вреде курения - песни из мультфильмов(1)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403" end="125747"/>
                </p14:media>
              </p:ext>
            </p:extLst>
          </p:nvPr>
        </p:nvPicPr>
        <p:blipFill rotWithShape="1">
          <a:blip r:embed="rId5"/>
          <a:srcRect l="12968" r="13088"/>
          <a:stretch/>
        </p:blipFill>
        <p:spPr>
          <a:xfrm>
            <a:off x="971600" y="418708"/>
            <a:ext cx="7925379" cy="602890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659697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32656"/>
            <a:ext cx="5082918" cy="3600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212976"/>
            <a:ext cx="4895850" cy="3429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7966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4" y="-6036"/>
            <a:ext cx="9252520" cy="6857999"/>
          </a:xfrm>
          <a:prstGeom prst="rect">
            <a:avLst/>
          </a:prstGeom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57"/>
          <a:stretch/>
        </p:blipFill>
        <p:spPr bwMode="auto">
          <a:xfrm>
            <a:off x="1019913" y="188640"/>
            <a:ext cx="3586960" cy="465997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101038"/>
            <a:ext cx="4668242" cy="350488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955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1009</TotalTime>
  <Words>330</Words>
  <Application>Microsoft Office PowerPoint</Application>
  <PresentationFormat>Экран (4:3)</PresentationFormat>
  <Paragraphs>88</Paragraphs>
  <Slides>38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Curnos™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BEST</dc:creator>
  <cp:lastModifiedBy>BEST</cp:lastModifiedBy>
  <cp:revision>46</cp:revision>
  <dcterms:created xsi:type="dcterms:W3CDTF">2018-02-02T13:48:50Z</dcterms:created>
  <dcterms:modified xsi:type="dcterms:W3CDTF">2020-04-08T11:06:48Z</dcterms:modified>
</cp:coreProperties>
</file>