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drawing3.xml" ContentType="application/vnd.ms-office.drawingml.diagramDrawing+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87" r:id="rId2"/>
    <p:sldId id="262" r:id="rId3"/>
    <p:sldId id="263" r:id="rId4"/>
    <p:sldId id="264" r:id="rId5"/>
    <p:sldId id="270" r:id="rId6"/>
    <p:sldId id="265" r:id="rId7"/>
    <p:sldId id="272" r:id="rId8"/>
    <p:sldId id="268" r:id="rId9"/>
    <p:sldId id="284" r:id="rId10"/>
    <p:sldId id="273" r:id="rId11"/>
    <p:sldId id="274" r:id="rId12"/>
    <p:sldId id="276" r:id="rId13"/>
    <p:sldId id="278" r:id="rId14"/>
    <p:sldId id="279" r:id="rId15"/>
    <p:sldId id="275" r:id="rId16"/>
    <p:sldId id="280" r:id="rId17"/>
    <p:sldId id="281" r:id="rId18"/>
    <p:sldId id="282" r:id="rId19"/>
    <p:sldId id="283" r:id="rId20"/>
    <p:sldId id="286" r:id="rId21"/>
  </p:sldIdLst>
  <p:sldSz cx="9144000" cy="6858000" type="screen4x3"/>
  <p:notesSz cx="6858000" cy="9144000"/>
  <p:custDataLst>
    <p:tags r:id="rId23"/>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3" d="100"/>
          <a:sy n="73" d="100"/>
        </p:scale>
        <p:origin x="-1296" y="11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11111111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121212112.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lrMapOvr bg1="lt1" tx1="dk1" bg2="lt2" tx2="dk2" accent1="accent1" accent2="accent2" accent3="accent3" accent4="accent4" accent5="accent5" accent6="accent6" hlink="hlink" folHlink="folHlink"/>
  <c:chart>
    <c:autoTitleDeleted val="1"/>
    <c:view3D>
      <c:hPercent val="30"/>
      <c:depthPercent val="100"/>
      <c:rAngAx val="1"/>
    </c:view3D>
    <c:floor>
      <c:spPr>
        <a:solidFill>
          <a:srgbClr val="C0C0C0"/>
        </a:solidFill>
        <a:ln w="3175">
          <a:solidFill>
            <a:srgbClr val="000000"/>
          </a:solidFill>
          <a:prstDash val="solid"/>
        </a:ln>
      </c:spPr>
    </c:floor>
    <c:sideWall>
      <c:spPr>
        <a:solidFill>
          <a:srgbClr val="00FFFF"/>
        </a:solidFill>
        <a:ln w="12700">
          <a:solidFill>
            <a:srgbClr val="808080"/>
          </a:solidFill>
          <a:prstDash val="solid"/>
        </a:ln>
      </c:spPr>
    </c:sideWall>
    <c:backWall>
      <c:spPr>
        <a:solidFill>
          <a:srgbClr val="00FFFF"/>
        </a:solidFill>
        <a:ln w="12700">
          <a:solidFill>
            <a:srgbClr val="808080"/>
          </a:solidFill>
          <a:prstDash val="solid"/>
        </a:ln>
      </c:spPr>
    </c:backWall>
    <c:plotArea>
      <c:layout>
        <c:manualLayout>
          <c:layoutTarget val="inner"/>
          <c:xMode val="edge"/>
          <c:yMode val="edge"/>
          <c:x val="5.0724637681159424E-2"/>
          <c:y val="0.10322580645161425"/>
          <c:w val="0.78079710144927561"/>
          <c:h val="0.67741935483870963"/>
        </c:manualLayout>
      </c:layout>
      <c:bar3DChart>
        <c:barDir val="col"/>
        <c:grouping val="clustered"/>
        <c:ser>
          <c:idx val="0"/>
          <c:order val="0"/>
          <c:tx>
            <c:strRef>
              <c:f>Sheet1!$A$2</c:f>
              <c:strCache>
                <c:ptCount val="1"/>
                <c:pt idx="0">
                  <c:v>гнучкість</c:v>
                </c:pt>
              </c:strCache>
            </c:strRef>
          </c:tx>
          <c:spPr>
            <a:solidFill>
              <a:srgbClr val="9999FF"/>
            </a:solidFill>
            <a:ln w="12696">
              <a:solidFill>
                <a:srgbClr val="000000"/>
              </a:solidFill>
              <a:prstDash val="solid"/>
            </a:ln>
          </c:spPr>
          <c:cat>
            <c:strRef>
              <c:f>Sheet1!$B$1:$E$1</c:f>
              <c:strCache>
                <c:ptCount val="3"/>
                <c:pt idx="0">
                  <c:v>достатній</c:v>
                </c:pt>
                <c:pt idx="1">
                  <c:v>середній</c:v>
                </c:pt>
                <c:pt idx="2">
                  <c:v>низький</c:v>
                </c:pt>
              </c:strCache>
            </c:strRef>
          </c:cat>
          <c:val>
            <c:numRef>
              <c:f>Sheet1!$B$2:$E$2</c:f>
              <c:numCache>
                <c:formatCode>General</c:formatCode>
                <c:ptCount val="4"/>
                <c:pt idx="0">
                  <c:v>45</c:v>
                </c:pt>
                <c:pt idx="1">
                  <c:v>40</c:v>
                </c:pt>
                <c:pt idx="2">
                  <c:v>15</c:v>
                </c:pt>
              </c:numCache>
            </c:numRef>
          </c:val>
        </c:ser>
        <c:ser>
          <c:idx val="1"/>
          <c:order val="1"/>
          <c:tx>
            <c:strRef>
              <c:f>Sheet1!$A$3</c:f>
              <c:strCache>
                <c:ptCount val="1"/>
                <c:pt idx="0">
                  <c:v>витривалість</c:v>
                </c:pt>
              </c:strCache>
            </c:strRef>
          </c:tx>
          <c:spPr>
            <a:solidFill>
              <a:srgbClr val="993366"/>
            </a:solidFill>
            <a:ln w="12696">
              <a:solidFill>
                <a:srgbClr val="000000"/>
              </a:solidFill>
              <a:prstDash val="solid"/>
            </a:ln>
          </c:spPr>
          <c:cat>
            <c:strRef>
              <c:f>Sheet1!$B$1:$E$1</c:f>
              <c:strCache>
                <c:ptCount val="3"/>
                <c:pt idx="0">
                  <c:v>достатній</c:v>
                </c:pt>
                <c:pt idx="1">
                  <c:v>середній</c:v>
                </c:pt>
                <c:pt idx="2">
                  <c:v>низький</c:v>
                </c:pt>
              </c:strCache>
            </c:strRef>
          </c:cat>
          <c:val>
            <c:numRef>
              <c:f>Sheet1!$B$3:$E$3</c:f>
              <c:numCache>
                <c:formatCode>General</c:formatCode>
                <c:ptCount val="4"/>
                <c:pt idx="0">
                  <c:v>48</c:v>
                </c:pt>
                <c:pt idx="1">
                  <c:v>39</c:v>
                </c:pt>
                <c:pt idx="2">
                  <c:v>13</c:v>
                </c:pt>
              </c:numCache>
            </c:numRef>
          </c:val>
        </c:ser>
        <c:ser>
          <c:idx val="2"/>
          <c:order val="2"/>
          <c:tx>
            <c:strRef>
              <c:f>Sheet1!$A$4</c:f>
              <c:strCache>
                <c:ptCount val="1"/>
                <c:pt idx="0">
                  <c:v>координація</c:v>
                </c:pt>
              </c:strCache>
            </c:strRef>
          </c:tx>
          <c:spPr>
            <a:solidFill>
              <a:srgbClr val="FFFFCC"/>
            </a:solidFill>
            <a:ln w="12696">
              <a:solidFill>
                <a:srgbClr val="000000"/>
              </a:solidFill>
              <a:prstDash val="solid"/>
            </a:ln>
          </c:spPr>
          <c:cat>
            <c:strRef>
              <c:f>Sheet1!$B$1:$E$1</c:f>
              <c:strCache>
                <c:ptCount val="3"/>
                <c:pt idx="0">
                  <c:v>достатній</c:v>
                </c:pt>
                <c:pt idx="1">
                  <c:v>середній</c:v>
                </c:pt>
                <c:pt idx="2">
                  <c:v>низький</c:v>
                </c:pt>
              </c:strCache>
            </c:strRef>
          </c:cat>
          <c:val>
            <c:numRef>
              <c:f>Sheet1!$B$4:$E$4</c:f>
              <c:numCache>
                <c:formatCode>General</c:formatCode>
                <c:ptCount val="4"/>
                <c:pt idx="0">
                  <c:v>37</c:v>
                </c:pt>
                <c:pt idx="1">
                  <c:v>46</c:v>
                </c:pt>
                <c:pt idx="2">
                  <c:v>17</c:v>
                </c:pt>
              </c:numCache>
            </c:numRef>
          </c:val>
        </c:ser>
        <c:ser>
          <c:idx val="3"/>
          <c:order val="3"/>
          <c:tx>
            <c:strRef>
              <c:f>Sheet1!$A$5</c:f>
              <c:strCache>
                <c:ptCount val="1"/>
              </c:strCache>
            </c:strRef>
          </c:tx>
          <c:spPr>
            <a:solidFill>
              <a:srgbClr val="CCFFFF"/>
            </a:solidFill>
            <a:ln w="12696">
              <a:solidFill>
                <a:srgbClr val="000000"/>
              </a:solidFill>
              <a:prstDash val="solid"/>
            </a:ln>
          </c:spPr>
          <c:cat>
            <c:strRef>
              <c:f>Sheet1!$B$1:$E$1</c:f>
              <c:strCache>
                <c:ptCount val="3"/>
                <c:pt idx="0">
                  <c:v>достатній</c:v>
                </c:pt>
                <c:pt idx="1">
                  <c:v>середній</c:v>
                </c:pt>
                <c:pt idx="2">
                  <c:v>низький</c:v>
                </c:pt>
              </c:strCache>
            </c:strRef>
          </c:cat>
          <c:val>
            <c:numRef>
              <c:f>Sheet1!$B$5:$E$5</c:f>
              <c:numCache>
                <c:formatCode>General</c:formatCode>
                <c:ptCount val="4"/>
              </c:numCache>
            </c:numRef>
          </c:val>
        </c:ser>
        <c:gapDepth val="0"/>
        <c:shape val="box"/>
        <c:axId val="145874944"/>
        <c:axId val="156370432"/>
        <c:axId val="0"/>
      </c:bar3DChart>
      <c:catAx>
        <c:axId val="145874944"/>
        <c:scaling>
          <c:orientation val="minMax"/>
        </c:scaling>
        <c:axPos val="b"/>
        <c:numFmt formatCode="General" sourceLinked="1"/>
        <c:tickLblPos val="low"/>
        <c:spPr>
          <a:ln w="3174">
            <a:solidFill>
              <a:srgbClr val="000000"/>
            </a:solidFill>
            <a:prstDash val="solid"/>
          </a:ln>
        </c:spPr>
        <c:txPr>
          <a:bodyPr rot="0" vert="horz"/>
          <a:lstStyle/>
          <a:p>
            <a:pPr>
              <a:defRPr sz="800" b="1" i="0" u="none" strike="noStrike" baseline="0">
                <a:solidFill>
                  <a:srgbClr val="000000"/>
                </a:solidFill>
                <a:latin typeface="Times New Roman" pitchFamily="18" charset="0"/>
                <a:ea typeface="Calibri"/>
                <a:cs typeface="Times New Roman" pitchFamily="18" charset="0"/>
              </a:defRPr>
            </a:pPr>
            <a:endParaRPr lang="ru-RU"/>
          </a:p>
        </c:txPr>
        <c:crossAx val="156370432"/>
        <c:crosses val="autoZero"/>
        <c:auto val="1"/>
        <c:lblAlgn val="ctr"/>
        <c:lblOffset val="100"/>
        <c:tickLblSkip val="1"/>
        <c:tickMarkSkip val="1"/>
      </c:catAx>
      <c:valAx>
        <c:axId val="156370432"/>
        <c:scaling>
          <c:orientation val="minMax"/>
        </c:scaling>
        <c:axPos val="l"/>
        <c:majorGridlines>
          <c:spPr>
            <a:ln w="3174">
              <a:solidFill>
                <a:srgbClr val="000000"/>
              </a:solidFill>
              <a:prstDash val="solid"/>
            </a:ln>
          </c:spPr>
        </c:majorGridlines>
        <c:numFmt formatCode="General" sourceLinked="1"/>
        <c:tickLblPos val="nextTo"/>
        <c:spPr>
          <a:ln w="3174">
            <a:solidFill>
              <a:srgbClr val="000000"/>
            </a:solidFill>
            <a:prstDash val="solid"/>
          </a:ln>
        </c:spPr>
        <c:txPr>
          <a:bodyPr rot="0" vert="horz"/>
          <a:lstStyle/>
          <a:p>
            <a:pPr>
              <a:defRPr sz="800" b="1" i="0" u="none" strike="noStrike" baseline="0">
                <a:solidFill>
                  <a:srgbClr val="000000"/>
                </a:solidFill>
                <a:latin typeface="Calibri"/>
                <a:ea typeface="Calibri"/>
                <a:cs typeface="Calibri"/>
              </a:defRPr>
            </a:pPr>
            <a:endParaRPr lang="ru-RU"/>
          </a:p>
        </c:txPr>
        <c:crossAx val="145874944"/>
        <c:crosses val="autoZero"/>
        <c:crossBetween val="between"/>
      </c:valAx>
      <c:spPr>
        <a:noFill/>
        <a:ln w="25391">
          <a:noFill/>
        </a:ln>
      </c:spPr>
    </c:plotArea>
    <c:legend>
      <c:legendPos val="r"/>
      <c:legendEntry>
        <c:idx val="3"/>
        <c:delete val="1"/>
      </c:legendEntry>
      <c:layout>
        <c:manualLayout>
          <c:xMode val="edge"/>
          <c:yMode val="edge"/>
          <c:x val="0.85144927536231885"/>
          <c:y val="0.31612903225806482"/>
          <c:w val="0.14130434782608794"/>
          <c:h val="0.52986114969879816"/>
        </c:manualLayout>
      </c:layout>
      <c:spPr>
        <a:noFill/>
        <a:ln w="3174">
          <a:solidFill>
            <a:srgbClr val="000000"/>
          </a:solidFill>
          <a:prstDash val="solid"/>
        </a:ln>
      </c:spPr>
      <c:txPr>
        <a:bodyPr/>
        <a:lstStyle/>
        <a:p>
          <a:pPr>
            <a:defRPr sz="735" b="1" i="0" u="none" strike="noStrike" baseline="0">
              <a:solidFill>
                <a:srgbClr val="000000"/>
              </a:solidFill>
              <a:latin typeface="Times New Roman" pitchFamily="18" charset="0"/>
              <a:ea typeface="Calibri"/>
              <a:cs typeface="Times New Roman" pitchFamily="18" charset="0"/>
            </a:defRPr>
          </a:pPr>
          <a:endParaRPr lang="ru-RU"/>
        </a:p>
      </c:txPr>
    </c:legend>
    <c:plotVisOnly val="1"/>
    <c:dispBlanksAs val="gap"/>
  </c:chart>
  <c:spPr>
    <a:noFill/>
    <a:ln>
      <a:noFill/>
    </a:ln>
  </c:spPr>
  <c:txPr>
    <a:bodyPr/>
    <a:lstStyle/>
    <a:p>
      <a:pPr>
        <a:defRPr sz="800" b="1" i="0" u="none" strike="noStrike" baseline="0">
          <a:solidFill>
            <a:srgbClr val="000000"/>
          </a:solidFill>
          <a:latin typeface="Calibri"/>
          <a:ea typeface="Calibri"/>
          <a:cs typeface="Calibri"/>
        </a:defRPr>
      </a:pPr>
      <a:endParaRPr lang="ru-RU"/>
    </a:p>
  </c:txPr>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lrMapOvr bg1="lt1" tx1="dk1" bg2="lt2" tx2="dk2" accent1="accent1" accent2="accent2" accent3="accent3" accent4="accent4" accent5="accent5" accent6="accent6" hlink="hlink" folHlink="folHlink"/>
  <c:chart>
    <c:autoTitleDeleted val="1"/>
    <c:view3D>
      <c:hPercent val="34"/>
      <c:depthPercent val="100"/>
      <c:rAngAx val="1"/>
    </c:view3D>
    <c:floor>
      <c:spPr>
        <a:solidFill>
          <a:srgbClr val="C0C0C0"/>
        </a:solidFill>
        <a:ln w="3175">
          <a:solidFill>
            <a:srgbClr val="000000"/>
          </a:solidFill>
          <a:prstDash val="solid"/>
        </a:ln>
      </c:spPr>
    </c:floor>
    <c:sideWall>
      <c:spPr>
        <a:solidFill>
          <a:srgbClr val="00FFFF"/>
        </a:solidFill>
        <a:ln w="12700">
          <a:solidFill>
            <a:srgbClr val="808080"/>
          </a:solidFill>
          <a:prstDash val="solid"/>
        </a:ln>
      </c:spPr>
    </c:sideWall>
    <c:backWall>
      <c:spPr>
        <a:solidFill>
          <a:srgbClr val="00FFFF"/>
        </a:solidFill>
        <a:ln w="12700">
          <a:solidFill>
            <a:srgbClr val="808080"/>
          </a:solidFill>
          <a:prstDash val="solid"/>
        </a:ln>
      </c:spPr>
    </c:backWall>
    <c:plotArea>
      <c:layout>
        <c:manualLayout>
          <c:layoutTarget val="inner"/>
          <c:xMode val="edge"/>
          <c:yMode val="edge"/>
          <c:x val="5.1660516605166053E-2"/>
          <c:y val="9.5238095238095247E-2"/>
          <c:w val="0.77675276752767564"/>
          <c:h val="0.70238095238095233"/>
        </c:manualLayout>
      </c:layout>
      <c:bar3DChart>
        <c:barDir val="col"/>
        <c:grouping val="clustered"/>
        <c:ser>
          <c:idx val="0"/>
          <c:order val="0"/>
          <c:tx>
            <c:strRef>
              <c:f>Sheet1!$A$2</c:f>
              <c:strCache>
                <c:ptCount val="1"/>
                <c:pt idx="0">
                  <c:v>гнучкість</c:v>
                </c:pt>
              </c:strCache>
            </c:strRef>
          </c:tx>
          <c:spPr>
            <a:solidFill>
              <a:srgbClr val="9999FF"/>
            </a:solidFill>
            <a:ln w="12685">
              <a:solidFill>
                <a:srgbClr val="000000"/>
              </a:solidFill>
              <a:prstDash val="solid"/>
            </a:ln>
          </c:spPr>
          <c:cat>
            <c:strRef>
              <c:f>Sheet1!$B$1:$E$1</c:f>
              <c:strCache>
                <c:ptCount val="3"/>
                <c:pt idx="0">
                  <c:v>достатній</c:v>
                </c:pt>
                <c:pt idx="1">
                  <c:v>середній</c:v>
                </c:pt>
                <c:pt idx="2">
                  <c:v>низький</c:v>
                </c:pt>
              </c:strCache>
            </c:strRef>
          </c:cat>
          <c:val>
            <c:numRef>
              <c:f>Sheet1!$B$2:$E$2</c:f>
              <c:numCache>
                <c:formatCode>General</c:formatCode>
                <c:ptCount val="4"/>
                <c:pt idx="0">
                  <c:v>57</c:v>
                </c:pt>
                <c:pt idx="1">
                  <c:v>38</c:v>
                </c:pt>
                <c:pt idx="2">
                  <c:v>5</c:v>
                </c:pt>
              </c:numCache>
            </c:numRef>
          </c:val>
        </c:ser>
        <c:ser>
          <c:idx val="1"/>
          <c:order val="1"/>
          <c:tx>
            <c:strRef>
              <c:f>Sheet1!$A$3</c:f>
              <c:strCache>
                <c:ptCount val="1"/>
                <c:pt idx="0">
                  <c:v>витривалість</c:v>
                </c:pt>
              </c:strCache>
            </c:strRef>
          </c:tx>
          <c:spPr>
            <a:solidFill>
              <a:srgbClr val="993366"/>
            </a:solidFill>
            <a:ln w="12685">
              <a:solidFill>
                <a:srgbClr val="000000"/>
              </a:solidFill>
              <a:prstDash val="solid"/>
            </a:ln>
          </c:spPr>
          <c:cat>
            <c:strRef>
              <c:f>Sheet1!$B$1:$E$1</c:f>
              <c:strCache>
                <c:ptCount val="3"/>
                <c:pt idx="0">
                  <c:v>достатній</c:v>
                </c:pt>
                <c:pt idx="1">
                  <c:v>середній</c:v>
                </c:pt>
                <c:pt idx="2">
                  <c:v>низький</c:v>
                </c:pt>
              </c:strCache>
            </c:strRef>
          </c:cat>
          <c:val>
            <c:numRef>
              <c:f>Sheet1!$B$3:$E$3</c:f>
              <c:numCache>
                <c:formatCode>General</c:formatCode>
                <c:ptCount val="4"/>
                <c:pt idx="0">
                  <c:v>60</c:v>
                </c:pt>
                <c:pt idx="1">
                  <c:v>39</c:v>
                </c:pt>
                <c:pt idx="2">
                  <c:v>1</c:v>
                </c:pt>
              </c:numCache>
            </c:numRef>
          </c:val>
        </c:ser>
        <c:ser>
          <c:idx val="2"/>
          <c:order val="2"/>
          <c:tx>
            <c:strRef>
              <c:f>Sheet1!$A$4</c:f>
              <c:strCache>
                <c:ptCount val="1"/>
                <c:pt idx="0">
                  <c:v>координація</c:v>
                </c:pt>
              </c:strCache>
            </c:strRef>
          </c:tx>
          <c:spPr>
            <a:solidFill>
              <a:srgbClr val="FFFFCC"/>
            </a:solidFill>
            <a:ln w="12685">
              <a:solidFill>
                <a:srgbClr val="000000"/>
              </a:solidFill>
              <a:prstDash val="solid"/>
            </a:ln>
          </c:spPr>
          <c:cat>
            <c:strRef>
              <c:f>Sheet1!$B$1:$E$1</c:f>
              <c:strCache>
                <c:ptCount val="3"/>
                <c:pt idx="0">
                  <c:v>достатній</c:v>
                </c:pt>
                <c:pt idx="1">
                  <c:v>середній</c:v>
                </c:pt>
                <c:pt idx="2">
                  <c:v>низький</c:v>
                </c:pt>
              </c:strCache>
            </c:strRef>
          </c:cat>
          <c:val>
            <c:numRef>
              <c:f>Sheet1!$B$4:$E$4</c:f>
              <c:numCache>
                <c:formatCode>General</c:formatCode>
                <c:ptCount val="4"/>
                <c:pt idx="0">
                  <c:v>44</c:v>
                </c:pt>
                <c:pt idx="1">
                  <c:v>54</c:v>
                </c:pt>
                <c:pt idx="2">
                  <c:v>2</c:v>
                </c:pt>
              </c:numCache>
            </c:numRef>
          </c:val>
        </c:ser>
        <c:ser>
          <c:idx val="3"/>
          <c:order val="3"/>
          <c:tx>
            <c:strRef>
              <c:f>Sheet1!$A$5</c:f>
              <c:strCache>
                <c:ptCount val="1"/>
              </c:strCache>
            </c:strRef>
          </c:tx>
          <c:spPr>
            <a:solidFill>
              <a:srgbClr val="CCFFFF"/>
            </a:solidFill>
            <a:ln w="12685">
              <a:solidFill>
                <a:srgbClr val="000000"/>
              </a:solidFill>
              <a:prstDash val="solid"/>
            </a:ln>
          </c:spPr>
          <c:cat>
            <c:strRef>
              <c:f>Sheet1!$B$1:$E$1</c:f>
              <c:strCache>
                <c:ptCount val="3"/>
                <c:pt idx="0">
                  <c:v>достатній</c:v>
                </c:pt>
                <c:pt idx="1">
                  <c:v>середній</c:v>
                </c:pt>
                <c:pt idx="2">
                  <c:v>низький</c:v>
                </c:pt>
              </c:strCache>
            </c:strRef>
          </c:cat>
          <c:val>
            <c:numRef>
              <c:f>Sheet1!$B$5:$E$5</c:f>
              <c:numCache>
                <c:formatCode>General</c:formatCode>
                <c:ptCount val="4"/>
              </c:numCache>
            </c:numRef>
          </c:val>
        </c:ser>
        <c:gapDepth val="0"/>
        <c:shape val="box"/>
        <c:axId val="104645760"/>
        <c:axId val="104648064"/>
        <c:axId val="0"/>
      </c:bar3DChart>
      <c:catAx>
        <c:axId val="104645760"/>
        <c:scaling>
          <c:orientation val="minMax"/>
        </c:scaling>
        <c:axPos val="b"/>
        <c:numFmt formatCode="General" sourceLinked="1"/>
        <c:tickLblPos val="low"/>
        <c:spPr>
          <a:ln w="3171">
            <a:solidFill>
              <a:srgbClr val="000000"/>
            </a:solidFill>
            <a:prstDash val="solid"/>
          </a:ln>
        </c:spPr>
        <c:txPr>
          <a:bodyPr rot="0" vert="horz"/>
          <a:lstStyle/>
          <a:p>
            <a:pPr>
              <a:defRPr sz="799" b="1" i="0" u="none" strike="noStrike" baseline="0">
                <a:solidFill>
                  <a:srgbClr val="000000"/>
                </a:solidFill>
                <a:latin typeface="Times New Roman" pitchFamily="18" charset="0"/>
                <a:ea typeface="Calibri"/>
                <a:cs typeface="Times New Roman" pitchFamily="18" charset="0"/>
              </a:defRPr>
            </a:pPr>
            <a:endParaRPr lang="ru-RU"/>
          </a:p>
        </c:txPr>
        <c:crossAx val="104648064"/>
        <c:crosses val="autoZero"/>
        <c:auto val="1"/>
        <c:lblAlgn val="ctr"/>
        <c:lblOffset val="100"/>
        <c:tickLblSkip val="1"/>
        <c:tickMarkSkip val="1"/>
      </c:catAx>
      <c:valAx>
        <c:axId val="104648064"/>
        <c:scaling>
          <c:orientation val="minMax"/>
        </c:scaling>
        <c:axPos val="l"/>
        <c:majorGridlines>
          <c:spPr>
            <a:ln w="3171">
              <a:solidFill>
                <a:srgbClr val="000000"/>
              </a:solidFill>
              <a:prstDash val="solid"/>
            </a:ln>
          </c:spPr>
        </c:majorGridlines>
        <c:numFmt formatCode="General" sourceLinked="1"/>
        <c:tickLblPos val="nextTo"/>
        <c:spPr>
          <a:ln w="3171">
            <a:solidFill>
              <a:srgbClr val="000000"/>
            </a:solidFill>
            <a:prstDash val="solid"/>
          </a:ln>
        </c:spPr>
        <c:txPr>
          <a:bodyPr rot="0" vert="horz"/>
          <a:lstStyle/>
          <a:p>
            <a:pPr>
              <a:defRPr sz="799" b="1" i="0" u="none" strike="noStrike" baseline="0">
                <a:solidFill>
                  <a:srgbClr val="000000"/>
                </a:solidFill>
                <a:latin typeface="Calibri"/>
                <a:ea typeface="Calibri"/>
                <a:cs typeface="Calibri"/>
              </a:defRPr>
            </a:pPr>
            <a:endParaRPr lang="ru-RU"/>
          </a:p>
        </c:txPr>
        <c:crossAx val="104645760"/>
        <c:crosses val="autoZero"/>
        <c:crossBetween val="between"/>
      </c:valAx>
      <c:spPr>
        <a:noFill/>
        <a:ln w="25370">
          <a:noFill/>
        </a:ln>
      </c:spPr>
    </c:plotArea>
    <c:legend>
      <c:legendPos val="r"/>
      <c:legendEntry>
        <c:idx val="3"/>
        <c:delete val="1"/>
      </c:legendEntry>
      <c:layout>
        <c:manualLayout>
          <c:xMode val="edge"/>
          <c:yMode val="edge"/>
          <c:x val="0.84870848708487956"/>
          <c:y val="0.3273809523809581"/>
          <c:w val="0.14391143911439405"/>
          <c:h val="0.425238145231846"/>
        </c:manualLayout>
      </c:layout>
      <c:spPr>
        <a:noFill/>
        <a:ln w="3171">
          <a:solidFill>
            <a:srgbClr val="000000"/>
          </a:solidFill>
          <a:prstDash val="solid"/>
        </a:ln>
      </c:spPr>
      <c:txPr>
        <a:bodyPr/>
        <a:lstStyle/>
        <a:p>
          <a:pPr>
            <a:defRPr sz="734" b="1" i="0" u="none" strike="noStrike" baseline="0">
              <a:solidFill>
                <a:srgbClr val="000000"/>
              </a:solidFill>
              <a:latin typeface="Times New Roman" pitchFamily="18" charset="0"/>
              <a:ea typeface="Calibri"/>
              <a:cs typeface="Times New Roman" pitchFamily="18" charset="0"/>
            </a:defRPr>
          </a:pPr>
          <a:endParaRPr lang="ru-RU"/>
        </a:p>
      </c:txPr>
    </c:legend>
    <c:plotVisOnly val="1"/>
    <c:dispBlanksAs val="gap"/>
  </c:chart>
  <c:spPr>
    <a:noFill/>
    <a:ln>
      <a:noFill/>
    </a:ln>
  </c:spPr>
  <c:txPr>
    <a:bodyPr/>
    <a:lstStyle/>
    <a:p>
      <a:pPr>
        <a:defRPr sz="799" b="1" i="0" u="none" strike="noStrike" baseline="0">
          <a:solidFill>
            <a:srgbClr val="000000"/>
          </a:solidFill>
          <a:latin typeface="Calibri"/>
          <a:ea typeface="Calibri"/>
          <a:cs typeface="Calibri"/>
        </a:defRPr>
      </a:pPr>
      <a:endParaRPr lang="ru-RU"/>
    </a:p>
  </c:txPr>
  <c:externalData r:id="rId2"/>
</c:chartSpac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6B62AD-F401-40FD-8EC9-B2D7DF5B793F}" type="doc">
      <dgm:prSet loTypeId="urn:microsoft.com/office/officeart/2005/8/layout/cycle3" loCatId="cycle" qsTypeId="urn:microsoft.com/office/officeart/2005/8/quickstyle/3d1" qsCatId="3D" csTypeId="urn:microsoft.com/office/officeart/2005/8/colors/colorful5" csCatId="colorful" phldr="1"/>
      <dgm:spPr/>
      <dgm:t>
        <a:bodyPr/>
        <a:lstStyle/>
        <a:p>
          <a:endParaRPr lang="ru-RU"/>
        </a:p>
      </dgm:t>
    </dgm:pt>
    <dgm:pt modelId="{06E20D3C-3C06-4CEC-A340-424B1C242020}">
      <dgm:prSet phldrT="[Текст]" custT="1"/>
      <dgm:spPr>
        <a:xfrm>
          <a:off x="1960067" y="-75709"/>
          <a:ext cx="1566264" cy="1167239"/>
        </a:xfrm>
        <a:gradFill rotWithShape="0">
          <a:gsLst>
            <a:gs pos="0">
              <a:srgbClr val="4BACC6">
                <a:hueOff val="0"/>
                <a:satOff val="0"/>
                <a:lumOff val="0"/>
                <a:alphaOff val="0"/>
                <a:shade val="51000"/>
                <a:satMod val="130000"/>
              </a:srgbClr>
            </a:gs>
            <a:gs pos="80000">
              <a:srgbClr val="4BACC6">
                <a:hueOff val="0"/>
                <a:satOff val="0"/>
                <a:lumOff val="0"/>
                <a:alphaOff val="0"/>
                <a:shade val="93000"/>
                <a:satMod val="130000"/>
              </a:srgbClr>
            </a:gs>
            <a:gs pos="100000">
              <a:srgbClr val="4BACC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pPr algn="ctr"/>
          <a:r>
            <a:rPr lang="ru-RU" sz="1600" b="1" baseline="0" dirty="0" err="1">
              <a:solidFill>
                <a:sysClr val="windowText" lastClr="000000"/>
              </a:solidFill>
              <a:latin typeface="Times New Roman" pitchFamily="18" charset="0"/>
              <a:ea typeface="+mn-ea"/>
              <a:cs typeface="Times New Roman" pitchFamily="18" charset="0"/>
            </a:rPr>
            <a:t>Поняття</a:t>
          </a:r>
          <a:r>
            <a:rPr lang="ru-RU" sz="1600" b="1" baseline="0" dirty="0">
              <a:solidFill>
                <a:sysClr val="windowText" lastClr="000000"/>
              </a:solidFill>
              <a:latin typeface="Times New Roman" pitchFamily="18" charset="0"/>
              <a:ea typeface="+mn-ea"/>
              <a:cs typeface="Times New Roman" pitchFamily="18" charset="0"/>
            </a:rPr>
            <a:t> про </a:t>
          </a:r>
          <a:r>
            <a:rPr lang="ru-RU" sz="1600" b="1" baseline="0" dirty="0" err="1">
              <a:solidFill>
                <a:sysClr val="windowText" lastClr="000000"/>
              </a:solidFill>
              <a:latin typeface="Times New Roman" pitchFamily="18" charset="0"/>
              <a:ea typeface="+mn-ea"/>
              <a:cs typeface="Times New Roman" pitchFamily="18" charset="0"/>
            </a:rPr>
            <a:t>здоров'я</a:t>
          </a:r>
          <a:r>
            <a:rPr lang="ru-RU" sz="1600" b="1" baseline="0" dirty="0">
              <a:solidFill>
                <a:sysClr val="windowText" lastClr="000000"/>
              </a:solidFill>
              <a:latin typeface="Times New Roman" pitchFamily="18" charset="0"/>
              <a:ea typeface="+mn-ea"/>
              <a:cs typeface="Times New Roman" pitchFamily="18" charset="0"/>
            </a:rPr>
            <a:t>, здоровий </a:t>
          </a:r>
          <a:r>
            <a:rPr lang="ru-RU" sz="1600" b="1" baseline="0" dirty="0" err="1">
              <a:solidFill>
                <a:sysClr val="windowText" lastClr="000000"/>
              </a:solidFill>
              <a:latin typeface="Times New Roman" pitchFamily="18" charset="0"/>
              <a:ea typeface="+mn-ea"/>
              <a:cs typeface="Times New Roman" pitchFamily="18" charset="0"/>
            </a:rPr>
            <a:t>спосіб</a:t>
          </a:r>
          <a:r>
            <a:rPr lang="ru-RU" sz="1600" b="1" baseline="0" dirty="0">
              <a:solidFill>
                <a:sysClr val="windowText" lastClr="000000"/>
              </a:solidFill>
              <a:latin typeface="Times New Roman" pitchFamily="18" charset="0"/>
              <a:ea typeface="+mn-ea"/>
              <a:cs typeface="Times New Roman" pitchFamily="18" charset="0"/>
            </a:rPr>
            <a:t> </a:t>
          </a:r>
          <a:r>
            <a:rPr lang="ru-RU" sz="1600" b="1" baseline="0" dirty="0" err="1">
              <a:solidFill>
                <a:sysClr val="windowText" lastClr="000000"/>
              </a:solidFill>
              <a:latin typeface="Times New Roman" pitchFamily="18" charset="0"/>
              <a:ea typeface="+mn-ea"/>
              <a:cs typeface="Times New Roman" pitchFamily="18" charset="0"/>
            </a:rPr>
            <a:t>життя</a:t>
          </a:r>
          <a:r>
            <a:rPr lang="ru-RU" sz="1600" b="1" baseline="0" dirty="0">
              <a:solidFill>
                <a:sysClr val="windowText" lastClr="000000"/>
              </a:solidFill>
              <a:latin typeface="Times New Roman" pitchFamily="18" charset="0"/>
              <a:ea typeface="+mn-ea"/>
              <a:cs typeface="Times New Roman" pitchFamily="18" charset="0"/>
            </a:rPr>
            <a:t> та </a:t>
          </a:r>
          <a:r>
            <a:rPr lang="ru-RU" sz="1600" b="1" baseline="0" dirty="0" err="1">
              <a:solidFill>
                <a:sysClr val="windowText" lastClr="000000"/>
              </a:solidFill>
              <a:latin typeface="Times New Roman" pitchFamily="18" charset="0"/>
              <a:ea typeface="+mn-ea"/>
              <a:cs typeface="Times New Roman" pitchFamily="18" charset="0"/>
            </a:rPr>
            <a:t>безпечну</a:t>
          </a:r>
          <a:r>
            <a:rPr lang="ru-RU" sz="1600" b="1" baseline="0" dirty="0">
              <a:solidFill>
                <a:sysClr val="windowText" lastClr="000000"/>
              </a:solidFill>
              <a:latin typeface="Times New Roman" pitchFamily="18" charset="0"/>
              <a:ea typeface="+mn-ea"/>
              <a:cs typeface="Times New Roman" pitchFamily="18" charset="0"/>
            </a:rPr>
            <a:t> </a:t>
          </a:r>
          <a:r>
            <a:rPr lang="ru-RU" sz="1600" b="1" dirty="0" err="1">
              <a:solidFill>
                <a:sysClr val="windowText" lastClr="000000"/>
              </a:solidFill>
              <a:latin typeface="Times New Roman" pitchFamily="18" charset="0"/>
              <a:ea typeface="+mn-ea"/>
              <a:cs typeface="Times New Roman" pitchFamily="18" charset="0"/>
            </a:rPr>
            <a:t>поведінку</a:t>
          </a:r>
          <a:endParaRPr lang="ru-RU" sz="1600" b="1" dirty="0">
            <a:solidFill>
              <a:sysClr val="windowText" lastClr="000000"/>
            </a:solidFill>
            <a:latin typeface="Times New Roman" pitchFamily="18" charset="0"/>
            <a:ea typeface="+mn-ea"/>
            <a:cs typeface="Times New Roman" pitchFamily="18" charset="0"/>
          </a:endParaRPr>
        </a:p>
      </dgm:t>
    </dgm:pt>
    <dgm:pt modelId="{262791A1-1680-4E71-9264-2CCDA7CC59F7}" type="parTrans" cxnId="{C316AD55-FFA2-4442-943C-7D7497A49882}">
      <dgm:prSet/>
      <dgm:spPr/>
      <dgm:t>
        <a:bodyPr/>
        <a:lstStyle/>
        <a:p>
          <a:endParaRPr lang="ru-RU"/>
        </a:p>
      </dgm:t>
    </dgm:pt>
    <dgm:pt modelId="{E087411B-50AA-48A1-9A3C-06AC7F9AFA3F}" type="sibTrans" cxnId="{C316AD55-FFA2-4442-943C-7D7497A49882}">
      <dgm:prSet/>
      <dgm:spPr>
        <a:xfrm>
          <a:off x="867306" y="100105"/>
          <a:ext cx="3751786" cy="3751786"/>
        </a:xfrm>
        <a:gradFill rotWithShape="0">
          <a:gsLst>
            <a:gs pos="0">
              <a:srgbClr val="4BACC6">
                <a:tint val="40000"/>
                <a:hueOff val="0"/>
                <a:satOff val="0"/>
                <a:lumOff val="0"/>
                <a:alphaOff val="0"/>
                <a:shade val="51000"/>
                <a:satMod val="130000"/>
              </a:srgbClr>
            </a:gs>
            <a:gs pos="80000">
              <a:srgbClr val="4BACC6">
                <a:tint val="40000"/>
                <a:hueOff val="0"/>
                <a:satOff val="0"/>
                <a:lumOff val="0"/>
                <a:alphaOff val="0"/>
                <a:shade val="93000"/>
                <a:satMod val="130000"/>
              </a:srgbClr>
            </a:gs>
            <a:gs pos="100000">
              <a:srgbClr val="4BACC6">
                <a:tint val="40000"/>
                <a:hueOff val="0"/>
                <a:satOff val="0"/>
                <a:lumOff val="0"/>
                <a:alphaOff val="0"/>
                <a:shade val="94000"/>
                <a:satMod val="135000"/>
              </a:srgbClr>
            </a:gs>
          </a:gsLst>
          <a:lin ang="16200000" scaled="0"/>
        </a:gradFill>
        <a:ln>
          <a:noFill/>
        </a:ln>
        <a:effectLst/>
        <a:scene3d>
          <a:camera prst="orthographicFront"/>
          <a:lightRig rig="flat" dir="t"/>
        </a:scene3d>
        <a:sp3d z="-190500" extrusionH="12700" prstMaterial="plastic">
          <a:bevelT w="50800" h="50800"/>
        </a:sp3d>
      </dgm:spPr>
      <dgm:t>
        <a:bodyPr/>
        <a:lstStyle/>
        <a:p>
          <a:endParaRPr lang="ru-RU"/>
        </a:p>
      </dgm:t>
    </dgm:pt>
    <dgm:pt modelId="{6FDDC18D-D492-42F3-B5E9-B6075C861B77}">
      <dgm:prSet phldrT="[Текст]" custT="1"/>
      <dgm:spPr>
        <a:xfrm>
          <a:off x="3408893" y="1185465"/>
          <a:ext cx="1711821" cy="855910"/>
        </a:xfrm>
        <a:gradFill rotWithShape="0">
          <a:gsLst>
            <a:gs pos="0">
              <a:srgbClr val="4BACC6">
                <a:hueOff val="-2483469"/>
                <a:satOff val="9953"/>
                <a:lumOff val="2157"/>
                <a:alphaOff val="0"/>
                <a:shade val="51000"/>
                <a:satMod val="130000"/>
              </a:srgbClr>
            </a:gs>
            <a:gs pos="80000">
              <a:srgbClr val="4BACC6">
                <a:hueOff val="-2483469"/>
                <a:satOff val="9953"/>
                <a:lumOff val="2157"/>
                <a:alphaOff val="0"/>
                <a:shade val="93000"/>
                <a:satMod val="130000"/>
              </a:srgbClr>
            </a:gs>
            <a:gs pos="100000">
              <a:srgbClr val="4BACC6">
                <a:hueOff val="-2483469"/>
                <a:satOff val="9953"/>
                <a:lumOff val="2157"/>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ru-RU" sz="1600" b="1" baseline="0" dirty="0" err="1">
              <a:solidFill>
                <a:sysClr val="windowText" lastClr="000000"/>
              </a:solidFill>
              <a:latin typeface="Times New Roman" pitchFamily="18" charset="0"/>
              <a:ea typeface="+mn-ea"/>
              <a:cs typeface="Times New Roman" pitchFamily="18" charset="0"/>
            </a:rPr>
            <a:t>Усвідомлення</a:t>
          </a:r>
          <a:r>
            <a:rPr lang="ru-RU" sz="1600" b="1" baseline="0" dirty="0">
              <a:solidFill>
                <a:sysClr val="windowText" lastClr="000000"/>
              </a:solidFill>
              <a:latin typeface="Times New Roman" pitchFamily="18" charset="0"/>
              <a:ea typeface="+mn-ea"/>
              <a:cs typeface="Times New Roman" pitchFamily="18" charset="0"/>
            </a:rPr>
            <a:t> </a:t>
          </a:r>
          <a:r>
            <a:rPr lang="ru-RU" sz="1600" b="1" baseline="0" dirty="0" err="1">
              <a:solidFill>
                <a:sysClr val="windowText" lastClr="000000"/>
              </a:solidFill>
              <a:latin typeface="Times New Roman" pitchFamily="18" charset="0"/>
              <a:ea typeface="+mn-ea"/>
              <a:cs typeface="Times New Roman" pitchFamily="18" charset="0"/>
            </a:rPr>
            <a:t>здоров'я</a:t>
          </a:r>
          <a:r>
            <a:rPr lang="ru-RU" sz="1600" b="1" baseline="0" dirty="0">
              <a:solidFill>
                <a:sysClr val="windowText" lastClr="000000"/>
              </a:solidFill>
              <a:latin typeface="Times New Roman" pitchFamily="18" charset="0"/>
              <a:ea typeface="+mn-ea"/>
              <a:cs typeface="Times New Roman" pitchFamily="18" charset="0"/>
            </a:rPr>
            <a:t>, як </a:t>
          </a:r>
          <a:r>
            <a:rPr lang="ru-RU" sz="1600" b="1" baseline="0" dirty="0" err="1">
              <a:solidFill>
                <a:sysClr val="windowText" lastClr="000000"/>
              </a:solidFill>
              <a:latin typeface="Times New Roman" pitchFamily="18" charset="0"/>
              <a:ea typeface="+mn-ea"/>
              <a:cs typeface="Times New Roman" pitchFamily="18" charset="0"/>
            </a:rPr>
            <a:t>вищої</a:t>
          </a:r>
          <a:r>
            <a:rPr lang="ru-RU" sz="1600" b="1" baseline="0" dirty="0">
              <a:solidFill>
                <a:sysClr val="windowText" lastClr="000000"/>
              </a:solidFill>
              <a:latin typeface="Times New Roman" pitchFamily="18" charset="0"/>
              <a:ea typeface="+mn-ea"/>
              <a:cs typeface="Times New Roman" pitchFamily="18" charset="0"/>
            </a:rPr>
            <a:t> </a:t>
          </a:r>
          <a:r>
            <a:rPr lang="ru-RU" sz="1600" b="1" baseline="0" dirty="0" err="1">
              <a:solidFill>
                <a:sysClr val="windowText" lastClr="000000"/>
              </a:solidFill>
              <a:latin typeface="Times New Roman" pitchFamily="18" charset="0"/>
              <a:ea typeface="+mn-ea"/>
              <a:cs typeface="Times New Roman" pitchFamily="18" charset="0"/>
            </a:rPr>
            <a:t>життєвої</a:t>
          </a:r>
          <a:r>
            <a:rPr lang="ru-RU" sz="1600" b="1" baseline="0" dirty="0">
              <a:solidFill>
                <a:sysClr val="windowText" lastClr="000000"/>
              </a:solidFill>
              <a:latin typeface="Times New Roman" pitchFamily="18" charset="0"/>
              <a:ea typeface="+mn-ea"/>
              <a:cs typeface="Times New Roman" pitchFamily="18" charset="0"/>
            </a:rPr>
            <a:t> </a:t>
          </a:r>
          <a:r>
            <a:rPr lang="ru-RU" sz="1600" b="1" baseline="0" dirty="0" err="1">
              <a:solidFill>
                <a:sysClr val="windowText" lastClr="000000"/>
              </a:solidFill>
              <a:latin typeface="Times New Roman" pitchFamily="18" charset="0"/>
              <a:ea typeface="+mn-ea"/>
              <a:cs typeface="Times New Roman" pitchFamily="18" charset="0"/>
            </a:rPr>
            <a:t>цінності</a:t>
          </a:r>
          <a:endParaRPr lang="ru-RU" sz="1600" b="1" dirty="0">
            <a:solidFill>
              <a:sysClr val="windowText" lastClr="000000"/>
            </a:solidFill>
            <a:latin typeface="Times New Roman" pitchFamily="18" charset="0"/>
            <a:ea typeface="+mn-ea"/>
            <a:cs typeface="Times New Roman" pitchFamily="18" charset="0"/>
          </a:endParaRPr>
        </a:p>
      </dgm:t>
    </dgm:pt>
    <dgm:pt modelId="{B56FBA20-8F67-4244-8E26-0EBBB8D13FC1}" type="parTrans" cxnId="{ED5152ED-1973-48CF-A0D1-C86283249FA6}">
      <dgm:prSet/>
      <dgm:spPr/>
      <dgm:t>
        <a:bodyPr/>
        <a:lstStyle/>
        <a:p>
          <a:endParaRPr lang="ru-RU"/>
        </a:p>
      </dgm:t>
    </dgm:pt>
    <dgm:pt modelId="{6A835C5E-B7A0-45F9-A79C-82DF06DC5BBE}" type="sibTrans" cxnId="{ED5152ED-1973-48CF-A0D1-C86283249FA6}">
      <dgm:prSet/>
      <dgm:spPr/>
      <dgm:t>
        <a:bodyPr/>
        <a:lstStyle/>
        <a:p>
          <a:endParaRPr lang="ru-RU"/>
        </a:p>
      </dgm:t>
    </dgm:pt>
    <dgm:pt modelId="{CEB3D1E1-DD30-449C-AC5F-28A7C5489B37}">
      <dgm:prSet phldrT="[Текст]"/>
      <dgm:spPr>
        <a:xfrm>
          <a:off x="3088387" y="2583189"/>
          <a:ext cx="1711821" cy="855910"/>
        </a:xfrm>
        <a:gradFill rotWithShape="0">
          <a:gsLst>
            <a:gs pos="0">
              <a:srgbClr val="4BACC6">
                <a:hueOff val="-4966938"/>
                <a:satOff val="19906"/>
                <a:lumOff val="4314"/>
                <a:alphaOff val="0"/>
                <a:shade val="51000"/>
                <a:satMod val="130000"/>
              </a:srgbClr>
            </a:gs>
            <a:gs pos="80000">
              <a:srgbClr val="4BACC6">
                <a:hueOff val="-4966938"/>
                <a:satOff val="19906"/>
                <a:lumOff val="4314"/>
                <a:alphaOff val="0"/>
                <a:shade val="93000"/>
                <a:satMod val="130000"/>
              </a:srgbClr>
            </a:gs>
            <a:gs pos="100000">
              <a:srgbClr val="4BACC6">
                <a:hueOff val="-4966938"/>
                <a:satOff val="19906"/>
                <a:lumOff val="4314"/>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ru-RU" b="1" baseline="0" dirty="0" err="1">
              <a:solidFill>
                <a:sysClr val="windowText" lastClr="000000"/>
              </a:solidFill>
              <a:latin typeface="Times New Roman" pitchFamily="18" charset="0"/>
              <a:ea typeface="+mn-ea"/>
              <a:cs typeface="Times New Roman" pitchFamily="18" charset="0"/>
            </a:rPr>
            <a:t>Дбайливе</a:t>
          </a:r>
          <a:r>
            <a:rPr lang="ru-RU" b="1" baseline="0" dirty="0">
              <a:solidFill>
                <a:sysClr val="windowText" lastClr="000000"/>
              </a:solidFill>
              <a:latin typeface="Times New Roman" pitchFamily="18" charset="0"/>
              <a:ea typeface="+mn-ea"/>
              <a:cs typeface="Times New Roman" pitchFamily="18" charset="0"/>
            </a:rPr>
            <a:t> </a:t>
          </a:r>
          <a:r>
            <a:rPr lang="ru-RU" b="1" baseline="0" dirty="0" err="1">
              <a:solidFill>
                <a:sysClr val="windowText" lastClr="000000"/>
              </a:solidFill>
              <a:latin typeface="Times New Roman" pitchFamily="18" charset="0"/>
              <a:ea typeface="+mn-ea"/>
              <a:cs typeface="Times New Roman" pitchFamily="18" charset="0"/>
            </a:rPr>
            <a:t>ставлення</a:t>
          </a:r>
          <a:r>
            <a:rPr lang="ru-RU" b="1" baseline="0" dirty="0">
              <a:solidFill>
                <a:sysClr val="windowText" lastClr="000000"/>
              </a:solidFill>
              <a:latin typeface="Times New Roman" pitchFamily="18" charset="0"/>
              <a:ea typeface="+mn-ea"/>
              <a:cs typeface="Times New Roman" pitchFamily="18" charset="0"/>
            </a:rPr>
            <a:t> до </a:t>
          </a:r>
          <a:r>
            <a:rPr lang="ru-RU" b="1" baseline="0" dirty="0" err="1">
              <a:solidFill>
                <a:sysClr val="windowText" lastClr="000000"/>
              </a:solidFill>
              <a:latin typeface="Times New Roman" pitchFamily="18" charset="0"/>
              <a:ea typeface="+mn-ea"/>
              <a:cs typeface="Times New Roman" pitchFamily="18" charset="0"/>
            </a:rPr>
            <a:t>свого</a:t>
          </a:r>
          <a:r>
            <a:rPr lang="ru-RU" b="1" baseline="0" dirty="0">
              <a:solidFill>
                <a:sysClr val="windowText" lastClr="000000"/>
              </a:solidFill>
              <a:latin typeface="Times New Roman" pitchFamily="18" charset="0"/>
              <a:ea typeface="+mn-ea"/>
              <a:cs typeface="Times New Roman" pitchFamily="18" charset="0"/>
            </a:rPr>
            <a:t> </a:t>
          </a:r>
          <a:r>
            <a:rPr lang="ru-RU" b="1" baseline="0" dirty="0" err="1">
              <a:solidFill>
                <a:sysClr val="windowText" lastClr="000000"/>
              </a:solidFill>
              <a:latin typeface="Times New Roman" pitchFamily="18" charset="0"/>
              <a:ea typeface="+mn-ea"/>
              <a:cs typeface="Times New Roman" pitchFamily="18" charset="0"/>
            </a:rPr>
            <a:t>здоров'я</a:t>
          </a:r>
          <a:endParaRPr lang="ru-RU" b="1" dirty="0">
            <a:solidFill>
              <a:sysClr val="windowText" lastClr="000000"/>
            </a:solidFill>
            <a:latin typeface="Calibri"/>
            <a:ea typeface="+mn-ea"/>
            <a:cs typeface="+mn-cs"/>
          </a:endParaRPr>
        </a:p>
      </dgm:t>
    </dgm:pt>
    <dgm:pt modelId="{5F8B9809-B192-4EAB-8964-D4949039D9C0}" type="parTrans" cxnId="{E9723583-B9E9-4849-A088-D790E670F2F8}">
      <dgm:prSet/>
      <dgm:spPr/>
      <dgm:t>
        <a:bodyPr/>
        <a:lstStyle/>
        <a:p>
          <a:endParaRPr lang="ru-RU"/>
        </a:p>
      </dgm:t>
    </dgm:pt>
    <dgm:pt modelId="{621FF502-E90D-45C8-BF06-EC8C73021532}" type="sibTrans" cxnId="{E9723583-B9E9-4849-A088-D790E670F2F8}">
      <dgm:prSet/>
      <dgm:spPr/>
      <dgm:t>
        <a:bodyPr/>
        <a:lstStyle/>
        <a:p>
          <a:endParaRPr lang="ru-RU"/>
        </a:p>
      </dgm:t>
    </dgm:pt>
    <dgm:pt modelId="{870DAB4D-B2FA-48C1-802D-BF5AE61DBEE7}">
      <dgm:prSet custT="1"/>
      <dgm:spPr>
        <a:xfrm>
          <a:off x="745435" y="2595034"/>
          <a:ext cx="1711821" cy="855910"/>
        </a:xfrm>
        <a:gradFill rotWithShape="0">
          <a:gsLst>
            <a:gs pos="0">
              <a:srgbClr val="4BACC6">
                <a:hueOff val="-7450407"/>
                <a:satOff val="29858"/>
                <a:lumOff val="6471"/>
                <a:alphaOff val="0"/>
                <a:shade val="51000"/>
                <a:satMod val="130000"/>
              </a:srgbClr>
            </a:gs>
            <a:gs pos="80000">
              <a:srgbClr val="4BACC6">
                <a:hueOff val="-7450407"/>
                <a:satOff val="29858"/>
                <a:lumOff val="6471"/>
                <a:alphaOff val="0"/>
                <a:shade val="93000"/>
                <a:satMod val="130000"/>
              </a:srgbClr>
            </a:gs>
            <a:gs pos="100000">
              <a:srgbClr val="4BACC6">
                <a:hueOff val="-7450407"/>
                <a:satOff val="29858"/>
                <a:lumOff val="6471"/>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pPr algn="ctr"/>
          <a:r>
            <a:rPr lang="ru-RU" sz="1600" b="1" baseline="0" dirty="0" err="1">
              <a:solidFill>
                <a:sysClr val="windowText" lastClr="000000"/>
              </a:solidFill>
              <a:latin typeface="Times New Roman" pitchFamily="18" charset="0"/>
              <a:ea typeface="+mn-ea"/>
              <a:cs typeface="Times New Roman" pitchFamily="18" charset="0"/>
            </a:rPr>
            <a:t>Взаємозв'язок</a:t>
          </a:r>
          <a:r>
            <a:rPr lang="ru-RU" sz="1600" b="1" baseline="0" dirty="0">
              <a:solidFill>
                <a:sysClr val="windowText" lastClr="000000"/>
              </a:solidFill>
              <a:latin typeface="Times New Roman" pitchFamily="18" charset="0"/>
              <a:ea typeface="+mn-ea"/>
              <a:cs typeface="Times New Roman" pitchFamily="18" charset="0"/>
            </a:rPr>
            <a:t> </a:t>
          </a:r>
          <a:r>
            <a:rPr lang="ru-RU" sz="1600" b="1" baseline="0" dirty="0" err="1">
              <a:solidFill>
                <a:sysClr val="windowText" lastClr="000000"/>
              </a:solidFill>
              <a:latin typeface="Times New Roman" pitchFamily="18" charset="0"/>
              <a:ea typeface="+mn-ea"/>
              <a:cs typeface="Times New Roman" pitchFamily="18" charset="0"/>
            </a:rPr>
            <a:t>організму</a:t>
          </a:r>
          <a:r>
            <a:rPr lang="ru-RU" sz="1600" b="1" baseline="0" dirty="0">
              <a:solidFill>
                <a:sysClr val="windowText" lastClr="000000"/>
              </a:solidFill>
              <a:latin typeface="Times New Roman" pitchFamily="18" charset="0"/>
              <a:ea typeface="+mn-ea"/>
              <a:cs typeface="Times New Roman" pitchFamily="18" charset="0"/>
            </a:rPr>
            <a:t> </a:t>
          </a:r>
          <a:r>
            <a:rPr lang="ru-RU" sz="1600" b="1" baseline="0" dirty="0" err="1">
              <a:solidFill>
                <a:sysClr val="windowText" lastClr="000000"/>
              </a:solidFill>
              <a:latin typeface="Times New Roman" pitchFamily="18" charset="0"/>
              <a:ea typeface="+mn-ea"/>
              <a:cs typeface="Times New Roman" pitchFamily="18" charset="0"/>
            </a:rPr>
            <a:t>людини</a:t>
          </a:r>
          <a:r>
            <a:rPr lang="ru-RU" sz="1600" b="1" baseline="0" dirty="0">
              <a:solidFill>
                <a:sysClr val="windowText" lastClr="000000"/>
              </a:solidFill>
              <a:latin typeface="Times New Roman" pitchFamily="18" charset="0"/>
              <a:ea typeface="+mn-ea"/>
              <a:cs typeface="Times New Roman" pitchFamily="18" charset="0"/>
            </a:rPr>
            <a:t> </a:t>
          </a:r>
          <a:r>
            <a:rPr lang="ru-RU" sz="1600" b="1" baseline="0" dirty="0" err="1">
              <a:solidFill>
                <a:sysClr val="windowText" lastClr="000000"/>
              </a:solidFill>
              <a:latin typeface="Times New Roman" pitchFamily="18" charset="0"/>
              <a:ea typeface="+mn-ea"/>
              <a:cs typeface="Times New Roman" pitchFamily="18" charset="0"/>
            </a:rPr>
            <a:t>з</a:t>
          </a:r>
          <a:r>
            <a:rPr lang="ru-RU" sz="1600" b="1" baseline="0" dirty="0">
              <a:solidFill>
                <a:sysClr val="windowText" lastClr="000000"/>
              </a:solidFill>
              <a:latin typeface="Times New Roman" pitchFamily="18" charset="0"/>
              <a:ea typeface="+mn-ea"/>
              <a:cs typeface="Times New Roman" pitchFamily="18" charset="0"/>
            </a:rPr>
            <a:t> </a:t>
          </a:r>
          <a:r>
            <a:rPr lang="ru-RU" sz="1600" b="1" baseline="0" dirty="0" err="1">
              <a:solidFill>
                <a:sysClr val="windowText" lastClr="000000"/>
              </a:solidFill>
              <a:latin typeface="Times New Roman" pitchFamily="18" charset="0"/>
              <a:ea typeface="+mn-ea"/>
              <a:cs typeface="Times New Roman" pitchFamily="18" charset="0"/>
            </a:rPr>
            <a:t>природним</a:t>
          </a:r>
          <a:r>
            <a:rPr lang="ru-RU" sz="1600" b="1" baseline="0" dirty="0">
              <a:solidFill>
                <a:sysClr val="windowText" lastClr="000000"/>
              </a:solidFill>
              <a:latin typeface="Times New Roman" pitchFamily="18" charset="0"/>
              <a:ea typeface="+mn-ea"/>
              <a:cs typeface="Times New Roman" pitchFamily="18" charset="0"/>
            </a:rPr>
            <a:t> </a:t>
          </a:r>
          <a:r>
            <a:rPr lang="ru-RU" sz="1600" b="1" baseline="0" dirty="0" err="1">
              <a:solidFill>
                <a:sysClr val="windowText" lastClr="000000"/>
              </a:solidFill>
              <a:latin typeface="Times New Roman" pitchFamily="18" charset="0"/>
              <a:ea typeface="+mn-ea"/>
              <a:cs typeface="Times New Roman" pitchFamily="18" charset="0"/>
            </a:rPr>
            <a:t>соціальним</a:t>
          </a:r>
          <a:r>
            <a:rPr lang="ru-RU" sz="1600" b="1" baseline="0" dirty="0">
              <a:solidFill>
                <a:sysClr val="windowText" lastClr="000000"/>
              </a:solidFill>
              <a:latin typeface="Times New Roman" pitchFamily="18" charset="0"/>
              <a:ea typeface="+mn-ea"/>
              <a:cs typeface="Times New Roman" pitchFamily="18" charset="0"/>
            </a:rPr>
            <a:t> </a:t>
          </a:r>
          <a:r>
            <a:rPr lang="ru-RU" sz="1600" b="1" baseline="0" dirty="0" err="1">
              <a:solidFill>
                <a:sysClr val="windowText" lastClr="000000"/>
              </a:solidFill>
              <a:latin typeface="Times New Roman" pitchFamily="18" charset="0"/>
              <a:ea typeface="+mn-ea"/>
              <a:cs typeface="Times New Roman" pitchFamily="18" charset="0"/>
            </a:rPr>
            <a:t>оточенням</a:t>
          </a:r>
          <a:endParaRPr lang="ru-RU" sz="1600" b="1" baseline="0" dirty="0">
            <a:solidFill>
              <a:sysClr val="windowText" lastClr="000000"/>
            </a:solidFill>
            <a:latin typeface="Times New Roman" pitchFamily="18" charset="0"/>
            <a:ea typeface="+mn-ea"/>
            <a:cs typeface="Times New Roman" pitchFamily="18" charset="0"/>
          </a:endParaRPr>
        </a:p>
      </dgm:t>
    </dgm:pt>
    <dgm:pt modelId="{54FF206A-8DBD-4152-BE02-207AD2C0F990}" type="parTrans" cxnId="{6BC1CDE0-9A47-4D84-8FF4-4086E0F4EC08}">
      <dgm:prSet/>
      <dgm:spPr/>
      <dgm:t>
        <a:bodyPr/>
        <a:lstStyle/>
        <a:p>
          <a:endParaRPr lang="ru-RU"/>
        </a:p>
      </dgm:t>
    </dgm:pt>
    <dgm:pt modelId="{080223A9-716E-40B1-9C7B-EF6B8FF13CE1}" type="sibTrans" cxnId="{6BC1CDE0-9A47-4D84-8FF4-4086E0F4EC08}">
      <dgm:prSet/>
      <dgm:spPr/>
      <dgm:t>
        <a:bodyPr/>
        <a:lstStyle/>
        <a:p>
          <a:endParaRPr lang="ru-RU"/>
        </a:p>
      </dgm:t>
    </dgm:pt>
    <dgm:pt modelId="{25D2C3FE-0CC9-41A5-A631-17870CE8F1FD}">
      <dgm:prSet/>
      <dgm:spPr>
        <a:xfrm>
          <a:off x="365685" y="1185465"/>
          <a:ext cx="1711821" cy="855910"/>
        </a:xfrm>
        <a:gradFill rotWithShape="0">
          <a:gsLst>
            <a:gs pos="0">
              <a:srgbClr val="4BACC6">
                <a:hueOff val="-9933876"/>
                <a:satOff val="39811"/>
                <a:lumOff val="8628"/>
                <a:alphaOff val="0"/>
                <a:shade val="51000"/>
                <a:satMod val="130000"/>
              </a:srgbClr>
            </a:gs>
            <a:gs pos="80000">
              <a:srgbClr val="4BACC6">
                <a:hueOff val="-9933876"/>
                <a:satOff val="39811"/>
                <a:lumOff val="8628"/>
                <a:alphaOff val="0"/>
                <a:shade val="93000"/>
                <a:satMod val="130000"/>
              </a:srgbClr>
            </a:gs>
            <a:gs pos="100000">
              <a:srgbClr val="4BACC6">
                <a:hueOff val="-9933876"/>
                <a:satOff val="39811"/>
                <a:lumOff val="8628"/>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ru-RU" b="1" baseline="0">
              <a:solidFill>
                <a:sysClr val="windowText" lastClr="000000"/>
              </a:solidFill>
              <a:latin typeface="Times New Roman" pitchFamily="18" charset="0"/>
              <a:ea typeface="+mn-ea"/>
              <a:cs typeface="Times New Roman" pitchFamily="18" charset="0"/>
            </a:rPr>
            <a:t>Удосконалення фізичної, соціальної, психічної та духовної складових здоров'я</a:t>
          </a:r>
        </a:p>
      </dgm:t>
    </dgm:pt>
    <dgm:pt modelId="{F9AB18F6-280B-40E9-A9A8-A0227B3D2F74}" type="parTrans" cxnId="{8AD1AE52-BD2B-4F71-9C27-CEEC270381A1}">
      <dgm:prSet/>
      <dgm:spPr/>
      <dgm:t>
        <a:bodyPr/>
        <a:lstStyle/>
        <a:p>
          <a:endParaRPr lang="ru-RU"/>
        </a:p>
      </dgm:t>
    </dgm:pt>
    <dgm:pt modelId="{0FA988D8-2848-412C-B667-A70D98BB45A5}" type="sibTrans" cxnId="{8AD1AE52-BD2B-4F71-9C27-CEEC270381A1}">
      <dgm:prSet/>
      <dgm:spPr/>
      <dgm:t>
        <a:bodyPr/>
        <a:lstStyle/>
        <a:p>
          <a:endParaRPr lang="ru-RU"/>
        </a:p>
      </dgm:t>
    </dgm:pt>
    <dgm:pt modelId="{8C784B87-ADFD-4458-BACE-A0BA27E5C8FD}" type="pres">
      <dgm:prSet presAssocID="{A76B62AD-F401-40FD-8EC9-B2D7DF5B793F}" presName="Name0" presStyleCnt="0">
        <dgm:presLayoutVars>
          <dgm:dir/>
          <dgm:resizeHandles val="exact"/>
        </dgm:presLayoutVars>
      </dgm:prSet>
      <dgm:spPr/>
      <dgm:t>
        <a:bodyPr/>
        <a:lstStyle/>
        <a:p>
          <a:endParaRPr lang="ru-RU"/>
        </a:p>
      </dgm:t>
    </dgm:pt>
    <dgm:pt modelId="{13A781A6-39B7-4C4D-A47A-6DE13DD31304}" type="pres">
      <dgm:prSet presAssocID="{A76B62AD-F401-40FD-8EC9-B2D7DF5B793F}" presName="cycle" presStyleCnt="0"/>
      <dgm:spPr/>
    </dgm:pt>
    <dgm:pt modelId="{A1B1B66A-1A02-4956-B6F5-A010631566D8}" type="pres">
      <dgm:prSet presAssocID="{06E20D3C-3C06-4CEC-A340-424B1C242020}" presName="nodeFirstNode" presStyleLbl="node1" presStyleIdx="0" presStyleCnt="5" custScaleX="102791" custScaleY="94330" custLinFactX="200000" custLinFactNeighborX="216470" custLinFactNeighborY="-49429" custRadScaleRad="100875" custRadScaleInc="1421">
        <dgm:presLayoutVars>
          <dgm:bulletEnabled val="1"/>
        </dgm:presLayoutVars>
      </dgm:prSet>
      <dgm:spPr>
        <a:prstGeom prst="roundRect">
          <a:avLst/>
        </a:prstGeom>
      </dgm:spPr>
      <dgm:t>
        <a:bodyPr/>
        <a:lstStyle/>
        <a:p>
          <a:endParaRPr lang="ru-RU"/>
        </a:p>
      </dgm:t>
    </dgm:pt>
    <dgm:pt modelId="{28410118-5CC3-4883-9F7E-83FF6A8C216E}" type="pres">
      <dgm:prSet presAssocID="{E087411B-50AA-48A1-9A3C-06AC7F9AFA3F}" presName="sibTransFirstNode" presStyleLbl="bgShp" presStyleIdx="0" presStyleCnt="1"/>
      <dgm:spPr>
        <a:prstGeom prst="circularArrow">
          <a:avLst>
            <a:gd name="adj1" fmla="val 5544"/>
            <a:gd name="adj2" fmla="val 330680"/>
            <a:gd name="adj3" fmla="val 14022893"/>
            <a:gd name="adj4" fmla="val 17237423"/>
            <a:gd name="adj5" fmla="val 5757"/>
          </a:avLst>
        </a:prstGeom>
      </dgm:spPr>
      <dgm:t>
        <a:bodyPr/>
        <a:lstStyle/>
        <a:p>
          <a:endParaRPr lang="ru-RU"/>
        </a:p>
      </dgm:t>
    </dgm:pt>
    <dgm:pt modelId="{8D15F84E-A6CA-49F9-BB14-A3476417426C}" type="pres">
      <dgm:prSet presAssocID="{6FDDC18D-D492-42F3-B5E9-B6075C861B77}" presName="nodeFollowingNodes" presStyleLbl="node1" presStyleIdx="1" presStyleCnt="5">
        <dgm:presLayoutVars>
          <dgm:bulletEnabled val="1"/>
        </dgm:presLayoutVars>
      </dgm:prSet>
      <dgm:spPr>
        <a:prstGeom prst="roundRect">
          <a:avLst/>
        </a:prstGeom>
      </dgm:spPr>
      <dgm:t>
        <a:bodyPr/>
        <a:lstStyle/>
        <a:p>
          <a:endParaRPr lang="ru-RU"/>
        </a:p>
      </dgm:t>
    </dgm:pt>
    <dgm:pt modelId="{99A2D57F-6E23-4C5F-BD33-D528AD0304BD}" type="pres">
      <dgm:prSet presAssocID="{CEB3D1E1-DD30-449C-AC5F-28A7C5489B37}" presName="nodeFollowingNodes" presStyleLbl="node1" presStyleIdx="2" presStyleCnt="5" custScaleX="108844" custRadScaleRad="93935" custRadScaleInc="-28423">
        <dgm:presLayoutVars>
          <dgm:bulletEnabled val="1"/>
        </dgm:presLayoutVars>
      </dgm:prSet>
      <dgm:spPr>
        <a:prstGeom prst="roundRect">
          <a:avLst/>
        </a:prstGeom>
      </dgm:spPr>
      <dgm:t>
        <a:bodyPr/>
        <a:lstStyle/>
        <a:p>
          <a:endParaRPr lang="ru-RU"/>
        </a:p>
      </dgm:t>
    </dgm:pt>
    <dgm:pt modelId="{6C5E24A5-02A0-4C7D-B987-DF4DF40116CA}" type="pres">
      <dgm:prSet presAssocID="{870DAB4D-B2FA-48C1-802D-BF5AE61DBEE7}" presName="nodeFollowingNodes" presStyleLbl="node1" presStyleIdx="3" presStyleCnt="5" custScaleX="109567" custRadScaleRad="91464" custRadScaleInc="25481">
        <dgm:presLayoutVars>
          <dgm:bulletEnabled val="1"/>
        </dgm:presLayoutVars>
      </dgm:prSet>
      <dgm:spPr>
        <a:prstGeom prst="roundRect">
          <a:avLst/>
        </a:prstGeom>
      </dgm:spPr>
      <dgm:t>
        <a:bodyPr/>
        <a:lstStyle/>
        <a:p>
          <a:endParaRPr lang="ru-RU"/>
        </a:p>
      </dgm:t>
    </dgm:pt>
    <dgm:pt modelId="{4F51706A-5D31-4C4E-ACEF-641F4F49FCE4}" type="pres">
      <dgm:prSet presAssocID="{25D2C3FE-0CC9-41A5-A631-17870CE8F1FD}" presName="nodeFollowingNodes" presStyleLbl="node1" presStyleIdx="4" presStyleCnt="5">
        <dgm:presLayoutVars>
          <dgm:bulletEnabled val="1"/>
        </dgm:presLayoutVars>
      </dgm:prSet>
      <dgm:spPr>
        <a:prstGeom prst="roundRect">
          <a:avLst/>
        </a:prstGeom>
      </dgm:spPr>
      <dgm:t>
        <a:bodyPr/>
        <a:lstStyle/>
        <a:p>
          <a:endParaRPr lang="ru-RU"/>
        </a:p>
      </dgm:t>
    </dgm:pt>
  </dgm:ptLst>
  <dgm:cxnLst>
    <dgm:cxn modelId="{8AD1AE52-BD2B-4F71-9C27-CEEC270381A1}" srcId="{A76B62AD-F401-40FD-8EC9-B2D7DF5B793F}" destId="{25D2C3FE-0CC9-41A5-A631-17870CE8F1FD}" srcOrd="4" destOrd="0" parTransId="{F9AB18F6-280B-40E9-A9A8-A0227B3D2F74}" sibTransId="{0FA988D8-2848-412C-B667-A70D98BB45A5}"/>
    <dgm:cxn modelId="{3E8CB364-3596-4715-92D7-1A717684CAE2}" type="presOf" srcId="{A76B62AD-F401-40FD-8EC9-B2D7DF5B793F}" destId="{8C784B87-ADFD-4458-BACE-A0BA27E5C8FD}" srcOrd="0" destOrd="0" presId="urn:microsoft.com/office/officeart/2005/8/layout/cycle3"/>
    <dgm:cxn modelId="{0998D0D3-6978-417F-AA01-91CCF37872A0}" type="presOf" srcId="{E087411B-50AA-48A1-9A3C-06AC7F9AFA3F}" destId="{28410118-5CC3-4883-9F7E-83FF6A8C216E}" srcOrd="0" destOrd="0" presId="urn:microsoft.com/office/officeart/2005/8/layout/cycle3"/>
    <dgm:cxn modelId="{44110843-D6A8-4085-95DD-554FA5BE7C10}" type="presOf" srcId="{6FDDC18D-D492-42F3-B5E9-B6075C861B77}" destId="{8D15F84E-A6CA-49F9-BB14-A3476417426C}" srcOrd="0" destOrd="0" presId="urn:microsoft.com/office/officeart/2005/8/layout/cycle3"/>
    <dgm:cxn modelId="{B18648CB-47C9-4ECA-8E5C-71C8CEDEEA10}" type="presOf" srcId="{870DAB4D-B2FA-48C1-802D-BF5AE61DBEE7}" destId="{6C5E24A5-02A0-4C7D-B987-DF4DF40116CA}" srcOrd="0" destOrd="0" presId="urn:microsoft.com/office/officeart/2005/8/layout/cycle3"/>
    <dgm:cxn modelId="{6EC9C6B6-09D2-4A7A-9886-548D439846C4}" type="presOf" srcId="{25D2C3FE-0CC9-41A5-A631-17870CE8F1FD}" destId="{4F51706A-5D31-4C4E-ACEF-641F4F49FCE4}" srcOrd="0" destOrd="0" presId="urn:microsoft.com/office/officeart/2005/8/layout/cycle3"/>
    <dgm:cxn modelId="{0A9D9572-8EC0-48B5-BF1C-A5AD69306AAA}" type="presOf" srcId="{CEB3D1E1-DD30-449C-AC5F-28A7C5489B37}" destId="{99A2D57F-6E23-4C5F-BD33-D528AD0304BD}" srcOrd="0" destOrd="0" presId="urn:microsoft.com/office/officeart/2005/8/layout/cycle3"/>
    <dgm:cxn modelId="{6BC1CDE0-9A47-4D84-8FF4-4086E0F4EC08}" srcId="{A76B62AD-F401-40FD-8EC9-B2D7DF5B793F}" destId="{870DAB4D-B2FA-48C1-802D-BF5AE61DBEE7}" srcOrd="3" destOrd="0" parTransId="{54FF206A-8DBD-4152-BE02-207AD2C0F990}" sibTransId="{080223A9-716E-40B1-9C7B-EF6B8FF13CE1}"/>
    <dgm:cxn modelId="{2B6CE084-316E-4D56-8F2F-EC43EF680F85}" type="presOf" srcId="{06E20D3C-3C06-4CEC-A340-424B1C242020}" destId="{A1B1B66A-1A02-4956-B6F5-A010631566D8}" srcOrd="0" destOrd="0" presId="urn:microsoft.com/office/officeart/2005/8/layout/cycle3"/>
    <dgm:cxn modelId="{E9723583-B9E9-4849-A088-D790E670F2F8}" srcId="{A76B62AD-F401-40FD-8EC9-B2D7DF5B793F}" destId="{CEB3D1E1-DD30-449C-AC5F-28A7C5489B37}" srcOrd="2" destOrd="0" parTransId="{5F8B9809-B192-4EAB-8964-D4949039D9C0}" sibTransId="{621FF502-E90D-45C8-BF06-EC8C73021532}"/>
    <dgm:cxn modelId="{C316AD55-FFA2-4442-943C-7D7497A49882}" srcId="{A76B62AD-F401-40FD-8EC9-B2D7DF5B793F}" destId="{06E20D3C-3C06-4CEC-A340-424B1C242020}" srcOrd="0" destOrd="0" parTransId="{262791A1-1680-4E71-9264-2CCDA7CC59F7}" sibTransId="{E087411B-50AA-48A1-9A3C-06AC7F9AFA3F}"/>
    <dgm:cxn modelId="{ED5152ED-1973-48CF-A0D1-C86283249FA6}" srcId="{A76B62AD-F401-40FD-8EC9-B2D7DF5B793F}" destId="{6FDDC18D-D492-42F3-B5E9-B6075C861B77}" srcOrd="1" destOrd="0" parTransId="{B56FBA20-8F67-4244-8E26-0EBBB8D13FC1}" sibTransId="{6A835C5E-B7A0-45F9-A79C-82DF06DC5BBE}"/>
    <dgm:cxn modelId="{AC863E96-08EB-4AC6-A890-72539E7BA37C}" type="presParOf" srcId="{8C784B87-ADFD-4458-BACE-A0BA27E5C8FD}" destId="{13A781A6-39B7-4C4D-A47A-6DE13DD31304}" srcOrd="0" destOrd="0" presId="urn:microsoft.com/office/officeart/2005/8/layout/cycle3"/>
    <dgm:cxn modelId="{4E76C14C-3760-43AD-A938-17749D4629E0}" type="presParOf" srcId="{13A781A6-39B7-4C4D-A47A-6DE13DD31304}" destId="{A1B1B66A-1A02-4956-B6F5-A010631566D8}" srcOrd="0" destOrd="0" presId="urn:microsoft.com/office/officeart/2005/8/layout/cycle3"/>
    <dgm:cxn modelId="{31D64CCE-95F5-4255-86E2-FA36A441CFCE}" type="presParOf" srcId="{13A781A6-39B7-4C4D-A47A-6DE13DD31304}" destId="{28410118-5CC3-4883-9F7E-83FF6A8C216E}" srcOrd="1" destOrd="0" presId="urn:microsoft.com/office/officeart/2005/8/layout/cycle3"/>
    <dgm:cxn modelId="{D84800E7-35F1-467B-985A-B83BB42C092B}" type="presParOf" srcId="{13A781A6-39B7-4C4D-A47A-6DE13DD31304}" destId="{8D15F84E-A6CA-49F9-BB14-A3476417426C}" srcOrd="2" destOrd="0" presId="urn:microsoft.com/office/officeart/2005/8/layout/cycle3"/>
    <dgm:cxn modelId="{ECDD4068-963D-4772-9446-7BFD23BE1FD1}" type="presParOf" srcId="{13A781A6-39B7-4C4D-A47A-6DE13DD31304}" destId="{99A2D57F-6E23-4C5F-BD33-D528AD0304BD}" srcOrd="3" destOrd="0" presId="urn:microsoft.com/office/officeart/2005/8/layout/cycle3"/>
    <dgm:cxn modelId="{2B43F459-F7BE-4A2D-934F-30E4EAFA96E4}" type="presParOf" srcId="{13A781A6-39B7-4C4D-A47A-6DE13DD31304}" destId="{6C5E24A5-02A0-4C7D-B987-DF4DF40116CA}" srcOrd="4" destOrd="0" presId="urn:microsoft.com/office/officeart/2005/8/layout/cycle3"/>
    <dgm:cxn modelId="{2C45E885-F4D5-42B1-982C-57E5E7FEE341}" type="presParOf" srcId="{13A781A6-39B7-4C4D-A47A-6DE13DD31304}" destId="{4F51706A-5D31-4C4E-ACEF-641F4F49FCE4}" srcOrd="5" destOrd="0" presId="urn:microsoft.com/office/officeart/2005/8/layout/cycle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8876059-D2DB-4148-8D07-86FA505F3AA1}" type="doc">
      <dgm:prSet loTypeId="urn:microsoft.com/office/officeart/2005/8/layout/hierarchy2" loCatId="hierarchy" qsTypeId="urn:microsoft.com/office/officeart/2005/8/quickstyle/simple5" qsCatId="simple" csTypeId="urn:microsoft.com/office/officeart/2005/8/colors/colorful4" csCatId="colorful" phldr="1"/>
      <dgm:spPr/>
      <dgm:t>
        <a:bodyPr/>
        <a:lstStyle/>
        <a:p>
          <a:endParaRPr lang="ru-RU"/>
        </a:p>
      </dgm:t>
    </dgm:pt>
    <dgm:pt modelId="{381E37C9-C119-4F9A-AB77-FDE0BB648209}">
      <dgm:prSet phldrT="[Текст]" custT="1"/>
      <dgm:spPr>
        <a:xfrm>
          <a:off x="4489" y="3764695"/>
          <a:ext cx="2592204" cy="963559"/>
        </a:xfr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400" b="1" i="1" dirty="0" smtClean="0">
              <a:solidFill>
                <a:sysClr val="windowText" lastClr="000000"/>
              </a:solidFill>
              <a:latin typeface="Times New Roman" pitchFamily="18" charset="0"/>
              <a:ea typeface="+mn-ea"/>
              <a:cs typeface="Times New Roman" pitchFamily="18" charset="0"/>
            </a:rPr>
            <a:t>З</a:t>
          </a:r>
          <a:r>
            <a:rPr lang="ru-RU" sz="1400" b="1" i="1" dirty="0" smtClean="0">
              <a:solidFill>
                <a:sysClr val="windowText" lastClr="000000"/>
              </a:solidFill>
              <a:latin typeface="Times New Roman" pitchFamily="18" charset="0"/>
              <a:ea typeface="+mn-ea"/>
              <a:cs typeface="Times New Roman" pitchFamily="18" charset="0"/>
            </a:rPr>
            <a:t>ДОРОВ'ЯЗБЕРЕЖУВАЛЬН</a:t>
          </a:r>
          <a:r>
            <a:rPr lang="uk-UA" sz="1400" b="1" i="1" dirty="0" smtClean="0">
              <a:solidFill>
                <a:sysClr val="windowText" lastClr="000000"/>
              </a:solidFill>
              <a:latin typeface="Times New Roman" pitchFamily="18" charset="0"/>
              <a:ea typeface="+mn-ea"/>
              <a:cs typeface="Times New Roman" pitchFamily="18" charset="0"/>
            </a:rPr>
            <a:t>А КОМПЕТЕНТНІСТЬ</a:t>
          </a:r>
          <a:endParaRPr lang="ru-RU" sz="1400" b="1" dirty="0">
            <a:solidFill>
              <a:sysClr val="windowText" lastClr="000000"/>
            </a:solidFill>
            <a:latin typeface="Times New Roman" pitchFamily="18" charset="0"/>
            <a:ea typeface="+mn-ea"/>
            <a:cs typeface="Times New Roman" pitchFamily="18" charset="0"/>
          </a:endParaRPr>
        </a:p>
      </dgm:t>
    </dgm:pt>
    <dgm:pt modelId="{65BD908E-C511-448A-ABB9-5794C8930921}" type="parTrans" cxnId="{108736F7-47A7-4E85-AD20-12DC6B83C2F3}">
      <dgm:prSet/>
      <dgm:spPr/>
      <dgm:t>
        <a:bodyPr/>
        <a:lstStyle/>
        <a:p>
          <a:endParaRPr lang="ru-RU"/>
        </a:p>
      </dgm:t>
    </dgm:pt>
    <dgm:pt modelId="{5C4365B0-E3B1-4875-BF7D-4A15009E7C8F}" type="sibTrans" cxnId="{108736F7-47A7-4E85-AD20-12DC6B83C2F3}">
      <dgm:prSet/>
      <dgm:spPr/>
      <dgm:t>
        <a:bodyPr/>
        <a:lstStyle/>
        <a:p>
          <a:endParaRPr lang="ru-RU"/>
        </a:p>
      </dgm:t>
    </dgm:pt>
    <dgm:pt modelId="{4CBD9A6D-FD98-43ED-9F6F-352FF3B0A882}">
      <dgm:prSet phldrT="[Текст]" custT="1"/>
      <dgm:spPr>
        <a:xfrm>
          <a:off x="2912958" y="2445123"/>
          <a:ext cx="1054532" cy="680215"/>
        </a:xfrm>
        <a:gradFill rotWithShape="0">
          <a:gsLst>
            <a:gs pos="0">
              <a:srgbClr val="4BACC6">
                <a:hueOff val="0"/>
                <a:satOff val="0"/>
                <a:lumOff val="0"/>
                <a:alphaOff val="0"/>
                <a:shade val="51000"/>
                <a:satMod val="130000"/>
              </a:srgbClr>
            </a:gs>
            <a:gs pos="80000">
              <a:srgbClr val="4BACC6">
                <a:hueOff val="0"/>
                <a:satOff val="0"/>
                <a:lumOff val="0"/>
                <a:alphaOff val="0"/>
                <a:shade val="93000"/>
                <a:satMod val="130000"/>
              </a:srgbClr>
            </a:gs>
            <a:gs pos="100000">
              <a:srgbClr val="4BACC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400" b="1" i="1" dirty="0" smtClean="0">
              <a:solidFill>
                <a:sysClr val="windowText" lastClr="000000"/>
              </a:solidFill>
              <a:latin typeface="Times New Roman" pitchFamily="18" charset="0"/>
              <a:ea typeface="+mn-ea"/>
              <a:cs typeface="Times New Roman" pitchFamily="18" charset="0"/>
            </a:rPr>
            <a:t>ЗНАННЯ</a:t>
          </a:r>
          <a:endParaRPr lang="ru-RU" sz="1400" dirty="0">
            <a:solidFill>
              <a:sysClr val="windowText" lastClr="000000"/>
            </a:solidFill>
            <a:latin typeface="Times New Roman" pitchFamily="18" charset="0"/>
            <a:ea typeface="+mn-ea"/>
            <a:cs typeface="Times New Roman" pitchFamily="18" charset="0"/>
          </a:endParaRPr>
        </a:p>
      </dgm:t>
    </dgm:pt>
    <dgm:pt modelId="{597245FC-6500-47E4-A375-B8030754EE38}" type="parTrans" cxnId="{61CF1228-402E-41AE-AF76-C51A9E0D07DC}">
      <dgm:prSet/>
      <dgm:spPr>
        <a:xfrm rot="16932744">
          <a:off x="2007287" y="3511215"/>
          <a:ext cx="1495077" cy="9274"/>
        </a:xfrm>
        <a:noFill/>
        <a:ln w="25400" cap="flat" cmpd="sng" algn="ctr">
          <a:solidFill>
            <a:srgbClr val="4BACC6">
              <a:hueOff val="0"/>
              <a:satOff val="0"/>
              <a:lumOff val="0"/>
              <a:alphaOff val="0"/>
            </a:srgbClr>
          </a:solidFill>
          <a:prstDash val="solid"/>
        </a:ln>
        <a:effectLst/>
      </dgm:spPr>
      <dgm:t>
        <a:bodyPr/>
        <a:lstStyle/>
        <a:p>
          <a:endParaRPr lang="ru-RU">
            <a:solidFill>
              <a:sysClr val="windowText" lastClr="000000">
                <a:hueOff val="0"/>
                <a:satOff val="0"/>
                <a:lumOff val="0"/>
                <a:alphaOff val="0"/>
              </a:sysClr>
            </a:solidFill>
            <a:latin typeface="Calibri"/>
            <a:ea typeface="+mn-ea"/>
            <a:cs typeface="+mn-cs"/>
          </a:endParaRPr>
        </a:p>
      </dgm:t>
    </dgm:pt>
    <dgm:pt modelId="{6FCB1F3C-5D0D-45B2-8C34-391181940A66}" type="sibTrans" cxnId="{61CF1228-402E-41AE-AF76-C51A9E0D07DC}">
      <dgm:prSet/>
      <dgm:spPr/>
      <dgm:t>
        <a:bodyPr/>
        <a:lstStyle/>
        <a:p>
          <a:endParaRPr lang="ru-RU"/>
        </a:p>
      </dgm:t>
    </dgm:pt>
    <dgm:pt modelId="{BB90CAC1-FD54-46F6-ACC7-FC140C98F64F}">
      <dgm:prSet phldrT="[Текст]" custT="1"/>
      <dgm:spPr>
        <a:xfrm>
          <a:off x="4385162" y="853280"/>
          <a:ext cx="1681216" cy="395329"/>
        </a:xfr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200" b="1" dirty="0" smtClean="0">
              <a:solidFill>
                <a:sysClr val="windowText" lastClr="000000"/>
              </a:solidFill>
              <a:latin typeface="Times New Roman" pitchFamily="18" charset="0"/>
              <a:ea typeface="+mn-ea"/>
              <a:cs typeface="Times New Roman" pitchFamily="18" charset="0"/>
            </a:rPr>
            <a:t>СОЦІАЛЬНІ</a:t>
          </a:r>
          <a:r>
            <a:rPr lang="uk-UA" sz="1200" b="1" dirty="0" smtClean="0">
              <a:solidFill>
                <a:sysClr val="window" lastClr="FFFFFF"/>
              </a:solidFill>
              <a:latin typeface="Calibri"/>
              <a:ea typeface="+mn-ea"/>
              <a:cs typeface="+mn-cs"/>
            </a:rPr>
            <a:t> </a:t>
          </a:r>
          <a:endParaRPr lang="ru-RU" sz="1200" dirty="0">
            <a:solidFill>
              <a:sysClr val="window" lastClr="FFFFFF"/>
            </a:solidFill>
            <a:latin typeface="Calibri"/>
            <a:ea typeface="+mn-ea"/>
            <a:cs typeface="+mn-cs"/>
          </a:endParaRPr>
        </a:p>
      </dgm:t>
    </dgm:pt>
    <dgm:pt modelId="{039DF0E4-BBE7-451B-AF1A-D26271C376BB}" type="parTrans" cxnId="{994B1010-9BB7-4908-AFD2-E821F20142FD}">
      <dgm:prSet/>
      <dgm:spPr>
        <a:xfrm rot="17012449">
          <a:off x="3284391" y="1913450"/>
          <a:ext cx="1783870" cy="9274"/>
        </a:xfrm>
        <a:noFill/>
        <a:ln w="25400" cap="flat" cmpd="sng" algn="ctr">
          <a:solidFill>
            <a:srgbClr val="F79646">
              <a:hueOff val="0"/>
              <a:satOff val="0"/>
              <a:lumOff val="0"/>
              <a:alphaOff val="0"/>
            </a:srgbClr>
          </a:solidFill>
          <a:prstDash val="solid"/>
        </a:ln>
        <a:effectLst/>
      </dgm:spPr>
      <dgm:t>
        <a:bodyPr/>
        <a:lstStyle/>
        <a:p>
          <a:endParaRPr lang="ru-RU">
            <a:solidFill>
              <a:sysClr val="windowText" lastClr="000000">
                <a:hueOff val="0"/>
                <a:satOff val="0"/>
                <a:lumOff val="0"/>
                <a:alphaOff val="0"/>
              </a:sysClr>
            </a:solidFill>
            <a:latin typeface="Calibri"/>
            <a:ea typeface="+mn-ea"/>
            <a:cs typeface="+mn-cs"/>
          </a:endParaRPr>
        </a:p>
      </dgm:t>
    </dgm:pt>
    <dgm:pt modelId="{713B36E5-1B8B-4B82-BA08-2B8DBF30F4A3}" type="sibTrans" cxnId="{994B1010-9BB7-4908-AFD2-E821F20142FD}">
      <dgm:prSet/>
      <dgm:spPr/>
      <dgm:t>
        <a:bodyPr/>
        <a:lstStyle/>
        <a:p>
          <a:endParaRPr lang="ru-RU"/>
        </a:p>
      </dgm:t>
    </dgm:pt>
    <dgm:pt modelId="{A39DDDAE-9B4F-4426-B9A3-91C3BF22A4FB}">
      <dgm:prSet phldrT="[Текст]" custT="1"/>
      <dgm:spPr>
        <a:xfrm>
          <a:off x="4292182" y="1399768"/>
          <a:ext cx="1658967" cy="395329"/>
        </a:xfr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ru-RU" sz="1200" b="1" dirty="0" smtClean="0">
              <a:solidFill>
                <a:sysClr val="windowText" lastClr="000000"/>
              </a:solidFill>
              <a:latin typeface="Times New Roman" pitchFamily="18" charset="0"/>
              <a:ea typeface="+mn-ea"/>
              <a:cs typeface="Times New Roman" pitchFamily="18" charset="0"/>
            </a:rPr>
            <a:t>ФІЗИЧНІ</a:t>
          </a:r>
          <a:r>
            <a:rPr lang="ru-RU" sz="1400" dirty="0" smtClean="0">
              <a:solidFill>
                <a:sysClr val="windowText" lastClr="000000"/>
              </a:solidFill>
              <a:latin typeface="Calibri"/>
              <a:ea typeface="+mn-ea"/>
              <a:cs typeface="+mn-cs"/>
            </a:rPr>
            <a:t> </a:t>
          </a:r>
          <a:endParaRPr lang="ru-RU" sz="1400" dirty="0">
            <a:solidFill>
              <a:sysClr val="windowText" lastClr="000000"/>
            </a:solidFill>
            <a:latin typeface="Calibri"/>
            <a:ea typeface="+mn-ea"/>
            <a:cs typeface="+mn-cs"/>
          </a:endParaRPr>
        </a:p>
      </dgm:t>
    </dgm:pt>
    <dgm:pt modelId="{EDC5601A-A5D1-4364-9DEE-0D75BB0F93F0}" type="parTrans" cxnId="{20213D8C-E494-4FB5-975D-585D8E167DB4}">
      <dgm:prSet/>
      <dgm:spPr>
        <a:xfrm rot="17117319">
          <a:off x="3514148" y="2186694"/>
          <a:ext cx="1231376" cy="9274"/>
        </a:xfrm>
        <a:noFill/>
        <a:ln w="25400" cap="flat" cmpd="sng" algn="ctr">
          <a:solidFill>
            <a:srgbClr val="F79646">
              <a:hueOff val="0"/>
              <a:satOff val="0"/>
              <a:lumOff val="0"/>
              <a:alphaOff val="0"/>
            </a:srgbClr>
          </a:solidFill>
          <a:prstDash val="solid"/>
        </a:ln>
        <a:effectLst/>
      </dgm:spPr>
      <dgm:t>
        <a:bodyPr/>
        <a:lstStyle/>
        <a:p>
          <a:endParaRPr lang="ru-RU">
            <a:solidFill>
              <a:sysClr val="windowText" lastClr="000000">
                <a:hueOff val="0"/>
                <a:satOff val="0"/>
                <a:lumOff val="0"/>
                <a:alphaOff val="0"/>
              </a:sysClr>
            </a:solidFill>
            <a:latin typeface="Calibri"/>
            <a:ea typeface="+mn-ea"/>
            <a:cs typeface="+mn-cs"/>
          </a:endParaRPr>
        </a:p>
      </dgm:t>
    </dgm:pt>
    <dgm:pt modelId="{B00C5247-85BE-49B1-9C2B-5A2C37821C24}" type="sibTrans" cxnId="{20213D8C-E494-4FB5-975D-585D8E167DB4}">
      <dgm:prSet/>
      <dgm:spPr/>
      <dgm:t>
        <a:bodyPr/>
        <a:lstStyle/>
        <a:p>
          <a:endParaRPr lang="ru-RU"/>
        </a:p>
      </dgm:t>
    </dgm:pt>
    <dgm:pt modelId="{4A9F870A-98E5-434E-AF8C-51EC832D4C41}">
      <dgm:prSet phldrT="[Текст]" custT="1"/>
      <dgm:spPr>
        <a:xfrm>
          <a:off x="2891373" y="4321946"/>
          <a:ext cx="1194676" cy="735691"/>
        </a:xfrm>
        <a:gradFill rotWithShape="0">
          <a:gsLst>
            <a:gs pos="0">
              <a:srgbClr val="4BACC6">
                <a:hueOff val="0"/>
                <a:satOff val="0"/>
                <a:lumOff val="0"/>
                <a:alphaOff val="0"/>
                <a:shade val="51000"/>
                <a:satMod val="130000"/>
              </a:srgbClr>
            </a:gs>
            <a:gs pos="80000">
              <a:srgbClr val="4BACC6">
                <a:hueOff val="0"/>
                <a:satOff val="0"/>
                <a:lumOff val="0"/>
                <a:alphaOff val="0"/>
                <a:shade val="93000"/>
                <a:satMod val="130000"/>
              </a:srgbClr>
            </a:gs>
            <a:gs pos="100000">
              <a:srgbClr val="4BACC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400" b="1" i="1" dirty="0" smtClean="0">
              <a:solidFill>
                <a:sysClr val="windowText" lastClr="000000"/>
              </a:solidFill>
              <a:latin typeface="Times New Roman" pitchFamily="18" charset="0"/>
              <a:ea typeface="+mn-ea"/>
              <a:cs typeface="Times New Roman" pitchFamily="18" charset="0"/>
            </a:rPr>
            <a:t>НАВИЧКИ, ЩО СПРИЯЮТЬ</a:t>
          </a:r>
          <a:endParaRPr lang="ru-RU" sz="1400" dirty="0">
            <a:solidFill>
              <a:sysClr val="windowText" lastClr="000000"/>
            </a:solidFill>
            <a:latin typeface="Times New Roman" pitchFamily="18" charset="0"/>
            <a:ea typeface="+mn-ea"/>
            <a:cs typeface="Times New Roman" pitchFamily="18" charset="0"/>
          </a:endParaRPr>
        </a:p>
      </dgm:t>
    </dgm:pt>
    <dgm:pt modelId="{9F82E955-6FD0-4B68-960F-5CBEDC9F4769}" type="parTrans" cxnId="{E597096A-1244-45B9-B244-EEBD9A0A362F}">
      <dgm:prSet/>
      <dgm:spPr>
        <a:xfrm rot="3383252">
          <a:off x="2477873" y="4463496"/>
          <a:ext cx="532320" cy="9274"/>
        </a:xfrm>
        <a:noFill/>
        <a:ln w="25400" cap="flat" cmpd="sng" algn="ctr">
          <a:solidFill>
            <a:srgbClr val="4BACC6">
              <a:hueOff val="0"/>
              <a:satOff val="0"/>
              <a:lumOff val="0"/>
              <a:alphaOff val="0"/>
            </a:srgbClr>
          </a:solidFill>
          <a:prstDash val="solid"/>
        </a:ln>
        <a:effectLst/>
      </dgm:spPr>
      <dgm:t>
        <a:bodyPr/>
        <a:lstStyle/>
        <a:p>
          <a:endParaRPr lang="ru-RU">
            <a:solidFill>
              <a:sysClr val="windowText" lastClr="000000">
                <a:hueOff val="0"/>
                <a:satOff val="0"/>
                <a:lumOff val="0"/>
                <a:alphaOff val="0"/>
              </a:sysClr>
            </a:solidFill>
            <a:latin typeface="Calibri"/>
            <a:ea typeface="+mn-ea"/>
            <a:cs typeface="+mn-cs"/>
          </a:endParaRPr>
        </a:p>
      </dgm:t>
    </dgm:pt>
    <dgm:pt modelId="{1EDCDD22-98AA-4A23-B85B-349D9235F19D}" type="sibTrans" cxnId="{E597096A-1244-45B9-B244-EEBD9A0A362F}">
      <dgm:prSet/>
      <dgm:spPr/>
      <dgm:t>
        <a:bodyPr/>
        <a:lstStyle/>
        <a:p>
          <a:endParaRPr lang="ru-RU"/>
        </a:p>
      </dgm:t>
    </dgm:pt>
    <dgm:pt modelId="{CB77523A-2450-4FD6-9851-D50910AFC050}">
      <dgm:prSet phldrT="[Текст]" custT="1"/>
      <dgm:spPr>
        <a:xfrm>
          <a:off x="4428387" y="3878881"/>
          <a:ext cx="1637991" cy="565213"/>
        </a:xfr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200" b="1" dirty="0" smtClean="0">
              <a:solidFill>
                <a:sysClr val="windowText" lastClr="000000"/>
              </a:solidFill>
              <a:latin typeface="Times New Roman" pitchFamily="18" charset="0"/>
              <a:ea typeface="+mn-ea"/>
              <a:cs typeface="Times New Roman" pitchFamily="18" charset="0"/>
            </a:rPr>
            <a:t>ФІЗИЧНОМУ</a:t>
          </a:r>
          <a:endParaRPr lang="ru-RU" sz="1200" dirty="0" smtClean="0">
            <a:solidFill>
              <a:sysClr val="windowText" lastClr="000000"/>
            </a:solidFill>
            <a:latin typeface="Times New Roman" pitchFamily="18" charset="0"/>
            <a:ea typeface="+mn-ea"/>
            <a:cs typeface="Times New Roman" pitchFamily="18" charset="0"/>
          </a:endParaRPr>
        </a:p>
        <a:p>
          <a:r>
            <a:rPr lang="uk-UA" sz="1200" b="1" dirty="0" smtClean="0">
              <a:solidFill>
                <a:sysClr val="windowText" lastClr="000000"/>
              </a:solidFill>
              <a:latin typeface="Times New Roman" pitchFamily="18" charset="0"/>
              <a:ea typeface="+mn-ea"/>
              <a:cs typeface="Times New Roman" pitchFamily="18" charset="0"/>
            </a:rPr>
            <a:t>ЗДОРОВ'Ю</a:t>
          </a:r>
          <a:endParaRPr lang="ru-RU" sz="1200" dirty="0">
            <a:solidFill>
              <a:sysClr val="windowText" lastClr="000000"/>
            </a:solidFill>
            <a:latin typeface="Times New Roman" pitchFamily="18" charset="0"/>
            <a:ea typeface="+mn-ea"/>
            <a:cs typeface="Times New Roman" pitchFamily="18" charset="0"/>
          </a:endParaRPr>
        </a:p>
      </dgm:t>
    </dgm:pt>
    <dgm:pt modelId="{BC1CA837-E4CE-4DBF-B47B-6410C35B04BF}" type="parTrans" cxnId="{CA32C9E5-D3EF-485D-AF66-DF0F1D4E1D23}">
      <dgm:prSet/>
      <dgm:spPr>
        <a:xfrm rot="18176581">
          <a:off x="3942456" y="4421003"/>
          <a:ext cx="629524" cy="9274"/>
        </a:xfrm>
        <a:noFill/>
        <a:ln w="25400" cap="flat" cmpd="sng" algn="ctr">
          <a:solidFill>
            <a:srgbClr val="F79646">
              <a:hueOff val="0"/>
              <a:satOff val="0"/>
              <a:lumOff val="0"/>
              <a:alphaOff val="0"/>
            </a:srgbClr>
          </a:solidFill>
          <a:prstDash val="solid"/>
        </a:ln>
        <a:effectLst/>
      </dgm:spPr>
      <dgm:t>
        <a:bodyPr/>
        <a:lstStyle/>
        <a:p>
          <a:endParaRPr lang="ru-RU">
            <a:solidFill>
              <a:sysClr val="windowText" lastClr="000000">
                <a:hueOff val="0"/>
                <a:satOff val="0"/>
                <a:lumOff val="0"/>
                <a:alphaOff val="0"/>
              </a:sysClr>
            </a:solidFill>
            <a:latin typeface="Calibri"/>
            <a:ea typeface="+mn-ea"/>
            <a:cs typeface="+mn-cs"/>
          </a:endParaRPr>
        </a:p>
      </dgm:t>
    </dgm:pt>
    <dgm:pt modelId="{5EDE46DC-968F-4D7E-90BC-B633B82AA861}" type="sibTrans" cxnId="{CA32C9E5-D3EF-485D-AF66-DF0F1D4E1D23}">
      <dgm:prSet/>
      <dgm:spPr/>
      <dgm:t>
        <a:bodyPr/>
        <a:lstStyle/>
        <a:p>
          <a:endParaRPr lang="ru-RU"/>
        </a:p>
      </dgm:t>
    </dgm:pt>
    <dgm:pt modelId="{C7A122A8-E952-405C-9D17-02A303F0FE2E}">
      <dgm:prSet phldrT="[Текст]" custT="1"/>
      <dgm:spPr>
        <a:xfrm>
          <a:off x="4321152" y="1947939"/>
          <a:ext cx="1728703" cy="395329"/>
        </a:xfr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200" b="1" dirty="0" smtClean="0">
              <a:solidFill>
                <a:sysClr val="windowText" lastClr="000000"/>
              </a:solidFill>
              <a:latin typeface="Times New Roman" pitchFamily="18" charset="0"/>
              <a:ea typeface="+mn-ea"/>
              <a:cs typeface="Times New Roman" pitchFamily="18" charset="0"/>
            </a:rPr>
            <a:t>ГІГІЄНІЧНІ</a:t>
          </a:r>
          <a:r>
            <a:rPr lang="uk-UA" sz="1500" b="1" dirty="0" smtClean="0">
              <a:solidFill>
                <a:sysClr val="windowText" lastClr="000000"/>
              </a:solidFill>
              <a:latin typeface="Calibri"/>
              <a:ea typeface="+mn-ea"/>
              <a:cs typeface="+mn-cs"/>
            </a:rPr>
            <a:t> </a:t>
          </a:r>
          <a:endParaRPr lang="ru-RU" sz="1500" dirty="0">
            <a:solidFill>
              <a:sysClr val="windowText" lastClr="000000"/>
            </a:solidFill>
            <a:latin typeface="Calibri"/>
            <a:ea typeface="+mn-ea"/>
            <a:cs typeface="+mn-cs"/>
          </a:endParaRPr>
        </a:p>
      </dgm:t>
    </dgm:pt>
    <dgm:pt modelId="{6D202D0E-8F43-4321-A27E-51FE5EBD912A}" type="parTrans" cxnId="{20A9F4B8-3CC0-4A4C-8342-4960776C2588}">
      <dgm:prSet/>
      <dgm:spPr>
        <a:xfrm rot="17936341">
          <a:off x="3778876" y="2460780"/>
          <a:ext cx="730889" cy="9274"/>
        </a:xfrm>
        <a:noFill/>
        <a:ln w="25400" cap="flat" cmpd="sng" algn="ctr">
          <a:solidFill>
            <a:srgbClr val="F79646">
              <a:hueOff val="0"/>
              <a:satOff val="0"/>
              <a:lumOff val="0"/>
              <a:alphaOff val="0"/>
            </a:srgbClr>
          </a:solidFill>
          <a:prstDash val="solid"/>
        </a:ln>
        <a:effectLst/>
      </dgm:spPr>
      <dgm:t>
        <a:bodyPr/>
        <a:lstStyle/>
        <a:p>
          <a:endParaRPr lang="ru-RU">
            <a:solidFill>
              <a:sysClr val="windowText" lastClr="000000">
                <a:hueOff val="0"/>
                <a:satOff val="0"/>
                <a:lumOff val="0"/>
                <a:alphaOff val="0"/>
              </a:sysClr>
            </a:solidFill>
            <a:latin typeface="Calibri"/>
            <a:ea typeface="+mn-ea"/>
            <a:cs typeface="+mn-cs"/>
          </a:endParaRPr>
        </a:p>
      </dgm:t>
    </dgm:pt>
    <dgm:pt modelId="{D2B57E5C-53F9-4446-B426-6B2D74EDB6A7}" type="sibTrans" cxnId="{20A9F4B8-3CC0-4A4C-8342-4960776C2588}">
      <dgm:prSet/>
      <dgm:spPr/>
      <dgm:t>
        <a:bodyPr/>
        <a:lstStyle/>
        <a:p>
          <a:endParaRPr lang="ru-RU"/>
        </a:p>
      </dgm:t>
    </dgm:pt>
    <dgm:pt modelId="{BD637343-F812-4DBB-A3B3-5090C2BAE946}">
      <dgm:prSet phldrT="[Текст]" custT="1"/>
      <dgm:spPr>
        <a:xfrm>
          <a:off x="4338072" y="2530591"/>
          <a:ext cx="1684149" cy="395329"/>
        </a:xfr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200" b="1" dirty="0" smtClean="0">
              <a:solidFill>
                <a:sysClr val="windowText" lastClr="000000"/>
              </a:solidFill>
              <a:latin typeface="Times New Roman" pitchFamily="18" charset="0"/>
              <a:ea typeface="+mn-ea"/>
              <a:cs typeface="Times New Roman" pitchFamily="18" charset="0"/>
            </a:rPr>
            <a:t>ПСИХОЛОГІЧНІ</a:t>
          </a:r>
          <a:endParaRPr lang="ru-RU" sz="1200" dirty="0">
            <a:solidFill>
              <a:sysClr val="windowText" lastClr="000000"/>
            </a:solidFill>
            <a:latin typeface="Times New Roman" pitchFamily="18" charset="0"/>
            <a:ea typeface="+mn-ea"/>
            <a:cs typeface="Times New Roman" pitchFamily="18" charset="0"/>
          </a:endParaRPr>
        </a:p>
      </dgm:t>
    </dgm:pt>
    <dgm:pt modelId="{23C5454A-9E8B-46E3-A313-0E406212A5B5}" type="parTrans" cxnId="{088324F7-85ED-4695-8C8C-7C2B286932B3}">
      <dgm:prSet/>
      <dgm:spPr>
        <a:xfrm rot="21075572">
          <a:off x="3965313" y="2752106"/>
          <a:ext cx="374935" cy="9274"/>
        </a:xfrm>
        <a:noFill/>
        <a:ln w="25400" cap="flat" cmpd="sng" algn="ctr">
          <a:solidFill>
            <a:srgbClr val="F79646">
              <a:hueOff val="0"/>
              <a:satOff val="0"/>
              <a:lumOff val="0"/>
              <a:alphaOff val="0"/>
            </a:srgbClr>
          </a:solidFill>
          <a:prstDash val="solid"/>
        </a:ln>
        <a:effectLst/>
      </dgm:spPr>
      <dgm:t>
        <a:bodyPr/>
        <a:lstStyle/>
        <a:p>
          <a:endParaRPr lang="ru-RU">
            <a:solidFill>
              <a:sysClr val="windowText" lastClr="000000">
                <a:hueOff val="0"/>
                <a:satOff val="0"/>
                <a:lumOff val="0"/>
                <a:alphaOff val="0"/>
              </a:sysClr>
            </a:solidFill>
            <a:latin typeface="Calibri"/>
            <a:ea typeface="+mn-ea"/>
            <a:cs typeface="+mn-cs"/>
          </a:endParaRPr>
        </a:p>
      </dgm:t>
    </dgm:pt>
    <dgm:pt modelId="{A95E6031-7103-4951-B72A-24F631319D0D}" type="sibTrans" cxnId="{088324F7-85ED-4695-8C8C-7C2B286932B3}">
      <dgm:prSet/>
      <dgm:spPr/>
      <dgm:t>
        <a:bodyPr/>
        <a:lstStyle/>
        <a:p>
          <a:endParaRPr lang="ru-RU"/>
        </a:p>
      </dgm:t>
    </dgm:pt>
    <dgm:pt modelId="{829AC8DE-5244-4774-87CC-48D26AB48F26}">
      <dgm:prSet phldrT="[Текст]" custT="1"/>
      <dgm:spPr>
        <a:xfrm>
          <a:off x="4480153" y="5389706"/>
          <a:ext cx="1461555" cy="492675"/>
        </a:xfr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200" b="1" dirty="0" smtClean="0">
              <a:solidFill>
                <a:sysClr val="windowText" lastClr="000000"/>
              </a:solidFill>
              <a:latin typeface="Times New Roman" pitchFamily="18" charset="0"/>
              <a:ea typeface="+mn-ea"/>
              <a:cs typeface="Times New Roman" pitchFamily="18" charset="0"/>
            </a:rPr>
            <a:t>ДУХОВНОМУ</a:t>
          </a:r>
          <a:endParaRPr lang="ru-RU" sz="1200" dirty="0" smtClean="0">
            <a:solidFill>
              <a:sysClr val="windowText" lastClr="000000"/>
            </a:solidFill>
            <a:latin typeface="Times New Roman" pitchFamily="18" charset="0"/>
            <a:ea typeface="+mn-ea"/>
            <a:cs typeface="Times New Roman" pitchFamily="18" charset="0"/>
          </a:endParaRPr>
        </a:p>
        <a:p>
          <a:r>
            <a:rPr lang="uk-UA" sz="1200" b="1" dirty="0" smtClean="0">
              <a:solidFill>
                <a:sysClr val="windowText" lastClr="000000"/>
              </a:solidFill>
              <a:latin typeface="Times New Roman" pitchFamily="18" charset="0"/>
              <a:ea typeface="+mn-ea"/>
              <a:cs typeface="Times New Roman" pitchFamily="18" charset="0"/>
            </a:rPr>
            <a:t>ЗДОРОВ'Ю</a:t>
          </a:r>
          <a:endParaRPr lang="ru-RU" sz="1200" dirty="0">
            <a:solidFill>
              <a:sysClr val="windowText" lastClr="000000"/>
            </a:solidFill>
            <a:latin typeface="Times New Roman" pitchFamily="18" charset="0"/>
            <a:ea typeface="+mn-ea"/>
            <a:cs typeface="Times New Roman" pitchFamily="18" charset="0"/>
          </a:endParaRPr>
        </a:p>
      </dgm:t>
    </dgm:pt>
    <dgm:pt modelId="{CAF8B217-7B88-49CF-8925-5336AF572320}" type="parTrans" cxnId="{1361D982-C211-44AA-B05C-92D72A13F733}">
      <dgm:prSet/>
      <dgm:spPr>
        <a:xfrm rot="4043328">
          <a:off x="3770580" y="5158281"/>
          <a:ext cx="1025041" cy="9274"/>
        </a:xfrm>
        <a:noFill/>
        <a:ln w="25400" cap="flat" cmpd="sng" algn="ctr">
          <a:solidFill>
            <a:srgbClr val="F79646">
              <a:hueOff val="0"/>
              <a:satOff val="0"/>
              <a:lumOff val="0"/>
              <a:alphaOff val="0"/>
            </a:srgbClr>
          </a:solidFill>
          <a:prstDash val="solid"/>
        </a:ln>
        <a:effectLst/>
      </dgm:spPr>
      <dgm:t>
        <a:bodyPr/>
        <a:lstStyle/>
        <a:p>
          <a:endParaRPr lang="ru-RU">
            <a:solidFill>
              <a:sysClr val="windowText" lastClr="000000">
                <a:hueOff val="0"/>
                <a:satOff val="0"/>
                <a:lumOff val="0"/>
                <a:alphaOff val="0"/>
              </a:sysClr>
            </a:solidFill>
            <a:latin typeface="Calibri"/>
            <a:ea typeface="+mn-ea"/>
            <a:cs typeface="+mn-cs"/>
          </a:endParaRPr>
        </a:p>
      </dgm:t>
    </dgm:pt>
    <dgm:pt modelId="{9C4A91D5-3FB1-4C50-96AA-E4FDC8DBFE34}" type="sibTrans" cxnId="{1361D982-C211-44AA-B05C-92D72A13F733}">
      <dgm:prSet/>
      <dgm:spPr/>
      <dgm:t>
        <a:bodyPr/>
        <a:lstStyle/>
        <a:p>
          <a:endParaRPr lang="ru-RU"/>
        </a:p>
      </dgm:t>
    </dgm:pt>
    <dgm:pt modelId="{69C33C50-EA89-4510-99B4-02829279364D}">
      <dgm:prSet phldrT="[Текст]" custT="1"/>
      <dgm:spPr>
        <a:xfrm>
          <a:off x="4323247" y="3086677"/>
          <a:ext cx="1627902" cy="502265"/>
        </a:xfr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200" b="1" dirty="0" smtClean="0">
              <a:solidFill>
                <a:sysClr val="windowText" lastClr="000000"/>
              </a:solidFill>
              <a:latin typeface="Times New Roman" pitchFamily="18" charset="0"/>
              <a:ea typeface="+mn-ea"/>
              <a:cs typeface="Times New Roman" pitchFamily="18" charset="0"/>
            </a:rPr>
            <a:t>БЕЗПЕКА</a:t>
          </a:r>
          <a:endParaRPr lang="ru-RU" sz="1200" dirty="0" smtClean="0">
            <a:solidFill>
              <a:sysClr val="windowText" lastClr="000000"/>
            </a:solidFill>
            <a:latin typeface="Times New Roman" pitchFamily="18" charset="0"/>
            <a:ea typeface="+mn-ea"/>
            <a:cs typeface="Times New Roman" pitchFamily="18" charset="0"/>
          </a:endParaRPr>
        </a:p>
        <a:p>
          <a:r>
            <a:rPr lang="uk-UA" sz="1200" b="1" dirty="0" smtClean="0">
              <a:solidFill>
                <a:sysClr val="windowText" lastClr="000000"/>
              </a:solidFill>
              <a:latin typeface="Times New Roman" pitchFamily="18" charset="0"/>
              <a:ea typeface="+mn-ea"/>
              <a:cs typeface="Times New Roman" pitchFamily="18" charset="0"/>
            </a:rPr>
            <a:t>ЖИТТЄДІЯЛЬНОСТІ </a:t>
          </a:r>
          <a:endParaRPr lang="ru-RU" sz="1200" dirty="0">
            <a:solidFill>
              <a:sysClr val="windowText" lastClr="000000"/>
            </a:solidFill>
            <a:latin typeface="Times New Roman" pitchFamily="18" charset="0"/>
            <a:ea typeface="+mn-ea"/>
            <a:cs typeface="Times New Roman" pitchFamily="18" charset="0"/>
          </a:endParaRPr>
        </a:p>
      </dgm:t>
    </dgm:pt>
    <dgm:pt modelId="{DA367198-FA11-4D06-BCBE-03F9E91F4DF5}" type="parTrans" cxnId="{90EF6C1A-6E79-456C-A29F-E0BCF6AAD562}">
      <dgm:prSet/>
      <dgm:spPr>
        <a:xfrm rot="3433567">
          <a:off x="3816771" y="3056883"/>
          <a:ext cx="657196" cy="9274"/>
        </a:xfrm>
        <a:noFill/>
        <a:ln w="25400" cap="flat" cmpd="sng" algn="ctr">
          <a:solidFill>
            <a:srgbClr val="F79646">
              <a:hueOff val="0"/>
              <a:satOff val="0"/>
              <a:lumOff val="0"/>
              <a:alphaOff val="0"/>
            </a:srgbClr>
          </a:solidFill>
          <a:prstDash val="solid"/>
        </a:ln>
        <a:effectLst/>
      </dgm:spPr>
      <dgm:t>
        <a:bodyPr/>
        <a:lstStyle/>
        <a:p>
          <a:endParaRPr lang="ru-RU">
            <a:solidFill>
              <a:sysClr val="windowText" lastClr="000000">
                <a:hueOff val="0"/>
                <a:satOff val="0"/>
                <a:lumOff val="0"/>
                <a:alphaOff val="0"/>
              </a:sysClr>
            </a:solidFill>
            <a:latin typeface="Calibri"/>
            <a:ea typeface="+mn-ea"/>
            <a:cs typeface="+mn-cs"/>
          </a:endParaRPr>
        </a:p>
      </dgm:t>
    </dgm:pt>
    <dgm:pt modelId="{89434268-10F7-430F-B740-A77AF52F3375}" type="sibTrans" cxnId="{90EF6C1A-6E79-456C-A29F-E0BCF6AAD562}">
      <dgm:prSet/>
      <dgm:spPr/>
      <dgm:t>
        <a:bodyPr/>
        <a:lstStyle/>
        <a:p>
          <a:endParaRPr lang="ru-RU"/>
        </a:p>
      </dgm:t>
    </dgm:pt>
    <dgm:pt modelId="{3E767014-B409-4909-805A-53F8D6663237}">
      <dgm:prSet custT="1"/>
      <dgm:spPr>
        <a:xfrm>
          <a:off x="2845198" y="6140108"/>
          <a:ext cx="1051828" cy="736644"/>
        </a:xfrm>
        <a:gradFill rotWithShape="0">
          <a:gsLst>
            <a:gs pos="0">
              <a:srgbClr val="4BACC6">
                <a:hueOff val="0"/>
                <a:satOff val="0"/>
                <a:lumOff val="0"/>
                <a:alphaOff val="0"/>
                <a:shade val="51000"/>
                <a:satMod val="130000"/>
              </a:srgbClr>
            </a:gs>
            <a:gs pos="80000">
              <a:srgbClr val="4BACC6">
                <a:hueOff val="0"/>
                <a:satOff val="0"/>
                <a:lumOff val="0"/>
                <a:alphaOff val="0"/>
                <a:shade val="93000"/>
                <a:satMod val="130000"/>
              </a:srgbClr>
            </a:gs>
            <a:gs pos="100000">
              <a:srgbClr val="4BACC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400" b="1" i="1" dirty="0" smtClean="0">
              <a:solidFill>
                <a:sysClr val="windowText" lastClr="000000"/>
              </a:solidFill>
              <a:latin typeface="Times New Roman" pitchFamily="18" charset="0"/>
              <a:ea typeface="+mn-ea"/>
              <a:cs typeface="Times New Roman" pitchFamily="18" charset="0"/>
            </a:rPr>
            <a:t>МОТИВАЦІЯ</a:t>
          </a:r>
          <a:r>
            <a:rPr lang="uk-UA" sz="1100" b="1" i="1" dirty="0" smtClean="0">
              <a:solidFill>
                <a:sysClr val="window" lastClr="FFFFFF"/>
              </a:solidFill>
              <a:latin typeface="Times New Roman" pitchFamily="18" charset="0"/>
              <a:ea typeface="+mn-ea"/>
              <a:cs typeface="Times New Roman" pitchFamily="18" charset="0"/>
            </a:rPr>
            <a:t> </a:t>
          </a:r>
          <a:endParaRPr lang="ru-RU" sz="1100" dirty="0">
            <a:solidFill>
              <a:sysClr val="window" lastClr="FFFFFF"/>
            </a:solidFill>
            <a:latin typeface="Times New Roman" pitchFamily="18" charset="0"/>
            <a:ea typeface="+mn-ea"/>
            <a:cs typeface="Times New Roman" pitchFamily="18" charset="0"/>
          </a:endParaRPr>
        </a:p>
      </dgm:t>
    </dgm:pt>
    <dgm:pt modelId="{6651C44A-9BE1-4928-8C42-22A1B48BD0BF}" type="parTrans" cxnId="{CEE808F3-1B25-4412-904D-DB43C60C7C49}">
      <dgm:prSet/>
      <dgm:spPr>
        <a:xfrm rot="5023829">
          <a:off x="1583163" y="5372815"/>
          <a:ext cx="2275565" cy="9274"/>
        </a:xfrm>
        <a:noFill/>
        <a:ln w="25400" cap="flat" cmpd="sng" algn="ctr">
          <a:solidFill>
            <a:srgbClr val="4BACC6">
              <a:hueOff val="0"/>
              <a:satOff val="0"/>
              <a:lumOff val="0"/>
              <a:alphaOff val="0"/>
            </a:srgbClr>
          </a:solidFill>
          <a:prstDash val="solid"/>
        </a:ln>
        <a:effectLst/>
      </dgm:spPr>
      <dgm:t>
        <a:bodyPr/>
        <a:lstStyle/>
        <a:p>
          <a:endParaRPr lang="ru-RU">
            <a:solidFill>
              <a:sysClr val="windowText" lastClr="000000">
                <a:hueOff val="0"/>
                <a:satOff val="0"/>
                <a:lumOff val="0"/>
                <a:alphaOff val="0"/>
              </a:sysClr>
            </a:solidFill>
            <a:latin typeface="Calibri"/>
            <a:ea typeface="+mn-ea"/>
            <a:cs typeface="+mn-cs"/>
          </a:endParaRPr>
        </a:p>
      </dgm:t>
    </dgm:pt>
    <dgm:pt modelId="{E090B773-D9BD-4B3F-BCA3-762AFF7AC087}" type="sibTrans" cxnId="{CEE808F3-1B25-4412-904D-DB43C60C7C49}">
      <dgm:prSet/>
      <dgm:spPr/>
      <dgm:t>
        <a:bodyPr/>
        <a:lstStyle/>
        <a:p>
          <a:endParaRPr lang="ru-RU"/>
        </a:p>
      </dgm:t>
    </dgm:pt>
    <dgm:pt modelId="{B4DAB62F-4947-4253-8583-2E626FBF27E7}">
      <dgm:prSet custT="1"/>
      <dgm:spPr>
        <a:xfrm>
          <a:off x="4462419" y="4641510"/>
          <a:ext cx="1487955" cy="581746"/>
        </a:xfr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200" b="1" dirty="0" smtClean="0">
              <a:solidFill>
                <a:sysClr val="windowText" lastClr="000000"/>
              </a:solidFill>
              <a:latin typeface="Times New Roman" pitchFamily="18" charset="0"/>
              <a:ea typeface="+mn-ea"/>
              <a:cs typeface="Times New Roman" pitchFamily="18" charset="0"/>
            </a:rPr>
            <a:t>СОЦІАЛЬНОМУ ЗДОРОВ'Ю</a:t>
          </a:r>
          <a:endParaRPr lang="ru-RU" sz="1200" dirty="0">
            <a:solidFill>
              <a:sysClr val="windowText" lastClr="000000"/>
            </a:solidFill>
            <a:latin typeface="Times New Roman" pitchFamily="18" charset="0"/>
            <a:ea typeface="+mn-ea"/>
            <a:cs typeface="Times New Roman" pitchFamily="18" charset="0"/>
          </a:endParaRPr>
        </a:p>
      </dgm:t>
    </dgm:pt>
    <dgm:pt modelId="{0568CCA2-9930-449D-BA42-BA50CD7630A7}" type="parTrans" cxnId="{F146BC2F-3058-4039-94C5-96C3C5ACBD76}">
      <dgm:prSet/>
      <dgm:spPr>
        <a:xfrm rot="1968248">
          <a:off x="4050345" y="4806451"/>
          <a:ext cx="447777" cy="9274"/>
        </a:xfrm>
        <a:noFill/>
        <a:ln w="25400" cap="flat" cmpd="sng" algn="ctr">
          <a:solidFill>
            <a:srgbClr val="F79646">
              <a:hueOff val="0"/>
              <a:satOff val="0"/>
              <a:lumOff val="0"/>
              <a:alphaOff val="0"/>
            </a:srgbClr>
          </a:solidFill>
          <a:prstDash val="solid"/>
        </a:ln>
        <a:effectLst/>
      </dgm:spPr>
      <dgm:t>
        <a:bodyPr/>
        <a:lstStyle/>
        <a:p>
          <a:endParaRPr lang="ru-RU">
            <a:solidFill>
              <a:sysClr val="windowText" lastClr="000000">
                <a:hueOff val="0"/>
                <a:satOff val="0"/>
                <a:lumOff val="0"/>
                <a:alphaOff val="0"/>
              </a:sysClr>
            </a:solidFill>
            <a:latin typeface="Calibri"/>
            <a:ea typeface="+mn-ea"/>
            <a:cs typeface="+mn-cs"/>
          </a:endParaRPr>
        </a:p>
      </dgm:t>
    </dgm:pt>
    <dgm:pt modelId="{A9FC5C43-CDDD-45A5-8FE2-7C730A1BCDB2}" type="sibTrans" cxnId="{F146BC2F-3058-4039-94C5-96C3C5ACBD76}">
      <dgm:prSet/>
      <dgm:spPr/>
      <dgm:t>
        <a:bodyPr/>
        <a:lstStyle/>
        <a:p>
          <a:endParaRPr lang="ru-RU"/>
        </a:p>
      </dgm:t>
    </dgm:pt>
    <dgm:pt modelId="{3E661BCF-7BA5-4466-AC6D-1D9875BCD74F}">
      <dgm:prSet phldrT="[Текст]" custT="1"/>
      <dgm:spPr>
        <a:xfrm>
          <a:off x="4311419" y="5981329"/>
          <a:ext cx="1461555" cy="492675"/>
        </a:xfr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200" b="1" dirty="0" smtClean="0">
              <a:solidFill>
                <a:sysClr val="windowText" lastClr="000000"/>
              </a:solidFill>
              <a:latin typeface="Times New Roman" pitchFamily="18" charset="0"/>
              <a:ea typeface="+mn-ea"/>
              <a:cs typeface="Times New Roman" pitchFamily="18" charset="0"/>
            </a:rPr>
            <a:t>НА ЗДОРОВИЙ СПОСІБ ЖИТТЯ</a:t>
          </a:r>
          <a:endParaRPr lang="ru-RU" sz="1200" dirty="0">
            <a:solidFill>
              <a:sysClr val="windowText" lastClr="000000"/>
            </a:solidFill>
            <a:latin typeface="Times New Roman" pitchFamily="18" charset="0"/>
            <a:ea typeface="+mn-ea"/>
            <a:cs typeface="Times New Roman" pitchFamily="18" charset="0"/>
          </a:endParaRPr>
        </a:p>
      </dgm:t>
    </dgm:pt>
    <dgm:pt modelId="{92F32648-28EA-4621-B553-B53C9A4E8829}" type="parTrans" cxnId="{2D747148-23AA-47C6-A3ED-55F0C72E8051}">
      <dgm:prSet/>
      <dgm:spPr/>
      <dgm:t>
        <a:bodyPr/>
        <a:lstStyle/>
        <a:p>
          <a:endParaRPr lang="ru-RU"/>
        </a:p>
      </dgm:t>
    </dgm:pt>
    <dgm:pt modelId="{564500CE-56E1-4E67-B9E2-3016E71DA7EF}" type="sibTrans" cxnId="{2D747148-23AA-47C6-A3ED-55F0C72E8051}">
      <dgm:prSet/>
      <dgm:spPr/>
      <dgm:t>
        <a:bodyPr/>
        <a:lstStyle/>
        <a:p>
          <a:endParaRPr lang="ru-RU"/>
        </a:p>
      </dgm:t>
    </dgm:pt>
    <dgm:pt modelId="{060FA9E6-BB81-478A-82F0-6F1A791A6D28}">
      <dgm:prSet custT="1"/>
      <dgm:spPr>
        <a:xfrm>
          <a:off x="4310889" y="6621031"/>
          <a:ext cx="1431431" cy="524072"/>
        </a:xfr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uk-UA" sz="1200" b="1" dirty="0" smtClean="0">
              <a:solidFill>
                <a:sysClr val="windowText" lastClr="000000"/>
              </a:solidFill>
              <a:latin typeface="Times New Roman" pitchFamily="18" charset="0"/>
              <a:ea typeface="+mn-ea"/>
              <a:cs typeface="Times New Roman" pitchFamily="18" charset="0"/>
            </a:rPr>
            <a:t>УСПІХУ, САМОРЕАЛІЗАЦІЇ</a:t>
          </a:r>
          <a:endParaRPr lang="ru-RU" sz="1200" dirty="0">
            <a:solidFill>
              <a:sysClr val="windowText" lastClr="000000"/>
            </a:solidFill>
            <a:latin typeface="Times New Roman" pitchFamily="18" charset="0"/>
            <a:ea typeface="+mn-ea"/>
            <a:cs typeface="Times New Roman" pitchFamily="18" charset="0"/>
          </a:endParaRPr>
        </a:p>
      </dgm:t>
    </dgm:pt>
    <dgm:pt modelId="{D9E21D8C-2A56-451E-8DC9-FD688472A033}" type="parTrans" cxnId="{CC49A360-17E0-4E53-BCEA-D06054ABF460}">
      <dgm:prSet/>
      <dgm:spPr/>
      <dgm:t>
        <a:bodyPr/>
        <a:lstStyle/>
        <a:p>
          <a:endParaRPr lang="ru-RU"/>
        </a:p>
      </dgm:t>
    </dgm:pt>
    <dgm:pt modelId="{544897D2-8A84-4B17-967C-24A6AC18ECC8}" type="sibTrans" cxnId="{CC49A360-17E0-4E53-BCEA-D06054ABF460}">
      <dgm:prSet/>
      <dgm:spPr/>
      <dgm:t>
        <a:bodyPr/>
        <a:lstStyle/>
        <a:p>
          <a:endParaRPr lang="ru-RU"/>
        </a:p>
      </dgm:t>
    </dgm:pt>
    <dgm:pt modelId="{C26D19F5-5874-4109-A35F-9432CBB56884}" type="pres">
      <dgm:prSet presAssocID="{88876059-D2DB-4148-8D07-86FA505F3AA1}" presName="diagram" presStyleCnt="0">
        <dgm:presLayoutVars>
          <dgm:chPref val="1"/>
          <dgm:dir/>
          <dgm:animOne val="branch"/>
          <dgm:animLvl val="lvl"/>
          <dgm:resizeHandles val="exact"/>
        </dgm:presLayoutVars>
      </dgm:prSet>
      <dgm:spPr/>
      <dgm:t>
        <a:bodyPr/>
        <a:lstStyle/>
        <a:p>
          <a:endParaRPr lang="ru-RU"/>
        </a:p>
      </dgm:t>
    </dgm:pt>
    <dgm:pt modelId="{8556CFFD-7725-4E37-BA26-1AAE374FDBFC}" type="pres">
      <dgm:prSet presAssocID="{381E37C9-C119-4F9A-AB77-FDE0BB648209}" presName="root1" presStyleCnt="0"/>
      <dgm:spPr/>
      <dgm:t>
        <a:bodyPr/>
        <a:lstStyle/>
        <a:p>
          <a:endParaRPr lang="ru-RU"/>
        </a:p>
      </dgm:t>
    </dgm:pt>
    <dgm:pt modelId="{2DFD2061-D1DB-4D64-8829-662EB65BABFC}" type="pres">
      <dgm:prSet presAssocID="{381E37C9-C119-4F9A-AB77-FDE0BB648209}" presName="LevelOneTextNode" presStyleLbl="node0" presStyleIdx="0" presStyleCnt="3" custScaleX="287274" custScaleY="243736" custLinFactNeighborX="13017" custLinFactNeighborY="7061">
        <dgm:presLayoutVars>
          <dgm:chPref val="3"/>
        </dgm:presLayoutVars>
      </dgm:prSet>
      <dgm:spPr>
        <a:prstGeom prst="roundRect">
          <a:avLst>
            <a:gd name="adj" fmla="val 10000"/>
          </a:avLst>
        </a:prstGeom>
      </dgm:spPr>
      <dgm:t>
        <a:bodyPr/>
        <a:lstStyle/>
        <a:p>
          <a:endParaRPr lang="ru-RU"/>
        </a:p>
      </dgm:t>
    </dgm:pt>
    <dgm:pt modelId="{156CE216-6F98-40EF-BDCC-BF3FD1A4415A}" type="pres">
      <dgm:prSet presAssocID="{381E37C9-C119-4F9A-AB77-FDE0BB648209}" presName="level2hierChild" presStyleCnt="0"/>
      <dgm:spPr/>
      <dgm:t>
        <a:bodyPr/>
        <a:lstStyle/>
        <a:p>
          <a:endParaRPr lang="ru-RU"/>
        </a:p>
      </dgm:t>
    </dgm:pt>
    <dgm:pt modelId="{20B559DC-64E5-4BDB-89D3-00DCF6456D1F}" type="pres">
      <dgm:prSet presAssocID="{597245FC-6500-47E4-A375-B8030754EE38}" presName="conn2-1" presStyleLbl="parChTrans1D2" presStyleIdx="0" presStyleCnt="3"/>
      <dgm:spPr>
        <a:custGeom>
          <a:avLst/>
          <a:gdLst/>
          <a:ahLst/>
          <a:cxnLst/>
          <a:rect l="0" t="0" r="0" b="0"/>
          <a:pathLst>
            <a:path>
              <a:moveTo>
                <a:pt x="0" y="4637"/>
              </a:moveTo>
              <a:lnTo>
                <a:pt x="1495077" y="4637"/>
              </a:lnTo>
            </a:path>
          </a:pathLst>
        </a:custGeom>
      </dgm:spPr>
      <dgm:t>
        <a:bodyPr/>
        <a:lstStyle/>
        <a:p>
          <a:endParaRPr lang="ru-RU"/>
        </a:p>
      </dgm:t>
    </dgm:pt>
    <dgm:pt modelId="{92128758-E436-40D9-9B4B-F90139BD26CA}" type="pres">
      <dgm:prSet presAssocID="{597245FC-6500-47E4-A375-B8030754EE38}" presName="connTx" presStyleLbl="parChTrans1D2" presStyleIdx="0" presStyleCnt="3"/>
      <dgm:spPr/>
      <dgm:t>
        <a:bodyPr/>
        <a:lstStyle/>
        <a:p>
          <a:endParaRPr lang="ru-RU"/>
        </a:p>
      </dgm:t>
    </dgm:pt>
    <dgm:pt modelId="{F5518B3E-989F-4DC2-947C-798060004B3F}" type="pres">
      <dgm:prSet presAssocID="{4CBD9A6D-FD98-43ED-9F6F-352FF3B0A882}" presName="root2" presStyleCnt="0"/>
      <dgm:spPr/>
      <dgm:t>
        <a:bodyPr/>
        <a:lstStyle/>
        <a:p>
          <a:endParaRPr lang="ru-RU"/>
        </a:p>
      </dgm:t>
    </dgm:pt>
    <dgm:pt modelId="{9B013EA5-3BBA-4252-8F19-227462037FED}" type="pres">
      <dgm:prSet presAssocID="{4CBD9A6D-FD98-43ED-9F6F-352FF3B0A882}" presName="LevelTwoTextNode" presStyleLbl="node2" presStyleIdx="0" presStyleCnt="3" custScaleX="189102" custScaleY="172063" custLinFactNeighborX="-10952" custLinFactNeighborY="71323">
        <dgm:presLayoutVars>
          <dgm:chPref val="3"/>
        </dgm:presLayoutVars>
      </dgm:prSet>
      <dgm:spPr>
        <a:prstGeom prst="roundRect">
          <a:avLst>
            <a:gd name="adj" fmla="val 10000"/>
          </a:avLst>
        </a:prstGeom>
      </dgm:spPr>
      <dgm:t>
        <a:bodyPr/>
        <a:lstStyle/>
        <a:p>
          <a:endParaRPr lang="ru-RU"/>
        </a:p>
      </dgm:t>
    </dgm:pt>
    <dgm:pt modelId="{65B26EEF-B94F-45F4-9A89-6DBEB5771E75}" type="pres">
      <dgm:prSet presAssocID="{4CBD9A6D-FD98-43ED-9F6F-352FF3B0A882}" presName="level3hierChild" presStyleCnt="0"/>
      <dgm:spPr/>
      <dgm:t>
        <a:bodyPr/>
        <a:lstStyle/>
        <a:p>
          <a:endParaRPr lang="ru-RU"/>
        </a:p>
      </dgm:t>
    </dgm:pt>
    <dgm:pt modelId="{B022822F-7202-45A6-B27A-9D6F2DCE02C8}" type="pres">
      <dgm:prSet presAssocID="{039DF0E4-BBE7-451B-AF1A-D26271C376BB}" presName="conn2-1" presStyleLbl="parChTrans1D3" presStyleIdx="0" presStyleCnt="8"/>
      <dgm:spPr>
        <a:custGeom>
          <a:avLst/>
          <a:gdLst/>
          <a:ahLst/>
          <a:cxnLst/>
          <a:rect l="0" t="0" r="0" b="0"/>
          <a:pathLst>
            <a:path>
              <a:moveTo>
                <a:pt x="0" y="4637"/>
              </a:moveTo>
              <a:lnTo>
                <a:pt x="1783870" y="4637"/>
              </a:lnTo>
            </a:path>
          </a:pathLst>
        </a:custGeom>
      </dgm:spPr>
      <dgm:t>
        <a:bodyPr/>
        <a:lstStyle/>
        <a:p>
          <a:endParaRPr lang="ru-RU"/>
        </a:p>
      </dgm:t>
    </dgm:pt>
    <dgm:pt modelId="{BC7E15EF-0244-4447-9697-A321D2297F74}" type="pres">
      <dgm:prSet presAssocID="{039DF0E4-BBE7-451B-AF1A-D26271C376BB}" presName="connTx" presStyleLbl="parChTrans1D3" presStyleIdx="0" presStyleCnt="8"/>
      <dgm:spPr/>
      <dgm:t>
        <a:bodyPr/>
        <a:lstStyle/>
        <a:p>
          <a:endParaRPr lang="ru-RU"/>
        </a:p>
      </dgm:t>
    </dgm:pt>
    <dgm:pt modelId="{9C1E431F-A0D8-4EEB-9558-F94ACE963E1D}" type="pres">
      <dgm:prSet presAssocID="{BB90CAC1-FD54-46F6-ACC7-FC140C98F64F}" presName="root2" presStyleCnt="0"/>
      <dgm:spPr/>
      <dgm:t>
        <a:bodyPr/>
        <a:lstStyle/>
        <a:p>
          <a:endParaRPr lang="ru-RU"/>
        </a:p>
      </dgm:t>
    </dgm:pt>
    <dgm:pt modelId="{91098851-F7D4-4809-9407-E8FF7AE235DA}" type="pres">
      <dgm:prSet presAssocID="{BB90CAC1-FD54-46F6-ACC7-FC140C98F64F}" presName="LevelTwoTextNode" presStyleLbl="node3" presStyleIdx="0" presStyleCnt="8" custScaleX="212635" custScaleY="63033" custLinFactNeighborX="-17631" custLinFactNeighborY="-49548">
        <dgm:presLayoutVars>
          <dgm:chPref val="3"/>
        </dgm:presLayoutVars>
      </dgm:prSet>
      <dgm:spPr>
        <a:prstGeom prst="roundRect">
          <a:avLst>
            <a:gd name="adj" fmla="val 10000"/>
          </a:avLst>
        </a:prstGeom>
      </dgm:spPr>
      <dgm:t>
        <a:bodyPr/>
        <a:lstStyle/>
        <a:p>
          <a:endParaRPr lang="ru-RU"/>
        </a:p>
      </dgm:t>
    </dgm:pt>
    <dgm:pt modelId="{13F31154-F967-4C94-B82A-D307A54D067F}" type="pres">
      <dgm:prSet presAssocID="{BB90CAC1-FD54-46F6-ACC7-FC140C98F64F}" presName="level3hierChild" presStyleCnt="0"/>
      <dgm:spPr/>
      <dgm:t>
        <a:bodyPr/>
        <a:lstStyle/>
        <a:p>
          <a:endParaRPr lang="ru-RU"/>
        </a:p>
      </dgm:t>
    </dgm:pt>
    <dgm:pt modelId="{F1FEE2B2-2D83-4DA4-9E80-5675D415DF02}" type="pres">
      <dgm:prSet presAssocID="{EDC5601A-A5D1-4364-9DEE-0D75BB0F93F0}" presName="conn2-1" presStyleLbl="parChTrans1D3" presStyleIdx="1" presStyleCnt="8"/>
      <dgm:spPr>
        <a:custGeom>
          <a:avLst/>
          <a:gdLst/>
          <a:ahLst/>
          <a:cxnLst/>
          <a:rect l="0" t="0" r="0" b="0"/>
          <a:pathLst>
            <a:path>
              <a:moveTo>
                <a:pt x="0" y="4637"/>
              </a:moveTo>
              <a:lnTo>
                <a:pt x="1231376" y="4637"/>
              </a:lnTo>
            </a:path>
          </a:pathLst>
        </a:custGeom>
      </dgm:spPr>
      <dgm:t>
        <a:bodyPr/>
        <a:lstStyle/>
        <a:p>
          <a:endParaRPr lang="ru-RU"/>
        </a:p>
      </dgm:t>
    </dgm:pt>
    <dgm:pt modelId="{F28DEC15-E62C-4C3F-AF39-0D961DACC8FA}" type="pres">
      <dgm:prSet presAssocID="{EDC5601A-A5D1-4364-9DEE-0D75BB0F93F0}" presName="connTx" presStyleLbl="parChTrans1D3" presStyleIdx="1" presStyleCnt="8"/>
      <dgm:spPr/>
      <dgm:t>
        <a:bodyPr/>
        <a:lstStyle/>
        <a:p>
          <a:endParaRPr lang="ru-RU"/>
        </a:p>
      </dgm:t>
    </dgm:pt>
    <dgm:pt modelId="{DEB13648-A4EA-4DB0-A752-D1FAE263EB0A}" type="pres">
      <dgm:prSet presAssocID="{A39DDDAE-9B4F-4426-B9A3-91C3BF22A4FB}" presName="root2" presStyleCnt="0"/>
      <dgm:spPr/>
      <dgm:t>
        <a:bodyPr/>
        <a:lstStyle/>
        <a:p>
          <a:endParaRPr lang="ru-RU"/>
        </a:p>
      </dgm:t>
    </dgm:pt>
    <dgm:pt modelId="{5585BA2E-CC5B-4EE4-9906-930B3293268E}" type="pres">
      <dgm:prSet presAssocID="{A39DDDAE-9B4F-4426-B9A3-91C3BF22A4FB}" presName="LevelTwoTextNode" presStyleLbl="node3" presStyleIdx="1" presStyleCnt="8" custScaleX="209821" custScaleY="72701" custLinFactNeighborX="-17631" custLinFactNeighborY="-46700">
        <dgm:presLayoutVars>
          <dgm:chPref val="3"/>
        </dgm:presLayoutVars>
      </dgm:prSet>
      <dgm:spPr>
        <a:prstGeom prst="roundRect">
          <a:avLst>
            <a:gd name="adj" fmla="val 10000"/>
          </a:avLst>
        </a:prstGeom>
      </dgm:spPr>
      <dgm:t>
        <a:bodyPr/>
        <a:lstStyle/>
        <a:p>
          <a:endParaRPr lang="ru-RU"/>
        </a:p>
      </dgm:t>
    </dgm:pt>
    <dgm:pt modelId="{79533189-937C-41DE-92EE-85FDEC47EACE}" type="pres">
      <dgm:prSet presAssocID="{A39DDDAE-9B4F-4426-B9A3-91C3BF22A4FB}" presName="level3hierChild" presStyleCnt="0"/>
      <dgm:spPr/>
      <dgm:t>
        <a:bodyPr/>
        <a:lstStyle/>
        <a:p>
          <a:endParaRPr lang="ru-RU"/>
        </a:p>
      </dgm:t>
    </dgm:pt>
    <dgm:pt modelId="{D441AE54-EAC5-4CD8-8058-275CD4312367}" type="pres">
      <dgm:prSet presAssocID="{6D202D0E-8F43-4321-A27E-51FE5EBD912A}" presName="conn2-1" presStyleLbl="parChTrans1D3" presStyleIdx="2" presStyleCnt="8"/>
      <dgm:spPr>
        <a:custGeom>
          <a:avLst/>
          <a:gdLst/>
          <a:ahLst/>
          <a:cxnLst/>
          <a:rect l="0" t="0" r="0" b="0"/>
          <a:pathLst>
            <a:path>
              <a:moveTo>
                <a:pt x="0" y="4637"/>
              </a:moveTo>
              <a:lnTo>
                <a:pt x="730889" y="4637"/>
              </a:lnTo>
            </a:path>
          </a:pathLst>
        </a:custGeom>
      </dgm:spPr>
      <dgm:t>
        <a:bodyPr/>
        <a:lstStyle/>
        <a:p>
          <a:endParaRPr lang="ru-RU"/>
        </a:p>
      </dgm:t>
    </dgm:pt>
    <dgm:pt modelId="{F315B69B-6C6A-48F7-852E-33A6336BAFB3}" type="pres">
      <dgm:prSet presAssocID="{6D202D0E-8F43-4321-A27E-51FE5EBD912A}" presName="connTx" presStyleLbl="parChTrans1D3" presStyleIdx="2" presStyleCnt="8"/>
      <dgm:spPr/>
      <dgm:t>
        <a:bodyPr/>
        <a:lstStyle/>
        <a:p>
          <a:endParaRPr lang="ru-RU"/>
        </a:p>
      </dgm:t>
    </dgm:pt>
    <dgm:pt modelId="{EEA91487-05F2-4EE1-987D-D5D97C03FE49}" type="pres">
      <dgm:prSet presAssocID="{C7A122A8-E952-405C-9D17-02A303F0FE2E}" presName="root2" presStyleCnt="0"/>
      <dgm:spPr/>
      <dgm:t>
        <a:bodyPr/>
        <a:lstStyle/>
        <a:p>
          <a:endParaRPr lang="ru-RU"/>
        </a:p>
      </dgm:t>
    </dgm:pt>
    <dgm:pt modelId="{DCE89D83-0A7D-4FFB-A77D-FE854F27DBFA}" type="pres">
      <dgm:prSet presAssocID="{C7A122A8-E952-405C-9D17-02A303F0FE2E}" presName="LevelTwoTextNode" presStyleLbl="node3" presStyleIdx="2" presStyleCnt="8" custScaleX="208988" custScaleY="76241" custLinFactNeighborX="-10891" custLinFactNeighborY="-40040">
        <dgm:presLayoutVars>
          <dgm:chPref val="3"/>
        </dgm:presLayoutVars>
      </dgm:prSet>
      <dgm:spPr>
        <a:prstGeom prst="roundRect">
          <a:avLst>
            <a:gd name="adj" fmla="val 10000"/>
          </a:avLst>
        </a:prstGeom>
      </dgm:spPr>
      <dgm:t>
        <a:bodyPr/>
        <a:lstStyle/>
        <a:p>
          <a:endParaRPr lang="ru-RU"/>
        </a:p>
      </dgm:t>
    </dgm:pt>
    <dgm:pt modelId="{2263D09A-B415-460A-820D-6446071B5917}" type="pres">
      <dgm:prSet presAssocID="{C7A122A8-E952-405C-9D17-02A303F0FE2E}" presName="level3hierChild" presStyleCnt="0"/>
      <dgm:spPr/>
      <dgm:t>
        <a:bodyPr/>
        <a:lstStyle/>
        <a:p>
          <a:endParaRPr lang="ru-RU"/>
        </a:p>
      </dgm:t>
    </dgm:pt>
    <dgm:pt modelId="{78F500BB-BB2E-406B-8B8D-AD9CF81889E2}" type="pres">
      <dgm:prSet presAssocID="{23C5454A-9E8B-46E3-A313-0E406212A5B5}" presName="conn2-1" presStyleLbl="parChTrans1D3" presStyleIdx="3" presStyleCnt="8"/>
      <dgm:spPr>
        <a:custGeom>
          <a:avLst/>
          <a:gdLst/>
          <a:ahLst/>
          <a:cxnLst/>
          <a:rect l="0" t="0" r="0" b="0"/>
          <a:pathLst>
            <a:path>
              <a:moveTo>
                <a:pt x="0" y="4637"/>
              </a:moveTo>
              <a:lnTo>
                <a:pt x="374935" y="4637"/>
              </a:lnTo>
            </a:path>
          </a:pathLst>
        </a:custGeom>
      </dgm:spPr>
      <dgm:t>
        <a:bodyPr/>
        <a:lstStyle/>
        <a:p>
          <a:endParaRPr lang="ru-RU"/>
        </a:p>
      </dgm:t>
    </dgm:pt>
    <dgm:pt modelId="{12930875-FF8A-441C-B9FE-5AA9778B96EE}" type="pres">
      <dgm:prSet presAssocID="{23C5454A-9E8B-46E3-A313-0E406212A5B5}" presName="connTx" presStyleLbl="parChTrans1D3" presStyleIdx="3" presStyleCnt="8"/>
      <dgm:spPr/>
      <dgm:t>
        <a:bodyPr/>
        <a:lstStyle/>
        <a:p>
          <a:endParaRPr lang="ru-RU"/>
        </a:p>
      </dgm:t>
    </dgm:pt>
    <dgm:pt modelId="{AE07F115-1A04-410A-A413-DFEE971ACD77}" type="pres">
      <dgm:prSet presAssocID="{BD637343-F812-4DBB-A3B3-5090C2BAE946}" presName="root2" presStyleCnt="0"/>
      <dgm:spPr/>
      <dgm:t>
        <a:bodyPr/>
        <a:lstStyle/>
        <a:p>
          <a:endParaRPr lang="ru-RU"/>
        </a:p>
      </dgm:t>
    </dgm:pt>
    <dgm:pt modelId="{CC68F560-EFCB-48D2-993D-51D177A0AFEA}" type="pres">
      <dgm:prSet presAssocID="{BD637343-F812-4DBB-A3B3-5090C2BAE946}" presName="LevelTwoTextNode" presStyleLbl="node3" presStyleIdx="3" presStyleCnt="8" custScaleX="213006" custScaleY="81958" custLinFactNeighborX="-17631" custLinFactNeighborY="-36919">
        <dgm:presLayoutVars>
          <dgm:chPref val="3"/>
        </dgm:presLayoutVars>
      </dgm:prSet>
      <dgm:spPr>
        <a:prstGeom prst="roundRect">
          <a:avLst>
            <a:gd name="adj" fmla="val 10000"/>
          </a:avLst>
        </a:prstGeom>
      </dgm:spPr>
      <dgm:t>
        <a:bodyPr/>
        <a:lstStyle/>
        <a:p>
          <a:endParaRPr lang="ru-RU"/>
        </a:p>
      </dgm:t>
    </dgm:pt>
    <dgm:pt modelId="{535B4ED2-FB2F-466D-893F-2F41B1B5D855}" type="pres">
      <dgm:prSet presAssocID="{BD637343-F812-4DBB-A3B3-5090C2BAE946}" presName="level3hierChild" presStyleCnt="0"/>
      <dgm:spPr/>
      <dgm:t>
        <a:bodyPr/>
        <a:lstStyle/>
        <a:p>
          <a:endParaRPr lang="ru-RU"/>
        </a:p>
      </dgm:t>
    </dgm:pt>
    <dgm:pt modelId="{D3EC375A-29EB-4A5A-AB96-CEC43D38AF69}" type="pres">
      <dgm:prSet presAssocID="{DA367198-FA11-4D06-BCBE-03F9E91F4DF5}" presName="conn2-1" presStyleLbl="parChTrans1D3" presStyleIdx="4" presStyleCnt="8"/>
      <dgm:spPr>
        <a:custGeom>
          <a:avLst/>
          <a:gdLst/>
          <a:ahLst/>
          <a:cxnLst/>
          <a:rect l="0" t="0" r="0" b="0"/>
          <a:pathLst>
            <a:path>
              <a:moveTo>
                <a:pt x="0" y="4637"/>
              </a:moveTo>
              <a:lnTo>
                <a:pt x="657196" y="4637"/>
              </a:lnTo>
            </a:path>
          </a:pathLst>
        </a:custGeom>
      </dgm:spPr>
      <dgm:t>
        <a:bodyPr/>
        <a:lstStyle/>
        <a:p>
          <a:endParaRPr lang="ru-RU"/>
        </a:p>
      </dgm:t>
    </dgm:pt>
    <dgm:pt modelId="{A6219B8C-AD9D-4B84-AF12-4C9E8EC16B9E}" type="pres">
      <dgm:prSet presAssocID="{DA367198-FA11-4D06-BCBE-03F9E91F4DF5}" presName="connTx" presStyleLbl="parChTrans1D3" presStyleIdx="4" presStyleCnt="8"/>
      <dgm:spPr/>
      <dgm:t>
        <a:bodyPr/>
        <a:lstStyle/>
        <a:p>
          <a:endParaRPr lang="ru-RU"/>
        </a:p>
      </dgm:t>
    </dgm:pt>
    <dgm:pt modelId="{9CB44C0F-98FB-4621-A9CB-94996A775A87}" type="pres">
      <dgm:prSet presAssocID="{69C33C50-EA89-4510-99B4-02829279364D}" presName="root2" presStyleCnt="0"/>
      <dgm:spPr/>
      <dgm:t>
        <a:bodyPr/>
        <a:lstStyle/>
        <a:p>
          <a:endParaRPr lang="ru-RU"/>
        </a:p>
      </dgm:t>
    </dgm:pt>
    <dgm:pt modelId="{E5C7859B-B254-42EE-B087-E602FD9CCB8E}" type="pres">
      <dgm:prSet presAssocID="{69C33C50-EA89-4510-99B4-02829279364D}" presName="LevelTwoTextNode" presStyleLbl="node3" presStyleIdx="4" presStyleCnt="8" custScaleX="205892" custScaleY="88634" custLinFactNeighborX="-17631" custLinFactNeighborY="-26036">
        <dgm:presLayoutVars>
          <dgm:chPref val="3"/>
        </dgm:presLayoutVars>
      </dgm:prSet>
      <dgm:spPr>
        <a:prstGeom prst="roundRect">
          <a:avLst>
            <a:gd name="adj" fmla="val 10000"/>
          </a:avLst>
        </a:prstGeom>
      </dgm:spPr>
      <dgm:t>
        <a:bodyPr/>
        <a:lstStyle/>
        <a:p>
          <a:endParaRPr lang="ru-RU"/>
        </a:p>
      </dgm:t>
    </dgm:pt>
    <dgm:pt modelId="{4A876E76-0484-4927-8B65-A266452DDADB}" type="pres">
      <dgm:prSet presAssocID="{69C33C50-EA89-4510-99B4-02829279364D}" presName="level3hierChild" presStyleCnt="0"/>
      <dgm:spPr/>
      <dgm:t>
        <a:bodyPr/>
        <a:lstStyle/>
        <a:p>
          <a:endParaRPr lang="ru-RU"/>
        </a:p>
      </dgm:t>
    </dgm:pt>
    <dgm:pt modelId="{E1260B8D-C5EE-4491-BD55-ACE2FE29F50B}" type="pres">
      <dgm:prSet presAssocID="{9F82E955-6FD0-4B68-960F-5CBEDC9F4769}" presName="conn2-1" presStyleLbl="parChTrans1D2" presStyleIdx="1" presStyleCnt="3"/>
      <dgm:spPr>
        <a:custGeom>
          <a:avLst/>
          <a:gdLst/>
          <a:ahLst/>
          <a:cxnLst/>
          <a:rect l="0" t="0" r="0" b="0"/>
          <a:pathLst>
            <a:path>
              <a:moveTo>
                <a:pt x="0" y="4637"/>
              </a:moveTo>
              <a:lnTo>
                <a:pt x="532320" y="4637"/>
              </a:lnTo>
            </a:path>
          </a:pathLst>
        </a:custGeom>
      </dgm:spPr>
      <dgm:t>
        <a:bodyPr/>
        <a:lstStyle/>
        <a:p>
          <a:endParaRPr lang="ru-RU"/>
        </a:p>
      </dgm:t>
    </dgm:pt>
    <dgm:pt modelId="{B4AA18C3-244C-469B-9B5C-F1C33CA5AB19}" type="pres">
      <dgm:prSet presAssocID="{9F82E955-6FD0-4B68-960F-5CBEDC9F4769}" presName="connTx" presStyleLbl="parChTrans1D2" presStyleIdx="1" presStyleCnt="3"/>
      <dgm:spPr/>
      <dgm:t>
        <a:bodyPr/>
        <a:lstStyle/>
        <a:p>
          <a:endParaRPr lang="ru-RU"/>
        </a:p>
      </dgm:t>
    </dgm:pt>
    <dgm:pt modelId="{95165DAB-17C9-48C9-B440-7E094BDF9FF1}" type="pres">
      <dgm:prSet presAssocID="{4A9F870A-98E5-434E-AF8C-51EC832D4C41}" presName="root2" presStyleCnt="0"/>
      <dgm:spPr/>
      <dgm:t>
        <a:bodyPr/>
        <a:lstStyle/>
        <a:p>
          <a:endParaRPr lang="ru-RU"/>
        </a:p>
      </dgm:t>
    </dgm:pt>
    <dgm:pt modelId="{CE6F9185-C4E6-4C00-822C-2B3626D54973}" type="pres">
      <dgm:prSet presAssocID="{4A9F870A-98E5-434E-AF8C-51EC832D4C41}" presName="LevelTwoTextNode" presStyleLbl="node2" presStyleIdx="1" presStyleCnt="3" custScaleX="185907" custScaleY="186096" custLinFactNeighborX="16008" custLinFactNeighborY="-34826">
        <dgm:presLayoutVars>
          <dgm:chPref val="3"/>
        </dgm:presLayoutVars>
      </dgm:prSet>
      <dgm:spPr>
        <a:prstGeom prst="roundRect">
          <a:avLst>
            <a:gd name="adj" fmla="val 10000"/>
          </a:avLst>
        </a:prstGeom>
      </dgm:spPr>
      <dgm:t>
        <a:bodyPr/>
        <a:lstStyle/>
        <a:p>
          <a:endParaRPr lang="ru-RU"/>
        </a:p>
      </dgm:t>
    </dgm:pt>
    <dgm:pt modelId="{1F0B68F9-5649-4D16-AEB6-9714FDD0C870}" type="pres">
      <dgm:prSet presAssocID="{4A9F870A-98E5-434E-AF8C-51EC832D4C41}" presName="level3hierChild" presStyleCnt="0"/>
      <dgm:spPr/>
      <dgm:t>
        <a:bodyPr/>
        <a:lstStyle/>
        <a:p>
          <a:endParaRPr lang="ru-RU"/>
        </a:p>
      </dgm:t>
    </dgm:pt>
    <dgm:pt modelId="{05720A72-E8E4-4361-A79C-9DF5BDD2F6BC}" type="pres">
      <dgm:prSet presAssocID="{BC1CA837-E4CE-4DBF-B47B-6410C35B04BF}" presName="conn2-1" presStyleLbl="parChTrans1D3" presStyleIdx="5" presStyleCnt="8"/>
      <dgm:spPr>
        <a:custGeom>
          <a:avLst/>
          <a:gdLst/>
          <a:ahLst/>
          <a:cxnLst/>
          <a:rect l="0" t="0" r="0" b="0"/>
          <a:pathLst>
            <a:path>
              <a:moveTo>
                <a:pt x="0" y="4637"/>
              </a:moveTo>
              <a:lnTo>
                <a:pt x="629524" y="4637"/>
              </a:lnTo>
            </a:path>
          </a:pathLst>
        </a:custGeom>
      </dgm:spPr>
      <dgm:t>
        <a:bodyPr/>
        <a:lstStyle/>
        <a:p>
          <a:endParaRPr lang="ru-RU"/>
        </a:p>
      </dgm:t>
    </dgm:pt>
    <dgm:pt modelId="{58A0FAB4-64A3-488B-ACD8-86C47732C78D}" type="pres">
      <dgm:prSet presAssocID="{BC1CA837-E4CE-4DBF-B47B-6410C35B04BF}" presName="connTx" presStyleLbl="parChTrans1D3" presStyleIdx="5" presStyleCnt="8"/>
      <dgm:spPr/>
      <dgm:t>
        <a:bodyPr/>
        <a:lstStyle/>
        <a:p>
          <a:endParaRPr lang="ru-RU"/>
        </a:p>
      </dgm:t>
    </dgm:pt>
    <dgm:pt modelId="{AD57884C-2CD8-4313-8DF1-3E8755B4C44A}" type="pres">
      <dgm:prSet presAssocID="{CB77523A-2450-4FD6-9851-D50910AFC050}" presName="root2" presStyleCnt="0"/>
      <dgm:spPr/>
      <dgm:t>
        <a:bodyPr/>
        <a:lstStyle/>
        <a:p>
          <a:endParaRPr lang="ru-RU"/>
        </a:p>
      </dgm:t>
    </dgm:pt>
    <dgm:pt modelId="{063F6DF0-68E1-4608-9AEA-1A9C4B30BB65}" type="pres">
      <dgm:prSet presAssocID="{CB77523A-2450-4FD6-9851-D50910AFC050}" presName="LevelTwoTextNode" presStyleLbl="node3" presStyleIdx="5" presStyleCnt="8" custScaleX="188621" custScaleY="103719" custLinFactNeighborX="5784" custLinFactNeighborY="-21828">
        <dgm:presLayoutVars>
          <dgm:chPref val="3"/>
        </dgm:presLayoutVars>
      </dgm:prSet>
      <dgm:spPr>
        <a:prstGeom prst="roundRect">
          <a:avLst>
            <a:gd name="adj" fmla="val 10000"/>
          </a:avLst>
        </a:prstGeom>
      </dgm:spPr>
      <dgm:t>
        <a:bodyPr/>
        <a:lstStyle/>
        <a:p>
          <a:endParaRPr lang="ru-RU"/>
        </a:p>
      </dgm:t>
    </dgm:pt>
    <dgm:pt modelId="{287B233A-6F51-40CD-B875-7754B499B35B}" type="pres">
      <dgm:prSet presAssocID="{CB77523A-2450-4FD6-9851-D50910AFC050}" presName="level3hierChild" presStyleCnt="0"/>
      <dgm:spPr/>
      <dgm:t>
        <a:bodyPr/>
        <a:lstStyle/>
        <a:p>
          <a:endParaRPr lang="ru-RU"/>
        </a:p>
      </dgm:t>
    </dgm:pt>
    <dgm:pt modelId="{B08D34E2-F133-4F04-BE42-5846E2DDBD13}" type="pres">
      <dgm:prSet presAssocID="{0568CCA2-9930-449D-BA42-BA50CD7630A7}" presName="conn2-1" presStyleLbl="parChTrans1D3" presStyleIdx="6" presStyleCnt="8"/>
      <dgm:spPr>
        <a:custGeom>
          <a:avLst/>
          <a:gdLst/>
          <a:ahLst/>
          <a:cxnLst/>
          <a:rect l="0" t="0" r="0" b="0"/>
          <a:pathLst>
            <a:path>
              <a:moveTo>
                <a:pt x="0" y="4637"/>
              </a:moveTo>
              <a:lnTo>
                <a:pt x="447777" y="4637"/>
              </a:lnTo>
            </a:path>
          </a:pathLst>
        </a:custGeom>
      </dgm:spPr>
      <dgm:t>
        <a:bodyPr/>
        <a:lstStyle/>
        <a:p>
          <a:endParaRPr lang="ru-RU"/>
        </a:p>
      </dgm:t>
    </dgm:pt>
    <dgm:pt modelId="{0F6BF0BE-795B-4EF5-B2BA-CC1FD608CD45}" type="pres">
      <dgm:prSet presAssocID="{0568CCA2-9930-449D-BA42-BA50CD7630A7}" presName="connTx" presStyleLbl="parChTrans1D3" presStyleIdx="6" presStyleCnt="8"/>
      <dgm:spPr/>
      <dgm:t>
        <a:bodyPr/>
        <a:lstStyle/>
        <a:p>
          <a:endParaRPr lang="ru-RU"/>
        </a:p>
      </dgm:t>
    </dgm:pt>
    <dgm:pt modelId="{17077E40-3D22-4F99-9123-F01FD5E5F53A}" type="pres">
      <dgm:prSet presAssocID="{B4DAB62F-4947-4253-8583-2E626FBF27E7}" presName="root2" presStyleCnt="0"/>
      <dgm:spPr/>
      <dgm:t>
        <a:bodyPr/>
        <a:lstStyle/>
        <a:p>
          <a:endParaRPr lang="ru-RU"/>
        </a:p>
      </dgm:t>
    </dgm:pt>
    <dgm:pt modelId="{8CC21030-2CD6-41B6-8A19-3F21326613FF}" type="pres">
      <dgm:prSet presAssocID="{B4DAB62F-4947-4253-8583-2E626FBF27E7}" presName="LevelTwoTextNode" presStyleLbl="node3" presStyleIdx="6" presStyleCnt="8" custScaleX="188192" custScaleY="92972" custLinFactNeighborX="5784" custLinFactNeighborY="-19225">
        <dgm:presLayoutVars>
          <dgm:chPref val="3"/>
        </dgm:presLayoutVars>
      </dgm:prSet>
      <dgm:spPr>
        <a:prstGeom prst="roundRect">
          <a:avLst>
            <a:gd name="adj" fmla="val 10000"/>
          </a:avLst>
        </a:prstGeom>
      </dgm:spPr>
      <dgm:t>
        <a:bodyPr/>
        <a:lstStyle/>
        <a:p>
          <a:endParaRPr lang="ru-RU"/>
        </a:p>
      </dgm:t>
    </dgm:pt>
    <dgm:pt modelId="{371F40BE-9BB7-4B8F-88B0-234405607D34}" type="pres">
      <dgm:prSet presAssocID="{B4DAB62F-4947-4253-8583-2E626FBF27E7}" presName="level3hierChild" presStyleCnt="0"/>
      <dgm:spPr/>
      <dgm:t>
        <a:bodyPr/>
        <a:lstStyle/>
        <a:p>
          <a:endParaRPr lang="ru-RU"/>
        </a:p>
      </dgm:t>
    </dgm:pt>
    <dgm:pt modelId="{AF9E716B-8EB7-42A1-ABAE-15EBFE19424E}" type="pres">
      <dgm:prSet presAssocID="{CAF8B217-7B88-49CF-8925-5336AF572320}" presName="conn2-1" presStyleLbl="parChTrans1D3" presStyleIdx="7" presStyleCnt="8"/>
      <dgm:spPr>
        <a:custGeom>
          <a:avLst/>
          <a:gdLst/>
          <a:ahLst/>
          <a:cxnLst/>
          <a:rect l="0" t="0" r="0" b="0"/>
          <a:pathLst>
            <a:path>
              <a:moveTo>
                <a:pt x="0" y="4637"/>
              </a:moveTo>
              <a:lnTo>
                <a:pt x="1025041" y="4637"/>
              </a:lnTo>
            </a:path>
          </a:pathLst>
        </a:custGeom>
      </dgm:spPr>
      <dgm:t>
        <a:bodyPr/>
        <a:lstStyle/>
        <a:p>
          <a:endParaRPr lang="ru-RU"/>
        </a:p>
      </dgm:t>
    </dgm:pt>
    <dgm:pt modelId="{1EBCE68E-6755-4B63-9896-4712B9046B03}" type="pres">
      <dgm:prSet presAssocID="{CAF8B217-7B88-49CF-8925-5336AF572320}" presName="connTx" presStyleLbl="parChTrans1D3" presStyleIdx="7" presStyleCnt="8"/>
      <dgm:spPr/>
      <dgm:t>
        <a:bodyPr/>
        <a:lstStyle/>
        <a:p>
          <a:endParaRPr lang="ru-RU"/>
        </a:p>
      </dgm:t>
    </dgm:pt>
    <dgm:pt modelId="{148394E7-8ABC-48E5-A7DB-EF0CCAABD4E3}" type="pres">
      <dgm:prSet presAssocID="{829AC8DE-5244-4774-87CC-48D26AB48F26}" presName="root2" presStyleCnt="0"/>
      <dgm:spPr/>
      <dgm:t>
        <a:bodyPr/>
        <a:lstStyle/>
        <a:p>
          <a:endParaRPr lang="ru-RU"/>
        </a:p>
      </dgm:t>
    </dgm:pt>
    <dgm:pt modelId="{D65C1F71-4AD1-47B3-920F-BC8B7C4681AA}" type="pres">
      <dgm:prSet presAssocID="{829AC8DE-5244-4774-87CC-48D26AB48F26}" presName="LevelTwoTextNode" presStyleLbl="node3" presStyleIdx="7" presStyleCnt="8" custScaleX="184853" custScaleY="93242" custLinFactNeighborX="5784" custLinFactNeighborY="-19355">
        <dgm:presLayoutVars>
          <dgm:chPref val="3"/>
        </dgm:presLayoutVars>
      </dgm:prSet>
      <dgm:spPr>
        <a:prstGeom prst="roundRect">
          <a:avLst>
            <a:gd name="adj" fmla="val 10000"/>
          </a:avLst>
        </a:prstGeom>
      </dgm:spPr>
      <dgm:t>
        <a:bodyPr/>
        <a:lstStyle/>
        <a:p>
          <a:endParaRPr lang="ru-RU"/>
        </a:p>
      </dgm:t>
    </dgm:pt>
    <dgm:pt modelId="{4A2CE08F-8896-447D-A7C7-4D57F6B16170}" type="pres">
      <dgm:prSet presAssocID="{829AC8DE-5244-4774-87CC-48D26AB48F26}" presName="level3hierChild" presStyleCnt="0"/>
      <dgm:spPr/>
      <dgm:t>
        <a:bodyPr/>
        <a:lstStyle/>
        <a:p>
          <a:endParaRPr lang="ru-RU"/>
        </a:p>
      </dgm:t>
    </dgm:pt>
    <dgm:pt modelId="{E5AB27F1-739F-4940-AFB5-4EB172BCEFD7}" type="pres">
      <dgm:prSet presAssocID="{6651C44A-9BE1-4928-8C42-22A1B48BD0BF}" presName="conn2-1" presStyleLbl="parChTrans1D2" presStyleIdx="2" presStyleCnt="3"/>
      <dgm:spPr>
        <a:custGeom>
          <a:avLst/>
          <a:gdLst/>
          <a:ahLst/>
          <a:cxnLst/>
          <a:rect l="0" t="0" r="0" b="0"/>
          <a:pathLst>
            <a:path>
              <a:moveTo>
                <a:pt x="0" y="4637"/>
              </a:moveTo>
              <a:lnTo>
                <a:pt x="2275565" y="4637"/>
              </a:lnTo>
            </a:path>
          </a:pathLst>
        </a:custGeom>
      </dgm:spPr>
      <dgm:t>
        <a:bodyPr/>
        <a:lstStyle/>
        <a:p>
          <a:endParaRPr lang="ru-RU"/>
        </a:p>
      </dgm:t>
    </dgm:pt>
    <dgm:pt modelId="{9011B019-7EBF-4112-BBB8-14C854C62455}" type="pres">
      <dgm:prSet presAssocID="{6651C44A-9BE1-4928-8C42-22A1B48BD0BF}" presName="connTx" presStyleLbl="parChTrans1D2" presStyleIdx="2" presStyleCnt="3"/>
      <dgm:spPr/>
      <dgm:t>
        <a:bodyPr/>
        <a:lstStyle/>
        <a:p>
          <a:endParaRPr lang="ru-RU"/>
        </a:p>
      </dgm:t>
    </dgm:pt>
    <dgm:pt modelId="{38986542-C81A-4745-8653-FA856C21CF86}" type="pres">
      <dgm:prSet presAssocID="{3E767014-B409-4909-805A-53F8D6663237}" presName="root2" presStyleCnt="0"/>
      <dgm:spPr/>
      <dgm:t>
        <a:bodyPr/>
        <a:lstStyle/>
        <a:p>
          <a:endParaRPr lang="ru-RU"/>
        </a:p>
      </dgm:t>
    </dgm:pt>
    <dgm:pt modelId="{1871F5BA-7A60-45FA-A432-DBB867347AA1}" type="pres">
      <dgm:prSet presAssocID="{3E767014-B409-4909-805A-53F8D6663237}" presName="LevelTwoTextNode" presStyleLbl="node2" presStyleIdx="2" presStyleCnt="3" custScaleX="169118" custScaleY="186337" custLinFactNeighborX="-10952" custLinFactNeighborY="33682">
        <dgm:presLayoutVars>
          <dgm:chPref val="3"/>
        </dgm:presLayoutVars>
      </dgm:prSet>
      <dgm:spPr>
        <a:prstGeom prst="roundRect">
          <a:avLst>
            <a:gd name="adj" fmla="val 10000"/>
          </a:avLst>
        </a:prstGeom>
      </dgm:spPr>
      <dgm:t>
        <a:bodyPr/>
        <a:lstStyle/>
        <a:p>
          <a:endParaRPr lang="ru-RU"/>
        </a:p>
      </dgm:t>
    </dgm:pt>
    <dgm:pt modelId="{7DD03AA9-F7CB-44F5-87B7-FE09D1B9D193}" type="pres">
      <dgm:prSet presAssocID="{3E767014-B409-4909-805A-53F8D6663237}" presName="level3hierChild" presStyleCnt="0"/>
      <dgm:spPr/>
      <dgm:t>
        <a:bodyPr/>
        <a:lstStyle/>
        <a:p>
          <a:endParaRPr lang="ru-RU"/>
        </a:p>
      </dgm:t>
    </dgm:pt>
    <dgm:pt modelId="{AB091222-AA3C-454B-8919-4221F0D0B4E4}" type="pres">
      <dgm:prSet presAssocID="{3E661BCF-7BA5-4466-AC6D-1D9875BCD74F}" presName="root1" presStyleCnt="0"/>
      <dgm:spPr/>
      <dgm:t>
        <a:bodyPr/>
        <a:lstStyle/>
        <a:p>
          <a:endParaRPr lang="ru-RU"/>
        </a:p>
      </dgm:t>
    </dgm:pt>
    <dgm:pt modelId="{F3415478-8CA4-4778-8334-08BD15BB3FF4}" type="pres">
      <dgm:prSet presAssocID="{3E661BCF-7BA5-4466-AC6D-1D9875BCD74F}" presName="LevelOneTextNode" presStyleLbl="node0" presStyleIdx="1" presStyleCnt="3" custScaleX="184853" custScaleY="91482" custLinFactX="265706" custLinFactY="100000" custLinFactNeighborX="300000" custLinFactNeighborY="120133">
        <dgm:presLayoutVars>
          <dgm:chPref val="3"/>
        </dgm:presLayoutVars>
      </dgm:prSet>
      <dgm:spPr>
        <a:prstGeom prst="roundRect">
          <a:avLst>
            <a:gd name="adj" fmla="val 10000"/>
          </a:avLst>
        </a:prstGeom>
      </dgm:spPr>
      <dgm:t>
        <a:bodyPr/>
        <a:lstStyle/>
        <a:p>
          <a:endParaRPr lang="ru-RU"/>
        </a:p>
      </dgm:t>
    </dgm:pt>
    <dgm:pt modelId="{B6B8A9D8-7BC6-4864-923B-4902C96B7DAB}" type="pres">
      <dgm:prSet presAssocID="{3E661BCF-7BA5-4466-AC6D-1D9875BCD74F}" presName="level2hierChild" presStyleCnt="0"/>
      <dgm:spPr/>
      <dgm:t>
        <a:bodyPr/>
        <a:lstStyle/>
        <a:p>
          <a:endParaRPr lang="ru-RU"/>
        </a:p>
      </dgm:t>
    </dgm:pt>
    <dgm:pt modelId="{464A2C9B-F8B6-40D8-9EC3-BF3BB01B851A}" type="pres">
      <dgm:prSet presAssocID="{060FA9E6-BB81-478A-82F0-6F1A791A6D28}" presName="root1" presStyleCnt="0"/>
      <dgm:spPr/>
      <dgm:t>
        <a:bodyPr/>
        <a:lstStyle/>
        <a:p>
          <a:endParaRPr lang="ru-RU"/>
        </a:p>
      </dgm:t>
    </dgm:pt>
    <dgm:pt modelId="{855A9CC4-8A05-42D7-8AA1-B719A72C1B5B}" type="pres">
      <dgm:prSet presAssocID="{060FA9E6-BB81-478A-82F0-6F1A791A6D28}" presName="LevelOneTextNode" presStyleLbl="node0" presStyleIdx="2" presStyleCnt="3" custScaleX="181043" custScaleY="84812" custLinFactX="265706" custLinFactNeighborX="300000" custLinFactNeighborY="5809">
        <dgm:presLayoutVars>
          <dgm:chPref val="3"/>
        </dgm:presLayoutVars>
      </dgm:prSet>
      <dgm:spPr>
        <a:prstGeom prst="roundRect">
          <a:avLst>
            <a:gd name="adj" fmla="val 10000"/>
          </a:avLst>
        </a:prstGeom>
      </dgm:spPr>
      <dgm:t>
        <a:bodyPr/>
        <a:lstStyle/>
        <a:p>
          <a:endParaRPr lang="ru-RU"/>
        </a:p>
      </dgm:t>
    </dgm:pt>
    <dgm:pt modelId="{7D0DFF0E-1CB2-4498-8D47-4CCB3D8917B7}" type="pres">
      <dgm:prSet presAssocID="{060FA9E6-BB81-478A-82F0-6F1A791A6D28}" presName="level2hierChild" presStyleCnt="0"/>
      <dgm:spPr/>
      <dgm:t>
        <a:bodyPr/>
        <a:lstStyle/>
        <a:p>
          <a:endParaRPr lang="ru-RU"/>
        </a:p>
      </dgm:t>
    </dgm:pt>
  </dgm:ptLst>
  <dgm:cxnLst>
    <dgm:cxn modelId="{3A062968-C22F-4C98-A5AF-B4EF38F63992}" type="presOf" srcId="{039DF0E4-BBE7-451B-AF1A-D26271C376BB}" destId="{BC7E15EF-0244-4447-9697-A321D2297F74}" srcOrd="1" destOrd="0" presId="urn:microsoft.com/office/officeart/2005/8/layout/hierarchy2"/>
    <dgm:cxn modelId="{1A335C70-923E-4E45-9983-1DA2DBAA1FA0}" type="presOf" srcId="{BB90CAC1-FD54-46F6-ACC7-FC140C98F64F}" destId="{91098851-F7D4-4809-9407-E8FF7AE235DA}" srcOrd="0" destOrd="0" presId="urn:microsoft.com/office/officeart/2005/8/layout/hierarchy2"/>
    <dgm:cxn modelId="{E94F62FC-3BFF-431F-8116-F94357D9E3D2}" type="presOf" srcId="{0568CCA2-9930-449D-BA42-BA50CD7630A7}" destId="{B08D34E2-F133-4F04-BE42-5846E2DDBD13}" srcOrd="0" destOrd="0" presId="urn:microsoft.com/office/officeart/2005/8/layout/hierarchy2"/>
    <dgm:cxn modelId="{6DB8F198-B80C-407D-B469-B59A6C612BA0}" type="presOf" srcId="{381E37C9-C119-4F9A-AB77-FDE0BB648209}" destId="{2DFD2061-D1DB-4D64-8829-662EB65BABFC}" srcOrd="0" destOrd="0" presId="urn:microsoft.com/office/officeart/2005/8/layout/hierarchy2"/>
    <dgm:cxn modelId="{B9285CAB-2365-4ECD-A255-C420F4A34227}" type="presOf" srcId="{EDC5601A-A5D1-4364-9DEE-0D75BB0F93F0}" destId="{F1FEE2B2-2D83-4DA4-9E80-5675D415DF02}" srcOrd="0" destOrd="0" presId="urn:microsoft.com/office/officeart/2005/8/layout/hierarchy2"/>
    <dgm:cxn modelId="{1E28A8C8-A96C-46F3-9795-EA606E0D1790}" type="presOf" srcId="{829AC8DE-5244-4774-87CC-48D26AB48F26}" destId="{D65C1F71-4AD1-47B3-920F-BC8B7C4681AA}" srcOrd="0" destOrd="0" presId="urn:microsoft.com/office/officeart/2005/8/layout/hierarchy2"/>
    <dgm:cxn modelId="{CA32C9E5-D3EF-485D-AF66-DF0F1D4E1D23}" srcId="{4A9F870A-98E5-434E-AF8C-51EC832D4C41}" destId="{CB77523A-2450-4FD6-9851-D50910AFC050}" srcOrd="0" destOrd="0" parTransId="{BC1CA837-E4CE-4DBF-B47B-6410C35B04BF}" sibTransId="{5EDE46DC-968F-4D7E-90BC-B633B82AA861}"/>
    <dgm:cxn modelId="{7213FB18-0FE1-48D3-986A-D20792CE45BA}" type="presOf" srcId="{DA367198-FA11-4D06-BCBE-03F9E91F4DF5}" destId="{A6219B8C-AD9D-4B84-AF12-4C9E8EC16B9E}" srcOrd="1" destOrd="0" presId="urn:microsoft.com/office/officeart/2005/8/layout/hierarchy2"/>
    <dgm:cxn modelId="{879D63C9-34D4-4F54-BAA6-AB03797D7D55}" type="presOf" srcId="{6D202D0E-8F43-4321-A27E-51FE5EBD912A}" destId="{D441AE54-EAC5-4CD8-8058-275CD4312367}" srcOrd="0" destOrd="0" presId="urn:microsoft.com/office/officeart/2005/8/layout/hierarchy2"/>
    <dgm:cxn modelId="{1361D982-C211-44AA-B05C-92D72A13F733}" srcId="{4A9F870A-98E5-434E-AF8C-51EC832D4C41}" destId="{829AC8DE-5244-4774-87CC-48D26AB48F26}" srcOrd="2" destOrd="0" parTransId="{CAF8B217-7B88-49CF-8925-5336AF572320}" sibTransId="{9C4A91D5-3FB1-4C50-96AA-E4FDC8DBFE34}"/>
    <dgm:cxn modelId="{AE423910-BC65-4608-9DD4-0FC953339CE6}" type="presOf" srcId="{B4DAB62F-4947-4253-8583-2E626FBF27E7}" destId="{8CC21030-2CD6-41B6-8A19-3F21326613FF}" srcOrd="0" destOrd="0" presId="urn:microsoft.com/office/officeart/2005/8/layout/hierarchy2"/>
    <dgm:cxn modelId="{AD0A0D59-AD47-44CA-839C-D4327AE92D92}" type="presOf" srcId="{BD637343-F812-4DBB-A3B3-5090C2BAE946}" destId="{CC68F560-EFCB-48D2-993D-51D177A0AFEA}" srcOrd="0" destOrd="0" presId="urn:microsoft.com/office/officeart/2005/8/layout/hierarchy2"/>
    <dgm:cxn modelId="{404A0AF1-2647-4C00-BF50-80E662AB88D0}" type="presOf" srcId="{6651C44A-9BE1-4928-8C42-22A1B48BD0BF}" destId="{E5AB27F1-739F-4940-AFB5-4EB172BCEFD7}" srcOrd="0" destOrd="0" presId="urn:microsoft.com/office/officeart/2005/8/layout/hierarchy2"/>
    <dgm:cxn modelId="{994B1010-9BB7-4908-AFD2-E821F20142FD}" srcId="{4CBD9A6D-FD98-43ED-9F6F-352FF3B0A882}" destId="{BB90CAC1-FD54-46F6-ACC7-FC140C98F64F}" srcOrd="0" destOrd="0" parTransId="{039DF0E4-BBE7-451B-AF1A-D26271C376BB}" sibTransId="{713B36E5-1B8B-4B82-BA08-2B8DBF30F4A3}"/>
    <dgm:cxn modelId="{076772EB-2C9E-4F63-ABA0-F816EDF3B18A}" type="presOf" srcId="{69C33C50-EA89-4510-99B4-02829279364D}" destId="{E5C7859B-B254-42EE-B087-E602FD9CCB8E}" srcOrd="0" destOrd="0" presId="urn:microsoft.com/office/officeart/2005/8/layout/hierarchy2"/>
    <dgm:cxn modelId="{20213D8C-E494-4FB5-975D-585D8E167DB4}" srcId="{4CBD9A6D-FD98-43ED-9F6F-352FF3B0A882}" destId="{A39DDDAE-9B4F-4426-B9A3-91C3BF22A4FB}" srcOrd="1" destOrd="0" parTransId="{EDC5601A-A5D1-4364-9DEE-0D75BB0F93F0}" sibTransId="{B00C5247-85BE-49B1-9C2B-5A2C37821C24}"/>
    <dgm:cxn modelId="{CEE808F3-1B25-4412-904D-DB43C60C7C49}" srcId="{381E37C9-C119-4F9A-AB77-FDE0BB648209}" destId="{3E767014-B409-4909-805A-53F8D6663237}" srcOrd="2" destOrd="0" parTransId="{6651C44A-9BE1-4928-8C42-22A1B48BD0BF}" sibTransId="{E090B773-D9BD-4B3F-BCA3-762AFF7AC087}"/>
    <dgm:cxn modelId="{4F231087-DF31-4A8B-83E7-BEA77BCAF724}" type="presOf" srcId="{CB77523A-2450-4FD6-9851-D50910AFC050}" destId="{063F6DF0-68E1-4608-9AEA-1A9C4B30BB65}" srcOrd="0" destOrd="0" presId="urn:microsoft.com/office/officeart/2005/8/layout/hierarchy2"/>
    <dgm:cxn modelId="{FC49948E-4496-4315-9B1F-AF0D84339302}" type="presOf" srcId="{A39DDDAE-9B4F-4426-B9A3-91C3BF22A4FB}" destId="{5585BA2E-CC5B-4EE4-9906-930B3293268E}" srcOrd="0" destOrd="0" presId="urn:microsoft.com/office/officeart/2005/8/layout/hierarchy2"/>
    <dgm:cxn modelId="{3C42EB03-1A4C-4F60-B2CD-DBE9D231A5ED}" type="presOf" srcId="{3E767014-B409-4909-805A-53F8D6663237}" destId="{1871F5BA-7A60-45FA-A432-DBB867347AA1}" srcOrd="0" destOrd="0" presId="urn:microsoft.com/office/officeart/2005/8/layout/hierarchy2"/>
    <dgm:cxn modelId="{C8E64BE3-AFDB-4D8C-AD27-7377FE8A566A}" type="presOf" srcId="{0568CCA2-9930-449D-BA42-BA50CD7630A7}" destId="{0F6BF0BE-795B-4EF5-B2BA-CC1FD608CD45}" srcOrd="1" destOrd="0" presId="urn:microsoft.com/office/officeart/2005/8/layout/hierarchy2"/>
    <dgm:cxn modelId="{C6D460C1-E800-474B-8D92-F45DCBA037AC}" type="presOf" srcId="{9F82E955-6FD0-4B68-960F-5CBEDC9F4769}" destId="{E1260B8D-C5EE-4491-BD55-ACE2FE29F50B}" srcOrd="0" destOrd="0" presId="urn:microsoft.com/office/officeart/2005/8/layout/hierarchy2"/>
    <dgm:cxn modelId="{64EC4A98-BB5B-4EBF-AFAB-79F7F355CF68}" type="presOf" srcId="{23C5454A-9E8B-46E3-A313-0E406212A5B5}" destId="{78F500BB-BB2E-406B-8B8D-AD9CF81889E2}" srcOrd="0" destOrd="0" presId="urn:microsoft.com/office/officeart/2005/8/layout/hierarchy2"/>
    <dgm:cxn modelId="{20A9F4B8-3CC0-4A4C-8342-4960776C2588}" srcId="{4CBD9A6D-FD98-43ED-9F6F-352FF3B0A882}" destId="{C7A122A8-E952-405C-9D17-02A303F0FE2E}" srcOrd="2" destOrd="0" parTransId="{6D202D0E-8F43-4321-A27E-51FE5EBD912A}" sibTransId="{D2B57E5C-53F9-4446-B426-6B2D74EDB6A7}"/>
    <dgm:cxn modelId="{0B4133D5-6130-4494-8677-3380BE2900E5}" type="presOf" srcId="{C7A122A8-E952-405C-9D17-02A303F0FE2E}" destId="{DCE89D83-0A7D-4FFB-A77D-FE854F27DBFA}" srcOrd="0" destOrd="0" presId="urn:microsoft.com/office/officeart/2005/8/layout/hierarchy2"/>
    <dgm:cxn modelId="{D05F0AE7-645D-430E-8904-CBAADB145018}" type="presOf" srcId="{DA367198-FA11-4D06-BCBE-03F9E91F4DF5}" destId="{D3EC375A-29EB-4A5A-AB96-CEC43D38AF69}" srcOrd="0" destOrd="0" presId="urn:microsoft.com/office/officeart/2005/8/layout/hierarchy2"/>
    <dgm:cxn modelId="{CAF0508E-8A44-43A2-8A25-B0987DA8BE4A}" type="presOf" srcId="{88876059-D2DB-4148-8D07-86FA505F3AA1}" destId="{C26D19F5-5874-4109-A35F-9432CBB56884}" srcOrd="0" destOrd="0" presId="urn:microsoft.com/office/officeart/2005/8/layout/hierarchy2"/>
    <dgm:cxn modelId="{4BDA3394-D153-463D-A6BC-A623A4E13CD1}" type="presOf" srcId="{3E661BCF-7BA5-4466-AC6D-1D9875BCD74F}" destId="{F3415478-8CA4-4778-8334-08BD15BB3FF4}" srcOrd="0" destOrd="0" presId="urn:microsoft.com/office/officeart/2005/8/layout/hierarchy2"/>
    <dgm:cxn modelId="{E1343E5E-B093-4F5D-A67C-A0123C585AC8}" type="presOf" srcId="{4A9F870A-98E5-434E-AF8C-51EC832D4C41}" destId="{CE6F9185-C4E6-4C00-822C-2B3626D54973}" srcOrd="0" destOrd="0" presId="urn:microsoft.com/office/officeart/2005/8/layout/hierarchy2"/>
    <dgm:cxn modelId="{90EF6C1A-6E79-456C-A29F-E0BCF6AAD562}" srcId="{4CBD9A6D-FD98-43ED-9F6F-352FF3B0A882}" destId="{69C33C50-EA89-4510-99B4-02829279364D}" srcOrd="4" destOrd="0" parTransId="{DA367198-FA11-4D06-BCBE-03F9E91F4DF5}" sibTransId="{89434268-10F7-430F-B740-A77AF52F3375}"/>
    <dgm:cxn modelId="{72634DBB-05C4-4138-B2E5-283B8ABBEF26}" type="presOf" srcId="{4CBD9A6D-FD98-43ED-9F6F-352FF3B0A882}" destId="{9B013EA5-3BBA-4252-8F19-227462037FED}" srcOrd="0" destOrd="0" presId="urn:microsoft.com/office/officeart/2005/8/layout/hierarchy2"/>
    <dgm:cxn modelId="{F4B34F01-23C4-447C-A5E1-E991ACDF5DC0}" type="presOf" srcId="{6D202D0E-8F43-4321-A27E-51FE5EBD912A}" destId="{F315B69B-6C6A-48F7-852E-33A6336BAFB3}" srcOrd="1" destOrd="0" presId="urn:microsoft.com/office/officeart/2005/8/layout/hierarchy2"/>
    <dgm:cxn modelId="{6FF8A685-557A-4B1F-869E-A884E29AD482}" type="presOf" srcId="{23C5454A-9E8B-46E3-A313-0E406212A5B5}" destId="{12930875-FF8A-441C-B9FE-5AA9778B96EE}" srcOrd="1" destOrd="0" presId="urn:microsoft.com/office/officeart/2005/8/layout/hierarchy2"/>
    <dgm:cxn modelId="{FE858717-269E-453B-92B2-B52ABC3874B8}" type="presOf" srcId="{CAF8B217-7B88-49CF-8925-5336AF572320}" destId="{AF9E716B-8EB7-42A1-ABAE-15EBFE19424E}" srcOrd="0" destOrd="0" presId="urn:microsoft.com/office/officeart/2005/8/layout/hierarchy2"/>
    <dgm:cxn modelId="{FA5B9E9B-5D2F-40D5-BE25-17B6A230156B}" type="presOf" srcId="{CAF8B217-7B88-49CF-8925-5336AF572320}" destId="{1EBCE68E-6755-4B63-9896-4712B9046B03}" srcOrd="1" destOrd="0" presId="urn:microsoft.com/office/officeart/2005/8/layout/hierarchy2"/>
    <dgm:cxn modelId="{088324F7-85ED-4695-8C8C-7C2B286932B3}" srcId="{4CBD9A6D-FD98-43ED-9F6F-352FF3B0A882}" destId="{BD637343-F812-4DBB-A3B3-5090C2BAE946}" srcOrd="3" destOrd="0" parTransId="{23C5454A-9E8B-46E3-A313-0E406212A5B5}" sibTransId="{A95E6031-7103-4951-B72A-24F631319D0D}"/>
    <dgm:cxn modelId="{3B3804FE-C1E9-4374-A76B-F77FB375A330}" type="presOf" srcId="{BC1CA837-E4CE-4DBF-B47B-6410C35B04BF}" destId="{05720A72-E8E4-4361-A79C-9DF5BDD2F6BC}" srcOrd="0" destOrd="0" presId="urn:microsoft.com/office/officeart/2005/8/layout/hierarchy2"/>
    <dgm:cxn modelId="{D212BBC4-44FF-4200-852C-DD779C4FBF50}" type="presOf" srcId="{9F82E955-6FD0-4B68-960F-5CBEDC9F4769}" destId="{B4AA18C3-244C-469B-9B5C-F1C33CA5AB19}" srcOrd="1" destOrd="0" presId="urn:microsoft.com/office/officeart/2005/8/layout/hierarchy2"/>
    <dgm:cxn modelId="{2D747148-23AA-47C6-A3ED-55F0C72E8051}" srcId="{88876059-D2DB-4148-8D07-86FA505F3AA1}" destId="{3E661BCF-7BA5-4466-AC6D-1D9875BCD74F}" srcOrd="1" destOrd="0" parTransId="{92F32648-28EA-4621-B553-B53C9A4E8829}" sibTransId="{564500CE-56E1-4E67-B9E2-3016E71DA7EF}"/>
    <dgm:cxn modelId="{90986750-60C1-4E0B-AC9F-14A959651007}" type="presOf" srcId="{597245FC-6500-47E4-A375-B8030754EE38}" destId="{92128758-E436-40D9-9B4B-F90139BD26CA}" srcOrd="1" destOrd="0" presId="urn:microsoft.com/office/officeart/2005/8/layout/hierarchy2"/>
    <dgm:cxn modelId="{108736F7-47A7-4E85-AD20-12DC6B83C2F3}" srcId="{88876059-D2DB-4148-8D07-86FA505F3AA1}" destId="{381E37C9-C119-4F9A-AB77-FDE0BB648209}" srcOrd="0" destOrd="0" parTransId="{65BD908E-C511-448A-ABB9-5794C8930921}" sibTransId="{5C4365B0-E3B1-4875-BF7D-4A15009E7C8F}"/>
    <dgm:cxn modelId="{2C499143-9B1E-45CD-88B4-1385D3662AED}" type="presOf" srcId="{EDC5601A-A5D1-4364-9DEE-0D75BB0F93F0}" destId="{F28DEC15-E62C-4C3F-AF39-0D961DACC8FA}" srcOrd="1" destOrd="0" presId="urn:microsoft.com/office/officeart/2005/8/layout/hierarchy2"/>
    <dgm:cxn modelId="{61CF1228-402E-41AE-AF76-C51A9E0D07DC}" srcId="{381E37C9-C119-4F9A-AB77-FDE0BB648209}" destId="{4CBD9A6D-FD98-43ED-9F6F-352FF3B0A882}" srcOrd="0" destOrd="0" parTransId="{597245FC-6500-47E4-A375-B8030754EE38}" sibTransId="{6FCB1F3C-5D0D-45B2-8C34-391181940A66}"/>
    <dgm:cxn modelId="{E597096A-1244-45B9-B244-EEBD9A0A362F}" srcId="{381E37C9-C119-4F9A-AB77-FDE0BB648209}" destId="{4A9F870A-98E5-434E-AF8C-51EC832D4C41}" srcOrd="1" destOrd="0" parTransId="{9F82E955-6FD0-4B68-960F-5CBEDC9F4769}" sibTransId="{1EDCDD22-98AA-4A23-B85B-349D9235F19D}"/>
    <dgm:cxn modelId="{FA0F135E-C947-48AB-A502-7D4DB2EA3590}" type="presOf" srcId="{6651C44A-9BE1-4928-8C42-22A1B48BD0BF}" destId="{9011B019-7EBF-4112-BBB8-14C854C62455}" srcOrd="1" destOrd="0" presId="urn:microsoft.com/office/officeart/2005/8/layout/hierarchy2"/>
    <dgm:cxn modelId="{72392035-8485-47FB-AAD2-46A0E80065D0}" type="presOf" srcId="{039DF0E4-BBE7-451B-AF1A-D26271C376BB}" destId="{B022822F-7202-45A6-B27A-9D6F2DCE02C8}" srcOrd="0" destOrd="0" presId="urn:microsoft.com/office/officeart/2005/8/layout/hierarchy2"/>
    <dgm:cxn modelId="{CC49A360-17E0-4E53-BCEA-D06054ABF460}" srcId="{88876059-D2DB-4148-8D07-86FA505F3AA1}" destId="{060FA9E6-BB81-478A-82F0-6F1A791A6D28}" srcOrd="2" destOrd="0" parTransId="{D9E21D8C-2A56-451E-8DC9-FD688472A033}" sibTransId="{544897D2-8A84-4B17-967C-24A6AC18ECC8}"/>
    <dgm:cxn modelId="{F146BC2F-3058-4039-94C5-96C3C5ACBD76}" srcId="{4A9F870A-98E5-434E-AF8C-51EC832D4C41}" destId="{B4DAB62F-4947-4253-8583-2E626FBF27E7}" srcOrd="1" destOrd="0" parTransId="{0568CCA2-9930-449D-BA42-BA50CD7630A7}" sibTransId="{A9FC5C43-CDDD-45A5-8FE2-7C730A1BCDB2}"/>
    <dgm:cxn modelId="{73961CDB-29DF-4A0A-925D-6314C1AF7C43}" type="presOf" srcId="{597245FC-6500-47E4-A375-B8030754EE38}" destId="{20B559DC-64E5-4BDB-89D3-00DCF6456D1F}" srcOrd="0" destOrd="0" presId="urn:microsoft.com/office/officeart/2005/8/layout/hierarchy2"/>
    <dgm:cxn modelId="{82CA66E9-CC67-48F3-95A3-1A81BDFEC4C8}" type="presOf" srcId="{060FA9E6-BB81-478A-82F0-6F1A791A6D28}" destId="{855A9CC4-8A05-42D7-8AA1-B719A72C1B5B}" srcOrd="0" destOrd="0" presId="urn:microsoft.com/office/officeart/2005/8/layout/hierarchy2"/>
    <dgm:cxn modelId="{2624AE9E-22BA-4BF8-B23C-7EA92B13F62F}" type="presOf" srcId="{BC1CA837-E4CE-4DBF-B47B-6410C35B04BF}" destId="{58A0FAB4-64A3-488B-ACD8-86C47732C78D}" srcOrd="1" destOrd="0" presId="urn:microsoft.com/office/officeart/2005/8/layout/hierarchy2"/>
    <dgm:cxn modelId="{517F1498-0304-463C-AA7B-EE75BC4C5DD2}" type="presParOf" srcId="{C26D19F5-5874-4109-A35F-9432CBB56884}" destId="{8556CFFD-7725-4E37-BA26-1AAE374FDBFC}" srcOrd="0" destOrd="0" presId="urn:microsoft.com/office/officeart/2005/8/layout/hierarchy2"/>
    <dgm:cxn modelId="{9F3D26D2-A5AD-4FDD-A92E-FD99E63542BD}" type="presParOf" srcId="{8556CFFD-7725-4E37-BA26-1AAE374FDBFC}" destId="{2DFD2061-D1DB-4D64-8829-662EB65BABFC}" srcOrd="0" destOrd="0" presId="urn:microsoft.com/office/officeart/2005/8/layout/hierarchy2"/>
    <dgm:cxn modelId="{F3762B12-0EDC-4518-9072-576C1F760158}" type="presParOf" srcId="{8556CFFD-7725-4E37-BA26-1AAE374FDBFC}" destId="{156CE216-6F98-40EF-BDCC-BF3FD1A4415A}" srcOrd="1" destOrd="0" presId="urn:microsoft.com/office/officeart/2005/8/layout/hierarchy2"/>
    <dgm:cxn modelId="{0C5E0987-2581-44F5-868D-85AE1BF83832}" type="presParOf" srcId="{156CE216-6F98-40EF-BDCC-BF3FD1A4415A}" destId="{20B559DC-64E5-4BDB-89D3-00DCF6456D1F}" srcOrd="0" destOrd="0" presId="urn:microsoft.com/office/officeart/2005/8/layout/hierarchy2"/>
    <dgm:cxn modelId="{72C1ED01-CC53-4225-A34E-5724C9523D17}" type="presParOf" srcId="{20B559DC-64E5-4BDB-89D3-00DCF6456D1F}" destId="{92128758-E436-40D9-9B4B-F90139BD26CA}" srcOrd="0" destOrd="0" presId="urn:microsoft.com/office/officeart/2005/8/layout/hierarchy2"/>
    <dgm:cxn modelId="{A836FF16-5219-45D8-B4D8-6FEDE45AC00C}" type="presParOf" srcId="{156CE216-6F98-40EF-BDCC-BF3FD1A4415A}" destId="{F5518B3E-989F-4DC2-947C-798060004B3F}" srcOrd="1" destOrd="0" presId="urn:microsoft.com/office/officeart/2005/8/layout/hierarchy2"/>
    <dgm:cxn modelId="{36F5ACB1-2456-4BDF-A339-E86CC27634E1}" type="presParOf" srcId="{F5518B3E-989F-4DC2-947C-798060004B3F}" destId="{9B013EA5-3BBA-4252-8F19-227462037FED}" srcOrd="0" destOrd="0" presId="urn:microsoft.com/office/officeart/2005/8/layout/hierarchy2"/>
    <dgm:cxn modelId="{FFEDABCC-529C-41C1-85D7-D2F0EE663869}" type="presParOf" srcId="{F5518B3E-989F-4DC2-947C-798060004B3F}" destId="{65B26EEF-B94F-45F4-9A89-6DBEB5771E75}" srcOrd="1" destOrd="0" presId="urn:microsoft.com/office/officeart/2005/8/layout/hierarchy2"/>
    <dgm:cxn modelId="{3F4199E5-DBAC-4DCD-983C-631AD3152837}" type="presParOf" srcId="{65B26EEF-B94F-45F4-9A89-6DBEB5771E75}" destId="{B022822F-7202-45A6-B27A-9D6F2DCE02C8}" srcOrd="0" destOrd="0" presId="urn:microsoft.com/office/officeart/2005/8/layout/hierarchy2"/>
    <dgm:cxn modelId="{CDACB57A-8FC0-4876-950E-3F80412A0AE3}" type="presParOf" srcId="{B022822F-7202-45A6-B27A-9D6F2DCE02C8}" destId="{BC7E15EF-0244-4447-9697-A321D2297F74}" srcOrd="0" destOrd="0" presId="urn:microsoft.com/office/officeart/2005/8/layout/hierarchy2"/>
    <dgm:cxn modelId="{FE91DA0A-4BB9-4A7F-8A4C-D67F6F1E597F}" type="presParOf" srcId="{65B26EEF-B94F-45F4-9A89-6DBEB5771E75}" destId="{9C1E431F-A0D8-4EEB-9558-F94ACE963E1D}" srcOrd="1" destOrd="0" presId="urn:microsoft.com/office/officeart/2005/8/layout/hierarchy2"/>
    <dgm:cxn modelId="{54771972-99F5-4C5D-8675-D8D36CEDD93A}" type="presParOf" srcId="{9C1E431F-A0D8-4EEB-9558-F94ACE963E1D}" destId="{91098851-F7D4-4809-9407-E8FF7AE235DA}" srcOrd="0" destOrd="0" presId="urn:microsoft.com/office/officeart/2005/8/layout/hierarchy2"/>
    <dgm:cxn modelId="{5ECE19E8-157E-4811-B858-6C1C4422540E}" type="presParOf" srcId="{9C1E431F-A0D8-4EEB-9558-F94ACE963E1D}" destId="{13F31154-F967-4C94-B82A-D307A54D067F}" srcOrd="1" destOrd="0" presId="urn:microsoft.com/office/officeart/2005/8/layout/hierarchy2"/>
    <dgm:cxn modelId="{6F580092-A219-4069-84DA-605AAA67F82D}" type="presParOf" srcId="{65B26EEF-B94F-45F4-9A89-6DBEB5771E75}" destId="{F1FEE2B2-2D83-4DA4-9E80-5675D415DF02}" srcOrd="2" destOrd="0" presId="urn:microsoft.com/office/officeart/2005/8/layout/hierarchy2"/>
    <dgm:cxn modelId="{827816D9-39A5-481F-9159-925F6D0C0563}" type="presParOf" srcId="{F1FEE2B2-2D83-4DA4-9E80-5675D415DF02}" destId="{F28DEC15-E62C-4C3F-AF39-0D961DACC8FA}" srcOrd="0" destOrd="0" presId="urn:microsoft.com/office/officeart/2005/8/layout/hierarchy2"/>
    <dgm:cxn modelId="{26C872C8-D70B-4457-8A88-80BA88F7BA1E}" type="presParOf" srcId="{65B26EEF-B94F-45F4-9A89-6DBEB5771E75}" destId="{DEB13648-A4EA-4DB0-A752-D1FAE263EB0A}" srcOrd="3" destOrd="0" presId="urn:microsoft.com/office/officeart/2005/8/layout/hierarchy2"/>
    <dgm:cxn modelId="{A6DB7F6D-9BBB-4E0B-85E7-045B8EA34F18}" type="presParOf" srcId="{DEB13648-A4EA-4DB0-A752-D1FAE263EB0A}" destId="{5585BA2E-CC5B-4EE4-9906-930B3293268E}" srcOrd="0" destOrd="0" presId="urn:microsoft.com/office/officeart/2005/8/layout/hierarchy2"/>
    <dgm:cxn modelId="{20B32D17-F255-4F52-90F8-16882D919020}" type="presParOf" srcId="{DEB13648-A4EA-4DB0-A752-D1FAE263EB0A}" destId="{79533189-937C-41DE-92EE-85FDEC47EACE}" srcOrd="1" destOrd="0" presId="urn:microsoft.com/office/officeart/2005/8/layout/hierarchy2"/>
    <dgm:cxn modelId="{14E2AA78-6C98-48BB-83DB-51E4F4AC0059}" type="presParOf" srcId="{65B26EEF-B94F-45F4-9A89-6DBEB5771E75}" destId="{D441AE54-EAC5-4CD8-8058-275CD4312367}" srcOrd="4" destOrd="0" presId="urn:microsoft.com/office/officeart/2005/8/layout/hierarchy2"/>
    <dgm:cxn modelId="{F859C1DF-6F46-49FF-A45C-93AA135E5436}" type="presParOf" srcId="{D441AE54-EAC5-4CD8-8058-275CD4312367}" destId="{F315B69B-6C6A-48F7-852E-33A6336BAFB3}" srcOrd="0" destOrd="0" presId="urn:microsoft.com/office/officeart/2005/8/layout/hierarchy2"/>
    <dgm:cxn modelId="{453C59FB-9F3D-4E48-A183-88B9E249E691}" type="presParOf" srcId="{65B26EEF-B94F-45F4-9A89-6DBEB5771E75}" destId="{EEA91487-05F2-4EE1-987D-D5D97C03FE49}" srcOrd="5" destOrd="0" presId="urn:microsoft.com/office/officeart/2005/8/layout/hierarchy2"/>
    <dgm:cxn modelId="{AA5EA4C2-42BD-4FEF-A294-CD286BBCA37D}" type="presParOf" srcId="{EEA91487-05F2-4EE1-987D-D5D97C03FE49}" destId="{DCE89D83-0A7D-4FFB-A77D-FE854F27DBFA}" srcOrd="0" destOrd="0" presId="urn:microsoft.com/office/officeart/2005/8/layout/hierarchy2"/>
    <dgm:cxn modelId="{839F31EB-4A8A-4CFB-BEB4-8876CDB9BBA2}" type="presParOf" srcId="{EEA91487-05F2-4EE1-987D-D5D97C03FE49}" destId="{2263D09A-B415-460A-820D-6446071B5917}" srcOrd="1" destOrd="0" presId="urn:microsoft.com/office/officeart/2005/8/layout/hierarchy2"/>
    <dgm:cxn modelId="{5917B38E-0245-447C-A39F-AED6C36711E1}" type="presParOf" srcId="{65B26EEF-B94F-45F4-9A89-6DBEB5771E75}" destId="{78F500BB-BB2E-406B-8B8D-AD9CF81889E2}" srcOrd="6" destOrd="0" presId="urn:microsoft.com/office/officeart/2005/8/layout/hierarchy2"/>
    <dgm:cxn modelId="{C8B69388-8975-42D8-B088-0B0514943837}" type="presParOf" srcId="{78F500BB-BB2E-406B-8B8D-AD9CF81889E2}" destId="{12930875-FF8A-441C-B9FE-5AA9778B96EE}" srcOrd="0" destOrd="0" presId="urn:microsoft.com/office/officeart/2005/8/layout/hierarchy2"/>
    <dgm:cxn modelId="{31344F1C-3462-408C-B98C-0CF5B21079AC}" type="presParOf" srcId="{65B26EEF-B94F-45F4-9A89-6DBEB5771E75}" destId="{AE07F115-1A04-410A-A413-DFEE971ACD77}" srcOrd="7" destOrd="0" presId="urn:microsoft.com/office/officeart/2005/8/layout/hierarchy2"/>
    <dgm:cxn modelId="{1A6ED24B-256E-4547-9ABE-DD5E8E2735DD}" type="presParOf" srcId="{AE07F115-1A04-410A-A413-DFEE971ACD77}" destId="{CC68F560-EFCB-48D2-993D-51D177A0AFEA}" srcOrd="0" destOrd="0" presId="urn:microsoft.com/office/officeart/2005/8/layout/hierarchy2"/>
    <dgm:cxn modelId="{463D773F-28EC-4454-9151-360217BD6424}" type="presParOf" srcId="{AE07F115-1A04-410A-A413-DFEE971ACD77}" destId="{535B4ED2-FB2F-466D-893F-2F41B1B5D855}" srcOrd="1" destOrd="0" presId="urn:microsoft.com/office/officeart/2005/8/layout/hierarchy2"/>
    <dgm:cxn modelId="{2F376EA1-A48C-46A2-BDA7-DADE3998BFFB}" type="presParOf" srcId="{65B26EEF-B94F-45F4-9A89-6DBEB5771E75}" destId="{D3EC375A-29EB-4A5A-AB96-CEC43D38AF69}" srcOrd="8" destOrd="0" presId="urn:microsoft.com/office/officeart/2005/8/layout/hierarchy2"/>
    <dgm:cxn modelId="{C0A6FA08-17A0-42E2-A5C7-878213001F6A}" type="presParOf" srcId="{D3EC375A-29EB-4A5A-AB96-CEC43D38AF69}" destId="{A6219B8C-AD9D-4B84-AF12-4C9E8EC16B9E}" srcOrd="0" destOrd="0" presId="urn:microsoft.com/office/officeart/2005/8/layout/hierarchy2"/>
    <dgm:cxn modelId="{B87C2732-2F72-458D-BA2B-578CF8D5C4A9}" type="presParOf" srcId="{65B26EEF-B94F-45F4-9A89-6DBEB5771E75}" destId="{9CB44C0F-98FB-4621-A9CB-94996A775A87}" srcOrd="9" destOrd="0" presId="urn:microsoft.com/office/officeart/2005/8/layout/hierarchy2"/>
    <dgm:cxn modelId="{90556B68-EEB1-41CC-BF1C-509C44C6E26A}" type="presParOf" srcId="{9CB44C0F-98FB-4621-A9CB-94996A775A87}" destId="{E5C7859B-B254-42EE-B087-E602FD9CCB8E}" srcOrd="0" destOrd="0" presId="urn:microsoft.com/office/officeart/2005/8/layout/hierarchy2"/>
    <dgm:cxn modelId="{9D65AF67-4F09-4670-BC84-E60E5C63B78B}" type="presParOf" srcId="{9CB44C0F-98FB-4621-A9CB-94996A775A87}" destId="{4A876E76-0484-4927-8B65-A266452DDADB}" srcOrd="1" destOrd="0" presId="urn:microsoft.com/office/officeart/2005/8/layout/hierarchy2"/>
    <dgm:cxn modelId="{FDC380E4-C848-4FD6-B892-CE419AAEB0C8}" type="presParOf" srcId="{156CE216-6F98-40EF-BDCC-BF3FD1A4415A}" destId="{E1260B8D-C5EE-4491-BD55-ACE2FE29F50B}" srcOrd="2" destOrd="0" presId="urn:microsoft.com/office/officeart/2005/8/layout/hierarchy2"/>
    <dgm:cxn modelId="{6EA3C64D-CBCE-4337-8DDF-126E79C0075F}" type="presParOf" srcId="{E1260B8D-C5EE-4491-BD55-ACE2FE29F50B}" destId="{B4AA18C3-244C-469B-9B5C-F1C33CA5AB19}" srcOrd="0" destOrd="0" presId="urn:microsoft.com/office/officeart/2005/8/layout/hierarchy2"/>
    <dgm:cxn modelId="{33942CF9-A09F-43EE-93CD-D8199C330227}" type="presParOf" srcId="{156CE216-6F98-40EF-BDCC-BF3FD1A4415A}" destId="{95165DAB-17C9-48C9-B440-7E094BDF9FF1}" srcOrd="3" destOrd="0" presId="urn:microsoft.com/office/officeart/2005/8/layout/hierarchy2"/>
    <dgm:cxn modelId="{41CC823D-3F19-422A-A92F-37B6E977E149}" type="presParOf" srcId="{95165DAB-17C9-48C9-B440-7E094BDF9FF1}" destId="{CE6F9185-C4E6-4C00-822C-2B3626D54973}" srcOrd="0" destOrd="0" presId="urn:microsoft.com/office/officeart/2005/8/layout/hierarchy2"/>
    <dgm:cxn modelId="{375EDDAF-D7B0-4FDE-B81C-129C11CD675D}" type="presParOf" srcId="{95165DAB-17C9-48C9-B440-7E094BDF9FF1}" destId="{1F0B68F9-5649-4D16-AEB6-9714FDD0C870}" srcOrd="1" destOrd="0" presId="urn:microsoft.com/office/officeart/2005/8/layout/hierarchy2"/>
    <dgm:cxn modelId="{AC74033D-E12A-4B79-8DE7-2BC48A03C290}" type="presParOf" srcId="{1F0B68F9-5649-4D16-AEB6-9714FDD0C870}" destId="{05720A72-E8E4-4361-A79C-9DF5BDD2F6BC}" srcOrd="0" destOrd="0" presId="urn:microsoft.com/office/officeart/2005/8/layout/hierarchy2"/>
    <dgm:cxn modelId="{DFD94B49-A242-4CAF-9269-1A12C96CD85A}" type="presParOf" srcId="{05720A72-E8E4-4361-A79C-9DF5BDD2F6BC}" destId="{58A0FAB4-64A3-488B-ACD8-86C47732C78D}" srcOrd="0" destOrd="0" presId="urn:microsoft.com/office/officeart/2005/8/layout/hierarchy2"/>
    <dgm:cxn modelId="{03175BBC-EF47-4AA3-BFA6-B2E55ABA5524}" type="presParOf" srcId="{1F0B68F9-5649-4D16-AEB6-9714FDD0C870}" destId="{AD57884C-2CD8-4313-8DF1-3E8755B4C44A}" srcOrd="1" destOrd="0" presId="urn:microsoft.com/office/officeart/2005/8/layout/hierarchy2"/>
    <dgm:cxn modelId="{AA3FB317-CFD0-4F2B-A1BF-D429FDFB563B}" type="presParOf" srcId="{AD57884C-2CD8-4313-8DF1-3E8755B4C44A}" destId="{063F6DF0-68E1-4608-9AEA-1A9C4B30BB65}" srcOrd="0" destOrd="0" presId="urn:microsoft.com/office/officeart/2005/8/layout/hierarchy2"/>
    <dgm:cxn modelId="{E7CC16A4-6A1C-4949-9503-40AFDDD2B810}" type="presParOf" srcId="{AD57884C-2CD8-4313-8DF1-3E8755B4C44A}" destId="{287B233A-6F51-40CD-B875-7754B499B35B}" srcOrd="1" destOrd="0" presId="urn:microsoft.com/office/officeart/2005/8/layout/hierarchy2"/>
    <dgm:cxn modelId="{1B1BA9FC-FA5A-48DF-8D65-6DBB34CFE953}" type="presParOf" srcId="{1F0B68F9-5649-4D16-AEB6-9714FDD0C870}" destId="{B08D34E2-F133-4F04-BE42-5846E2DDBD13}" srcOrd="2" destOrd="0" presId="urn:microsoft.com/office/officeart/2005/8/layout/hierarchy2"/>
    <dgm:cxn modelId="{335B99A6-A30A-43F7-9D5C-2EC8C15006BF}" type="presParOf" srcId="{B08D34E2-F133-4F04-BE42-5846E2DDBD13}" destId="{0F6BF0BE-795B-4EF5-B2BA-CC1FD608CD45}" srcOrd="0" destOrd="0" presId="urn:microsoft.com/office/officeart/2005/8/layout/hierarchy2"/>
    <dgm:cxn modelId="{DEC4E1F5-9B8B-4135-8AE0-88407990CAD5}" type="presParOf" srcId="{1F0B68F9-5649-4D16-AEB6-9714FDD0C870}" destId="{17077E40-3D22-4F99-9123-F01FD5E5F53A}" srcOrd="3" destOrd="0" presId="urn:microsoft.com/office/officeart/2005/8/layout/hierarchy2"/>
    <dgm:cxn modelId="{3214461D-2199-4268-8DC4-FD2A693E0DA7}" type="presParOf" srcId="{17077E40-3D22-4F99-9123-F01FD5E5F53A}" destId="{8CC21030-2CD6-41B6-8A19-3F21326613FF}" srcOrd="0" destOrd="0" presId="urn:microsoft.com/office/officeart/2005/8/layout/hierarchy2"/>
    <dgm:cxn modelId="{6166A4B7-6227-49FD-A296-475CD2F8EE29}" type="presParOf" srcId="{17077E40-3D22-4F99-9123-F01FD5E5F53A}" destId="{371F40BE-9BB7-4B8F-88B0-234405607D34}" srcOrd="1" destOrd="0" presId="urn:microsoft.com/office/officeart/2005/8/layout/hierarchy2"/>
    <dgm:cxn modelId="{4321F0C6-A9B7-48C8-AFCD-E3139A6EE502}" type="presParOf" srcId="{1F0B68F9-5649-4D16-AEB6-9714FDD0C870}" destId="{AF9E716B-8EB7-42A1-ABAE-15EBFE19424E}" srcOrd="4" destOrd="0" presId="urn:microsoft.com/office/officeart/2005/8/layout/hierarchy2"/>
    <dgm:cxn modelId="{27402803-667A-4244-B390-7424A26BEDE9}" type="presParOf" srcId="{AF9E716B-8EB7-42A1-ABAE-15EBFE19424E}" destId="{1EBCE68E-6755-4B63-9896-4712B9046B03}" srcOrd="0" destOrd="0" presId="urn:microsoft.com/office/officeart/2005/8/layout/hierarchy2"/>
    <dgm:cxn modelId="{A4764B43-EFED-4AFB-AF6B-56BE6A8293B3}" type="presParOf" srcId="{1F0B68F9-5649-4D16-AEB6-9714FDD0C870}" destId="{148394E7-8ABC-48E5-A7DB-EF0CCAABD4E3}" srcOrd="5" destOrd="0" presId="urn:microsoft.com/office/officeart/2005/8/layout/hierarchy2"/>
    <dgm:cxn modelId="{ED08D796-D891-491A-8468-A8C8F5C3A0C9}" type="presParOf" srcId="{148394E7-8ABC-48E5-A7DB-EF0CCAABD4E3}" destId="{D65C1F71-4AD1-47B3-920F-BC8B7C4681AA}" srcOrd="0" destOrd="0" presId="urn:microsoft.com/office/officeart/2005/8/layout/hierarchy2"/>
    <dgm:cxn modelId="{F2BA5F10-49B5-4973-BD13-241BD000AC3F}" type="presParOf" srcId="{148394E7-8ABC-48E5-A7DB-EF0CCAABD4E3}" destId="{4A2CE08F-8896-447D-A7C7-4D57F6B16170}" srcOrd="1" destOrd="0" presId="urn:microsoft.com/office/officeart/2005/8/layout/hierarchy2"/>
    <dgm:cxn modelId="{C5454DDE-5DD6-458B-9DC9-604FD751B0F4}" type="presParOf" srcId="{156CE216-6F98-40EF-BDCC-BF3FD1A4415A}" destId="{E5AB27F1-739F-4940-AFB5-4EB172BCEFD7}" srcOrd="4" destOrd="0" presId="urn:microsoft.com/office/officeart/2005/8/layout/hierarchy2"/>
    <dgm:cxn modelId="{66E2923C-AEA4-48C7-8B31-D27BADB4227E}" type="presParOf" srcId="{E5AB27F1-739F-4940-AFB5-4EB172BCEFD7}" destId="{9011B019-7EBF-4112-BBB8-14C854C62455}" srcOrd="0" destOrd="0" presId="urn:microsoft.com/office/officeart/2005/8/layout/hierarchy2"/>
    <dgm:cxn modelId="{B9088C0F-4A6C-4A60-A716-B24217D868EF}" type="presParOf" srcId="{156CE216-6F98-40EF-BDCC-BF3FD1A4415A}" destId="{38986542-C81A-4745-8653-FA856C21CF86}" srcOrd="5" destOrd="0" presId="urn:microsoft.com/office/officeart/2005/8/layout/hierarchy2"/>
    <dgm:cxn modelId="{31B8663A-0F66-4808-A4BC-158777AB2D25}" type="presParOf" srcId="{38986542-C81A-4745-8653-FA856C21CF86}" destId="{1871F5BA-7A60-45FA-A432-DBB867347AA1}" srcOrd="0" destOrd="0" presId="urn:microsoft.com/office/officeart/2005/8/layout/hierarchy2"/>
    <dgm:cxn modelId="{A3680508-A2A9-4A78-9555-1AE540B2C611}" type="presParOf" srcId="{38986542-C81A-4745-8653-FA856C21CF86}" destId="{7DD03AA9-F7CB-44F5-87B7-FE09D1B9D193}" srcOrd="1" destOrd="0" presId="urn:microsoft.com/office/officeart/2005/8/layout/hierarchy2"/>
    <dgm:cxn modelId="{6B997FC6-EBFC-4EBA-B6AF-4A019982D5D8}" type="presParOf" srcId="{C26D19F5-5874-4109-A35F-9432CBB56884}" destId="{AB091222-AA3C-454B-8919-4221F0D0B4E4}" srcOrd="1" destOrd="0" presId="urn:microsoft.com/office/officeart/2005/8/layout/hierarchy2"/>
    <dgm:cxn modelId="{83D91D9F-D908-4FBC-991E-748085B2B2E9}" type="presParOf" srcId="{AB091222-AA3C-454B-8919-4221F0D0B4E4}" destId="{F3415478-8CA4-4778-8334-08BD15BB3FF4}" srcOrd="0" destOrd="0" presId="urn:microsoft.com/office/officeart/2005/8/layout/hierarchy2"/>
    <dgm:cxn modelId="{3E59769C-9852-4BFE-A53D-388060F2CD77}" type="presParOf" srcId="{AB091222-AA3C-454B-8919-4221F0D0B4E4}" destId="{B6B8A9D8-7BC6-4864-923B-4902C96B7DAB}" srcOrd="1" destOrd="0" presId="urn:microsoft.com/office/officeart/2005/8/layout/hierarchy2"/>
    <dgm:cxn modelId="{C5F4A4A0-5027-477F-9C1C-CECB19E21730}" type="presParOf" srcId="{C26D19F5-5874-4109-A35F-9432CBB56884}" destId="{464A2C9B-F8B6-40D8-9EC3-BF3BB01B851A}" srcOrd="2" destOrd="0" presId="urn:microsoft.com/office/officeart/2005/8/layout/hierarchy2"/>
    <dgm:cxn modelId="{3356D977-EB97-4901-8480-D57741F5CC72}" type="presParOf" srcId="{464A2C9B-F8B6-40D8-9EC3-BF3BB01B851A}" destId="{855A9CC4-8A05-42D7-8AA1-B719A72C1B5B}" srcOrd="0" destOrd="0" presId="urn:microsoft.com/office/officeart/2005/8/layout/hierarchy2"/>
    <dgm:cxn modelId="{CF8B848E-81AF-4F1E-85DE-EEAC1026C437}" type="presParOf" srcId="{464A2C9B-F8B6-40D8-9EC3-BF3BB01B851A}" destId="{7D0DFF0E-1CB2-4498-8D47-4CCB3D8917B7}" srcOrd="1" destOrd="0" presId="urn:microsoft.com/office/officeart/2005/8/layout/hierarchy2"/>
  </dgm:cxnLst>
  <dgm:bg/>
  <dgm:whole>
    <a:ln w="28575">
      <a:solidFill>
        <a:srgbClr val="92D050"/>
      </a:solidFill>
    </a:ln>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3C001C1-62E6-4B1C-A5FE-67FF68AD1535}" type="doc">
      <dgm:prSet loTypeId="urn:microsoft.com/office/officeart/2005/8/layout/vList5" loCatId="list" qsTypeId="urn:microsoft.com/office/officeart/2005/8/quickstyle/simple5" qsCatId="simple" csTypeId="urn:microsoft.com/office/officeart/2005/8/colors/colorful5" csCatId="colorful" phldr="1"/>
      <dgm:spPr/>
      <dgm:t>
        <a:bodyPr/>
        <a:lstStyle/>
        <a:p>
          <a:endParaRPr lang="ru-RU"/>
        </a:p>
      </dgm:t>
    </dgm:pt>
    <dgm:pt modelId="{4D310CF4-AB92-4849-9E09-3F58152D2612}">
      <dgm:prSet phldrT="[Текст]" custT="1"/>
      <dgm:spPr>
        <a:xfrm>
          <a:off x="0" y="7"/>
          <a:ext cx="2216639" cy="1543745"/>
        </a:xfrm>
        <a:gradFill rotWithShape="0">
          <a:gsLst>
            <a:gs pos="0">
              <a:srgbClr val="4BACC6">
                <a:hueOff val="0"/>
                <a:satOff val="0"/>
                <a:lumOff val="0"/>
                <a:alphaOff val="0"/>
                <a:shade val="51000"/>
                <a:satMod val="130000"/>
              </a:srgbClr>
            </a:gs>
            <a:gs pos="80000">
              <a:srgbClr val="4BACC6">
                <a:hueOff val="0"/>
                <a:satOff val="0"/>
                <a:lumOff val="0"/>
                <a:alphaOff val="0"/>
                <a:shade val="93000"/>
                <a:satMod val="130000"/>
              </a:srgbClr>
            </a:gs>
            <a:gs pos="100000">
              <a:srgbClr val="4BACC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ru-RU" sz="1600" b="1" dirty="0">
              <a:solidFill>
                <a:sysClr val="windowText" lastClr="000000"/>
              </a:solidFill>
              <a:latin typeface="Times New Roman" pitchFamily="18" charset="0"/>
              <a:ea typeface="+mn-ea"/>
              <a:cs typeface="Times New Roman" pitchFamily="18" charset="0"/>
            </a:rPr>
            <a:t>І СКЛАДОВА</a:t>
          </a:r>
        </a:p>
        <a:p>
          <a:r>
            <a:rPr lang="ru-RU" sz="1600" b="1" i="0" baseline="0" dirty="0">
              <a:solidFill>
                <a:sysClr val="windowText" lastClr="000000"/>
              </a:solidFill>
              <a:latin typeface="Times New Roman" pitchFamily="18" charset="0"/>
              <a:ea typeface="+mn-ea"/>
              <a:cs typeface="Times New Roman" pitchFamily="18" charset="0"/>
            </a:rPr>
            <a:t>ВПРОВАДЖЕННЯ  ЗДОРОВ'ЯЗБЕРІГАЮЧИХ </a:t>
          </a:r>
          <a:r>
            <a:rPr lang="ru-RU" sz="1600" b="1" baseline="0" dirty="0">
              <a:solidFill>
                <a:sysClr val="windowText" lastClr="000000"/>
              </a:solidFill>
              <a:latin typeface="Times New Roman" pitchFamily="18" charset="0"/>
              <a:ea typeface="+mn-ea"/>
              <a:cs typeface="Times New Roman" pitchFamily="18" charset="0"/>
            </a:rPr>
            <a:t>ТЕХНОЛОГІЙ  </a:t>
          </a:r>
        </a:p>
      </dgm:t>
    </dgm:pt>
    <dgm:pt modelId="{908BE940-6749-43E1-A0FE-2E5210F8075F}" type="parTrans" cxnId="{BA1D47F7-2F31-4F53-9131-186DACE852CC}">
      <dgm:prSet/>
      <dgm:spPr/>
      <dgm:t>
        <a:bodyPr/>
        <a:lstStyle/>
        <a:p>
          <a:endParaRPr lang="ru-RU"/>
        </a:p>
      </dgm:t>
    </dgm:pt>
    <dgm:pt modelId="{5497B2B7-9B33-49FF-B8D2-23FF56959CBC}" type="sibTrans" cxnId="{BA1D47F7-2F31-4F53-9131-186DACE852CC}">
      <dgm:prSet/>
      <dgm:spPr/>
      <dgm:t>
        <a:bodyPr/>
        <a:lstStyle/>
        <a:p>
          <a:endParaRPr lang="ru-RU"/>
        </a:p>
      </dgm:t>
    </dgm:pt>
    <dgm:pt modelId="{86DE2247-D42B-4708-8024-708F03657835}">
      <dgm:prSet phldrT="[Текст]" custT="1"/>
      <dgm:spPr>
        <a:xfrm rot="5400000">
          <a:off x="3396895" y="-1005862"/>
          <a:ext cx="1199638" cy="3560148"/>
        </a:xfrm>
        <a:solidFill>
          <a:srgbClr val="4BACC6">
            <a:tint val="40000"/>
            <a:alpha val="90000"/>
            <a:hueOff val="0"/>
            <a:satOff val="0"/>
            <a:lumOff val="0"/>
            <a:alphaOff val="0"/>
          </a:srgbClr>
        </a:solidFill>
        <a:ln w="9525" cap="flat" cmpd="sng" algn="ctr">
          <a:solidFill>
            <a:srgbClr val="4BACC6">
              <a:tint val="40000"/>
              <a:alpha val="90000"/>
              <a:hueOff val="0"/>
              <a:satOff val="0"/>
              <a:lumOff val="0"/>
              <a:alphaOff val="0"/>
            </a:srgbClr>
          </a:solidFill>
          <a:prstDash val="solid"/>
        </a:ln>
        <a:effectLst>
          <a:outerShdw blurRad="40000" dist="23000" dir="5400000" rotWithShape="0">
            <a:srgbClr val="000000">
              <a:alpha val="35000"/>
            </a:srgbClr>
          </a:outerShdw>
        </a:effectLst>
      </dgm:spPr>
      <dgm:t>
        <a:bodyPr/>
        <a:lstStyle/>
        <a:p>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Впровадження</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педагогічних</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технологій</a:t>
          </a:r>
          <a:endPar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endParaRPr>
        </a:p>
      </dgm:t>
    </dgm:pt>
    <dgm:pt modelId="{11A47160-19CF-4573-9AE3-0FC669DB02A7}" type="parTrans" cxnId="{556334EB-B6B9-46AF-BB13-9D5582E72287}">
      <dgm:prSet/>
      <dgm:spPr/>
      <dgm:t>
        <a:bodyPr/>
        <a:lstStyle/>
        <a:p>
          <a:endParaRPr lang="ru-RU"/>
        </a:p>
      </dgm:t>
    </dgm:pt>
    <dgm:pt modelId="{1F231477-23F5-4BE9-8BFF-1BE80DBF1EB5}" type="sibTrans" cxnId="{556334EB-B6B9-46AF-BB13-9D5582E72287}">
      <dgm:prSet/>
      <dgm:spPr/>
      <dgm:t>
        <a:bodyPr/>
        <a:lstStyle/>
        <a:p>
          <a:endParaRPr lang="ru-RU"/>
        </a:p>
      </dgm:t>
    </dgm:pt>
    <dgm:pt modelId="{F4C8DD86-8483-4819-A8A4-882593545E7B}">
      <dgm:prSet phldrT="[Текст]" custT="1"/>
      <dgm:spPr>
        <a:xfrm rot="5400000">
          <a:off x="3396895" y="-1005862"/>
          <a:ext cx="1199638" cy="3560148"/>
        </a:xfrm>
        <a:solidFill>
          <a:srgbClr val="4BACC6">
            <a:tint val="40000"/>
            <a:alpha val="90000"/>
            <a:hueOff val="0"/>
            <a:satOff val="0"/>
            <a:lumOff val="0"/>
            <a:alphaOff val="0"/>
          </a:srgbClr>
        </a:solidFill>
        <a:ln w="9525" cap="flat" cmpd="sng" algn="ctr">
          <a:solidFill>
            <a:srgbClr val="4BACC6">
              <a:tint val="40000"/>
              <a:alpha val="90000"/>
              <a:hueOff val="0"/>
              <a:satOff val="0"/>
              <a:lumOff val="0"/>
              <a:alphaOff val="0"/>
            </a:srgbClr>
          </a:solidFill>
          <a:prstDash val="solid"/>
        </a:ln>
        <a:effectLst>
          <a:outerShdw blurRad="40000" dist="23000" dir="5400000" rotWithShape="0">
            <a:srgbClr val="000000">
              <a:alpha val="35000"/>
            </a:srgbClr>
          </a:outerShdw>
        </a:effectLst>
      </dgm:spPr>
      <dgm:t>
        <a:bodyPr/>
        <a:lstStyle/>
        <a:p>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Забезпечення</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санітарно-гігієнічних</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норм</a:t>
          </a:r>
        </a:p>
      </dgm:t>
    </dgm:pt>
    <dgm:pt modelId="{8F371720-2892-4D12-A41F-02D3A268C2EA}" type="parTrans" cxnId="{D9E39F8F-B721-457C-9680-6C057768D275}">
      <dgm:prSet/>
      <dgm:spPr/>
      <dgm:t>
        <a:bodyPr/>
        <a:lstStyle/>
        <a:p>
          <a:endParaRPr lang="ru-RU"/>
        </a:p>
      </dgm:t>
    </dgm:pt>
    <dgm:pt modelId="{C9AF0179-DB96-4422-BCD8-00F051656507}" type="sibTrans" cxnId="{D9E39F8F-B721-457C-9680-6C057768D275}">
      <dgm:prSet/>
      <dgm:spPr/>
      <dgm:t>
        <a:bodyPr/>
        <a:lstStyle/>
        <a:p>
          <a:endParaRPr lang="ru-RU"/>
        </a:p>
      </dgm:t>
    </dgm:pt>
    <dgm:pt modelId="{0241722E-B94F-4E88-B180-3E5197BADF8C}">
      <dgm:prSet phldrT="[Текст]" custT="1"/>
      <dgm:spPr>
        <a:xfrm>
          <a:off x="0" y="1623272"/>
          <a:ext cx="2079762" cy="1543745"/>
        </a:xfrm>
        <a:gradFill rotWithShape="0">
          <a:gsLst>
            <a:gs pos="0">
              <a:srgbClr val="4BACC6">
                <a:hueOff val="-4966938"/>
                <a:satOff val="19906"/>
                <a:lumOff val="4314"/>
                <a:alphaOff val="0"/>
                <a:shade val="51000"/>
                <a:satMod val="130000"/>
              </a:srgbClr>
            </a:gs>
            <a:gs pos="80000">
              <a:srgbClr val="4BACC6">
                <a:hueOff val="-4966938"/>
                <a:satOff val="19906"/>
                <a:lumOff val="4314"/>
                <a:alphaOff val="0"/>
                <a:shade val="93000"/>
                <a:satMod val="130000"/>
              </a:srgbClr>
            </a:gs>
            <a:gs pos="100000">
              <a:srgbClr val="4BACC6">
                <a:hueOff val="-4966938"/>
                <a:satOff val="19906"/>
                <a:lumOff val="4314"/>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ru-RU" sz="1600" b="1" baseline="0" dirty="0">
              <a:solidFill>
                <a:sysClr val="windowText" lastClr="000000"/>
              </a:solidFill>
              <a:latin typeface="Times New Roman" pitchFamily="18" charset="0"/>
              <a:ea typeface="+mn-ea"/>
              <a:cs typeface="Times New Roman" pitchFamily="18" charset="0"/>
            </a:rPr>
            <a:t>ІІ СКЛАДОВА</a:t>
          </a:r>
        </a:p>
        <a:p>
          <a:r>
            <a:rPr lang="ru-RU" sz="1600" b="1" baseline="0" dirty="0">
              <a:solidFill>
                <a:sysClr val="windowText" lastClr="000000"/>
              </a:solidFill>
              <a:latin typeface="Times New Roman" pitchFamily="18" charset="0"/>
              <a:ea typeface="+mn-ea"/>
              <a:cs typeface="Times New Roman" pitchFamily="18" charset="0"/>
            </a:rPr>
            <a:t>ВПРОВАДЖЕННЯ ОЗДОРОВЧИХ ТЕХНОЛОГІЙ</a:t>
          </a:r>
        </a:p>
      </dgm:t>
    </dgm:pt>
    <dgm:pt modelId="{578D0BB8-B3B0-4E69-B067-8A1679938D63}" type="parTrans" cxnId="{ACCFE705-0FEF-4AF6-A7C2-56F671FEDBC9}">
      <dgm:prSet/>
      <dgm:spPr/>
      <dgm:t>
        <a:bodyPr/>
        <a:lstStyle/>
        <a:p>
          <a:endParaRPr lang="ru-RU"/>
        </a:p>
      </dgm:t>
    </dgm:pt>
    <dgm:pt modelId="{C729D81B-24B2-44CA-BC12-B704F6A7DBA0}" type="sibTrans" cxnId="{ACCFE705-0FEF-4AF6-A7C2-56F671FEDBC9}">
      <dgm:prSet/>
      <dgm:spPr/>
      <dgm:t>
        <a:bodyPr/>
        <a:lstStyle/>
        <a:p>
          <a:endParaRPr lang="ru-RU"/>
        </a:p>
      </dgm:t>
    </dgm:pt>
    <dgm:pt modelId="{4697BB80-23DB-4F96-B040-E3704E936828}">
      <dgm:prSet phldrT="[Текст]" custT="1"/>
      <dgm:spPr>
        <a:xfrm rot="5400000">
          <a:off x="3233495" y="546467"/>
          <a:ext cx="1389889" cy="3697355"/>
        </a:xfrm>
        <a:solidFill>
          <a:srgbClr val="4BACC6">
            <a:tint val="40000"/>
            <a:alpha val="90000"/>
            <a:hueOff val="-5370241"/>
            <a:satOff val="24126"/>
            <a:lumOff val="1658"/>
            <a:alphaOff val="0"/>
          </a:srgbClr>
        </a:solidFill>
        <a:ln w="9525" cap="flat" cmpd="sng" algn="ctr">
          <a:solidFill>
            <a:srgbClr val="4BACC6">
              <a:tint val="40000"/>
              <a:alpha val="90000"/>
              <a:hueOff val="-5370241"/>
              <a:satOff val="24126"/>
              <a:lumOff val="1658"/>
              <a:alphaOff val="0"/>
            </a:srgbClr>
          </a:solidFill>
          <a:prstDash val="solid"/>
        </a:ln>
        <a:effectLst>
          <a:outerShdw blurRad="40000" dist="23000" dir="5400000" rotWithShape="0">
            <a:srgbClr val="000000">
              <a:alpha val="35000"/>
            </a:srgbClr>
          </a:outerShdw>
        </a:effectLst>
      </dgm:spPr>
      <dgm:t>
        <a:bodyPr/>
        <a:lstStyle/>
        <a:p>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Моніторинг</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рівня</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фізичної</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підготовленості</a:t>
          </a:r>
          <a:endPar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endParaRPr>
        </a:p>
      </dgm:t>
    </dgm:pt>
    <dgm:pt modelId="{4BF4FECF-52C2-4C63-8DBD-FC77E16CE942}" type="parTrans" cxnId="{2D272564-C1CC-44CD-B20C-E79FFC6A4058}">
      <dgm:prSet/>
      <dgm:spPr/>
      <dgm:t>
        <a:bodyPr/>
        <a:lstStyle/>
        <a:p>
          <a:endParaRPr lang="ru-RU"/>
        </a:p>
      </dgm:t>
    </dgm:pt>
    <dgm:pt modelId="{C04D42B2-6407-4909-8413-85AC59DD9901}" type="sibTrans" cxnId="{2D272564-C1CC-44CD-B20C-E79FFC6A4058}">
      <dgm:prSet/>
      <dgm:spPr/>
      <dgm:t>
        <a:bodyPr/>
        <a:lstStyle/>
        <a:p>
          <a:endParaRPr lang="ru-RU"/>
        </a:p>
      </dgm:t>
    </dgm:pt>
    <dgm:pt modelId="{D41AB5A0-74FA-4380-ACC2-646FE883060C}">
      <dgm:prSet phldrT="[Текст]" custT="1"/>
      <dgm:spPr>
        <a:xfrm rot="5400000">
          <a:off x="3233495" y="546467"/>
          <a:ext cx="1389889" cy="3697355"/>
        </a:xfrm>
        <a:solidFill>
          <a:srgbClr val="4BACC6">
            <a:tint val="40000"/>
            <a:alpha val="90000"/>
            <a:hueOff val="-5370241"/>
            <a:satOff val="24126"/>
            <a:lumOff val="1658"/>
            <a:alphaOff val="0"/>
          </a:srgbClr>
        </a:solidFill>
        <a:ln w="9525" cap="flat" cmpd="sng" algn="ctr">
          <a:solidFill>
            <a:srgbClr val="4BACC6">
              <a:tint val="40000"/>
              <a:alpha val="90000"/>
              <a:hueOff val="-5370241"/>
              <a:satOff val="24126"/>
              <a:lumOff val="1658"/>
              <a:alphaOff val="0"/>
            </a:srgbClr>
          </a:solidFill>
          <a:prstDash val="solid"/>
        </a:ln>
        <a:effectLst>
          <a:outerShdw blurRad="40000" dist="23000" dir="5400000" rotWithShape="0">
            <a:srgbClr val="000000">
              <a:alpha val="35000"/>
            </a:srgbClr>
          </a:outerShdw>
        </a:effectLst>
      </dgm:spPr>
      <dgm:t>
        <a:bodyPr/>
        <a:lstStyle/>
        <a:p>
          <a:r>
            <a:rPr lang="ru-RU" sz="1600" b="1" baseline="0">
              <a:solidFill>
                <a:sysClr val="windowText" lastClr="000000">
                  <a:hueOff val="0"/>
                  <a:satOff val="0"/>
                  <a:lumOff val="0"/>
                  <a:alphaOff val="0"/>
                </a:sysClr>
              </a:solidFill>
              <a:latin typeface="Times New Roman" pitchFamily="18" charset="0"/>
              <a:ea typeface="+mn-ea"/>
              <a:cs typeface="Times New Roman" pitchFamily="18" charset="0"/>
            </a:rPr>
            <a:t>Дихальна гімнастика </a:t>
          </a:r>
        </a:p>
      </dgm:t>
    </dgm:pt>
    <dgm:pt modelId="{97A5FFB8-760C-4412-928B-49765C4EA84C}" type="parTrans" cxnId="{0A50CE8B-EF07-4512-9D6E-20773C50B0BD}">
      <dgm:prSet/>
      <dgm:spPr/>
      <dgm:t>
        <a:bodyPr/>
        <a:lstStyle/>
        <a:p>
          <a:endParaRPr lang="ru-RU"/>
        </a:p>
      </dgm:t>
    </dgm:pt>
    <dgm:pt modelId="{FE142A80-9E9C-4044-B75F-68CC409566E9}" type="sibTrans" cxnId="{0A50CE8B-EF07-4512-9D6E-20773C50B0BD}">
      <dgm:prSet/>
      <dgm:spPr/>
      <dgm:t>
        <a:bodyPr/>
        <a:lstStyle/>
        <a:p>
          <a:endParaRPr lang="ru-RU"/>
        </a:p>
      </dgm:t>
    </dgm:pt>
    <dgm:pt modelId="{49EB202D-683D-4EB9-A299-BE12C881BA3A}">
      <dgm:prSet phldrT="[Текст]" custT="1"/>
      <dgm:spPr>
        <a:xfrm>
          <a:off x="0" y="3244205"/>
          <a:ext cx="2079762" cy="1543745"/>
        </a:xfrm>
        <a:gradFill rotWithShape="0">
          <a:gsLst>
            <a:gs pos="0">
              <a:srgbClr val="4BACC6">
                <a:hueOff val="-9933876"/>
                <a:satOff val="39811"/>
                <a:lumOff val="8628"/>
                <a:alphaOff val="0"/>
                <a:shade val="51000"/>
                <a:satMod val="130000"/>
              </a:srgbClr>
            </a:gs>
            <a:gs pos="80000">
              <a:srgbClr val="4BACC6">
                <a:hueOff val="-9933876"/>
                <a:satOff val="39811"/>
                <a:lumOff val="8628"/>
                <a:alphaOff val="0"/>
                <a:shade val="93000"/>
                <a:satMod val="130000"/>
              </a:srgbClr>
            </a:gs>
            <a:gs pos="100000">
              <a:srgbClr val="4BACC6">
                <a:hueOff val="-9933876"/>
                <a:satOff val="39811"/>
                <a:lumOff val="8628"/>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r>
            <a:rPr lang="ru-RU" sz="1600" b="1" baseline="0" dirty="0">
              <a:solidFill>
                <a:sysClr val="windowText" lastClr="000000"/>
              </a:solidFill>
              <a:latin typeface="Times New Roman" pitchFamily="18" charset="0"/>
              <a:ea typeface="+mn-ea"/>
              <a:cs typeface="Times New Roman" pitchFamily="18" charset="0"/>
            </a:rPr>
            <a:t>ІІІ СКЛАДОВА </a:t>
          </a:r>
        </a:p>
        <a:p>
          <a:r>
            <a:rPr lang="ru-RU" sz="1600" b="1" baseline="0" dirty="0">
              <a:solidFill>
                <a:sysClr val="windowText" lastClr="000000"/>
              </a:solidFill>
              <a:latin typeface="Times New Roman" pitchFamily="18" charset="0"/>
              <a:ea typeface="+mn-ea"/>
              <a:cs typeface="Times New Roman" pitchFamily="18" charset="0"/>
            </a:rPr>
            <a:t>ВПРОВАДЖЕННЯ  ТЕХНОЛОГІЙ НАВЧАННЯ </a:t>
          </a:r>
          <a:r>
            <a:rPr lang="uk-UA" sz="1600" b="1" baseline="0" dirty="0">
              <a:solidFill>
                <a:sysClr val="windowText" lastClr="000000"/>
              </a:solidFill>
              <a:latin typeface="Times New Roman" pitchFamily="18" charset="0"/>
              <a:ea typeface="+mn-ea"/>
              <a:cs typeface="Times New Roman" pitchFamily="18" charset="0"/>
            </a:rPr>
            <a:t>ЗДОРОВ'Ю</a:t>
          </a:r>
          <a:r>
            <a:rPr lang="ru-RU" sz="1600" b="1" baseline="0" dirty="0">
              <a:solidFill>
                <a:sysClr val="windowText" lastClr="000000"/>
              </a:solidFill>
              <a:latin typeface="Times New Roman" pitchFamily="18" charset="0"/>
              <a:ea typeface="+mn-ea"/>
              <a:cs typeface="Times New Roman" pitchFamily="18" charset="0"/>
            </a:rPr>
            <a:t> </a:t>
          </a:r>
        </a:p>
        <a:p>
          <a:endParaRPr lang="uk-UA" sz="1400" b="1" dirty="0">
            <a:solidFill>
              <a:sysClr val="window" lastClr="FFFFFF"/>
            </a:solidFill>
            <a:latin typeface="Calibri"/>
            <a:ea typeface="+mn-ea"/>
            <a:cs typeface="+mn-cs"/>
          </a:endParaRPr>
        </a:p>
      </dgm:t>
    </dgm:pt>
    <dgm:pt modelId="{842B334D-ADE6-4967-ABF0-EDAE605DC5E1}" type="parTrans" cxnId="{C814D2A5-EE5E-4369-86FB-478B268D2207}">
      <dgm:prSet/>
      <dgm:spPr/>
      <dgm:t>
        <a:bodyPr/>
        <a:lstStyle/>
        <a:p>
          <a:endParaRPr lang="ru-RU"/>
        </a:p>
      </dgm:t>
    </dgm:pt>
    <dgm:pt modelId="{4EF6AC07-7CB9-4AFC-9D06-AEBF5DE86131}" type="sibTrans" cxnId="{C814D2A5-EE5E-4369-86FB-478B268D2207}">
      <dgm:prSet/>
      <dgm:spPr/>
      <dgm:t>
        <a:bodyPr/>
        <a:lstStyle/>
        <a:p>
          <a:endParaRPr lang="ru-RU"/>
        </a:p>
      </dgm:t>
    </dgm:pt>
    <dgm:pt modelId="{E7B26E1C-09C3-4C38-9B2C-4265B6056F2F}">
      <dgm:prSet phldrT="[Текст]" custT="1"/>
      <dgm:spPr>
        <a:xfrm rot="5400000">
          <a:off x="3310941" y="2167400"/>
          <a:ext cx="1234996" cy="3697355"/>
        </a:xfrm>
        <a:solidFill>
          <a:srgbClr val="4BACC6">
            <a:tint val="40000"/>
            <a:alpha val="90000"/>
            <a:hueOff val="-10740482"/>
            <a:satOff val="48253"/>
            <a:lumOff val="3317"/>
            <a:alphaOff val="0"/>
          </a:srgbClr>
        </a:solidFill>
        <a:ln w="9525" cap="flat" cmpd="sng" algn="ctr">
          <a:solidFill>
            <a:srgbClr val="4BACC6">
              <a:tint val="40000"/>
              <a:alpha val="90000"/>
              <a:hueOff val="-10740482"/>
              <a:satOff val="48253"/>
              <a:lumOff val="3317"/>
              <a:alphaOff val="0"/>
            </a:srgbClr>
          </a:solidFill>
          <a:prstDash val="solid"/>
        </a:ln>
        <a:effectLst>
          <a:outerShdw blurRad="40000" dist="23000" dir="5400000" rotWithShape="0">
            <a:srgbClr val="000000">
              <a:alpha val="35000"/>
            </a:srgbClr>
          </a:outerShdw>
        </a:effectLst>
      </dgm:spPr>
      <dgm:t>
        <a:bodyPr/>
        <a:lstStyle/>
        <a:p>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Санітарно-гігієнічні</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вимоги</a:t>
          </a:r>
          <a:endPar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endParaRPr>
        </a:p>
      </dgm:t>
    </dgm:pt>
    <dgm:pt modelId="{C04DF62C-30BB-4A63-BE96-0D9B046F86A7}" type="parTrans" cxnId="{ED1181A5-90FE-4D6A-AC64-22B7A46B6886}">
      <dgm:prSet/>
      <dgm:spPr/>
      <dgm:t>
        <a:bodyPr/>
        <a:lstStyle/>
        <a:p>
          <a:endParaRPr lang="ru-RU"/>
        </a:p>
      </dgm:t>
    </dgm:pt>
    <dgm:pt modelId="{9EAB1644-7277-47D7-82BC-7D7C4D7F716B}" type="sibTrans" cxnId="{ED1181A5-90FE-4D6A-AC64-22B7A46B6886}">
      <dgm:prSet/>
      <dgm:spPr/>
      <dgm:t>
        <a:bodyPr/>
        <a:lstStyle/>
        <a:p>
          <a:endParaRPr lang="ru-RU"/>
        </a:p>
      </dgm:t>
    </dgm:pt>
    <dgm:pt modelId="{72BE2186-D074-4AF6-931C-A8D5BE565DBE}">
      <dgm:prSet phldrT="[Текст]" custT="1"/>
      <dgm:spPr>
        <a:xfrm rot="5400000">
          <a:off x="3310941" y="2167400"/>
          <a:ext cx="1234996" cy="3697355"/>
        </a:xfrm>
        <a:solidFill>
          <a:srgbClr val="4BACC6">
            <a:tint val="40000"/>
            <a:alpha val="90000"/>
            <a:hueOff val="-10740482"/>
            <a:satOff val="48253"/>
            <a:lumOff val="3317"/>
            <a:alphaOff val="0"/>
          </a:srgbClr>
        </a:solidFill>
        <a:ln w="9525" cap="flat" cmpd="sng" algn="ctr">
          <a:solidFill>
            <a:srgbClr val="4BACC6">
              <a:tint val="40000"/>
              <a:alpha val="90000"/>
              <a:hueOff val="-10740482"/>
              <a:satOff val="48253"/>
              <a:lumOff val="3317"/>
              <a:alphaOff val="0"/>
            </a:srgbClr>
          </a:solidFill>
          <a:prstDash val="solid"/>
        </a:ln>
        <a:effectLst>
          <a:outerShdw blurRad="40000" dist="23000" dir="5400000" rotWithShape="0">
            <a:srgbClr val="000000">
              <a:alpha val="35000"/>
            </a:srgbClr>
          </a:outerShdw>
        </a:effectLst>
      </dgm:spPr>
      <dgm:t>
        <a:bodyPr/>
        <a:lstStyle/>
        <a:p>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Культура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харчування</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p>
      </dgm:t>
    </dgm:pt>
    <dgm:pt modelId="{85AE0A01-C9DD-4E14-876B-BF1743A32F98}" type="parTrans" cxnId="{BB7D8AAE-99A3-4268-A893-524791443CD6}">
      <dgm:prSet/>
      <dgm:spPr/>
      <dgm:t>
        <a:bodyPr/>
        <a:lstStyle/>
        <a:p>
          <a:endParaRPr lang="ru-RU"/>
        </a:p>
      </dgm:t>
    </dgm:pt>
    <dgm:pt modelId="{59F4D1E8-B0B2-4731-A23D-EF51F1A60DB9}" type="sibTrans" cxnId="{BB7D8AAE-99A3-4268-A893-524791443CD6}">
      <dgm:prSet/>
      <dgm:spPr/>
      <dgm:t>
        <a:bodyPr/>
        <a:lstStyle/>
        <a:p>
          <a:endParaRPr lang="ru-RU"/>
        </a:p>
      </dgm:t>
    </dgm:pt>
    <dgm:pt modelId="{A395ABE1-6987-49C4-97D8-20EF8CD322D1}">
      <dgm:prSet phldrT="[Текст]" custT="1"/>
      <dgm:spPr>
        <a:xfrm rot="5400000">
          <a:off x="3396895" y="-1005862"/>
          <a:ext cx="1199638" cy="3560148"/>
        </a:xfrm>
        <a:solidFill>
          <a:srgbClr val="4BACC6">
            <a:tint val="40000"/>
            <a:alpha val="90000"/>
            <a:hueOff val="0"/>
            <a:satOff val="0"/>
            <a:lumOff val="0"/>
            <a:alphaOff val="0"/>
          </a:srgbClr>
        </a:solidFill>
        <a:ln w="9525" cap="flat" cmpd="sng" algn="ctr">
          <a:solidFill>
            <a:srgbClr val="4BACC6">
              <a:tint val="40000"/>
              <a:alpha val="90000"/>
              <a:hueOff val="0"/>
              <a:satOff val="0"/>
              <a:lumOff val="0"/>
              <a:alphaOff val="0"/>
            </a:srgbClr>
          </a:solidFill>
          <a:prstDash val="solid"/>
        </a:ln>
        <a:effectLst>
          <a:outerShdw blurRad="40000" dist="23000" dir="5400000" rotWithShape="0">
            <a:srgbClr val="000000">
              <a:alpha val="35000"/>
            </a:srgbClr>
          </a:outerShdw>
        </a:effectLst>
      </dgm:spPr>
      <dgm:t>
        <a:bodyPr/>
        <a:lstStyle/>
        <a:p>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Психологічний</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супровід</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освітнтого</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процесу</a:t>
          </a:r>
          <a:endPar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endParaRPr>
        </a:p>
      </dgm:t>
    </dgm:pt>
    <dgm:pt modelId="{316F9973-DF27-4991-B36C-A4014B7D6DC5}" type="parTrans" cxnId="{3BD14458-833F-4845-A190-84EB5E07C9CF}">
      <dgm:prSet/>
      <dgm:spPr/>
      <dgm:t>
        <a:bodyPr/>
        <a:lstStyle/>
        <a:p>
          <a:endParaRPr lang="ru-RU"/>
        </a:p>
      </dgm:t>
    </dgm:pt>
    <dgm:pt modelId="{F3FDF978-43A9-4BF5-9916-BE1769444CEC}" type="sibTrans" cxnId="{3BD14458-833F-4845-A190-84EB5E07C9CF}">
      <dgm:prSet/>
      <dgm:spPr/>
      <dgm:t>
        <a:bodyPr/>
        <a:lstStyle/>
        <a:p>
          <a:endParaRPr lang="ru-RU"/>
        </a:p>
      </dgm:t>
    </dgm:pt>
    <dgm:pt modelId="{B7986E77-D99F-445B-9687-0999DFF35BBB}">
      <dgm:prSet phldrT="[Текст]" custT="1"/>
      <dgm:spPr>
        <a:xfrm rot="5400000">
          <a:off x="3396895" y="-1005862"/>
          <a:ext cx="1199638" cy="3560148"/>
        </a:xfrm>
        <a:solidFill>
          <a:srgbClr val="4BACC6">
            <a:tint val="40000"/>
            <a:alpha val="90000"/>
            <a:hueOff val="0"/>
            <a:satOff val="0"/>
            <a:lumOff val="0"/>
            <a:alphaOff val="0"/>
          </a:srgbClr>
        </a:solidFill>
        <a:ln w="9525" cap="flat" cmpd="sng" algn="ctr">
          <a:solidFill>
            <a:srgbClr val="4BACC6">
              <a:tint val="40000"/>
              <a:alpha val="90000"/>
              <a:hueOff val="0"/>
              <a:satOff val="0"/>
              <a:lumOff val="0"/>
              <a:alphaOff val="0"/>
            </a:srgbClr>
          </a:solidFill>
          <a:prstDash val="solid"/>
        </a:ln>
        <a:effectLst>
          <a:outerShdw blurRad="40000" dist="23000" dir="5400000" rotWithShape="0">
            <a:srgbClr val="000000">
              <a:alpha val="35000"/>
            </a:srgbClr>
          </a:outerShdw>
        </a:effectLst>
      </dgm:spPr>
      <dgm:t>
        <a:bodyPr/>
        <a:lstStyle/>
        <a:p>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Заняття</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гуртків</a:t>
          </a:r>
          <a:endPar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endParaRPr>
        </a:p>
      </dgm:t>
    </dgm:pt>
    <dgm:pt modelId="{1D790CE2-703B-472A-B296-556FBC510D91}" type="parTrans" cxnId="{5B5C0A80-B460-4829-A180-BB76FB4E7AC4}">
      <dgm:prSet/>
      <dgm:spPr/>
      <dgm:t>
        <a:bodyPr/>
        <a:lstStyle/>
        <a:p>
          <a:endParaRPr lang="ru-RU"/>
        </a:p>
      </dgm:t>
    </dgm:pt>
    <dgm:pt modelId="{98421D65-3F30-4C52-BF19-896D9A4F9170}" type="sibTrans" cxnId="{5B5C0A80-B460-4829-A180-BB76FB4E7AC4}">
      <dgm:prSet/>
      <dgm:spPr/>
      <dgm:t>
        <a:bodyPr/>
        <a:lstStyle/>
        <a:p>
          <a:endParaRPr lang="ru-RU"/>
        </a:p>
      </dgm:t>
    </dgm:pt>
    <dgm:pt modelId="{74922881-A9DA-45C3-8B84-A359DF300C97}">
      <dgm:prSet phldrT="[Текст]" custT="1"/>
      <dgm:spPr>
        <a:xfrm rot="5400000">
          <a:off x="3233495" y="546467"/>
          <a:ext cx="1389889" cy="3697355"/>
        </a:xfrm>
        <a:solidFill>
          <a:srgbClr val="4BACC6">
            <a:tint val="40000"/>
            <a:alpha val="90000"/>
            <a:hueOff val="-5370241"/>
            <a:satOff val="24126"/>
            <a:lumOff val="1658"/>
            <a:alphaOff val="0"/>
          </a:srgbClr>
        </a:solidFill>
        <a:ln w="9525" cap="flat" cmpd="sng" algn="ctr">
          <a:solidFill>
            <a:srgbClr val="4BACC6">
              <a:tint val="40000"/>
              <a:alpha val="90000"/>
              <a:hueOff val="-5370241"/>
              <a:satOff val="24126"/>
              <a:lumOff val="1658"/>
              <a:alphaOff val="0"/>
            </a:srgbClr>
          </a:solidFill>
          <a:prstDash val="solid"/>
        </a:ln>
        <a:effectLst>
          <a:outerShdw blurRad="40000" dist="23000" dir="5400000" rotWithShape="0">
            <a:srgbClr val="000000">
              <a:alpha val="35000"/>
            </a:srgbClr>
          </a:outerShdw>
        </a:effectLst>
      </dgm:spPr>
      <dgm:t>
        <a:bodyPr/>
        <a:lstStyle/>
        <a:p>
          <a:endParaRPr lang="ru-RU" sz="1400">
            <a:solidFill>
              <a:sysClr val="windowText" lastClr="000000">
                <a:hueOff val="0"/>
                <a:satOff val="0"/>
                <a:lumOff val="0"/>
                <a:alphaOff val="0"/>
              </a:sysClr>
            </a:solidFill>
            <a:latin typeface="Times New Roman" pitchFamily="18" charset="0"/>
            <a:ea typeface="+mn-ea"/>
            <a:cs typeface="Times New Roman" pitchFamily="18" charset="0"/>
          </a:endParaRPr>
        </a:p>
      </dgm:t>
    </dgm:pt>
    <dgm:pt modelId="{B2CC3140-CD1A-450F-B33A-B1F3FEAE45F2}" type="parTrans" cxnId="{ED1A4023-DEF6-4B51-AE07-CDADFB1A28B0}">
      <dgm:prSet/>
      <dgm:spPr/>
      <dgm:t>
        <a:bodyPr/>
        <a:lstStyle/>
        <a:p>
          <a:endParaRPr lang="ru-RU"/>
        </a:p>
      </dgm:t>
    </dgm:pt>
    <dgm:pt modelId="{6AC108EE-6060-4599-BDE7-CC1F76F2D68E}" type="sibTrans" cxnId="{ED1A4023-DEF6-4B51-AE07-CDADFB1A28B0}">
      <dgm:prSet/>
      <dgm:spPr/>
      <dgm:t>
        <a:bodyPr/>
        <a:lstStyle/>
        <a:p>
          <a:endParaRPr lang="ru-RU"/>
        </a:p>
      </dgm:t>
    </dgm:pt>
    <dgm:pt modelId="{C8FC1D71-8859-4AA8-B397-697FB4661DB9}">
      <dgm:prSet phldrT="[Текст]" custT="1"/>
      <dgm:spPr>
        <a:xfrm rot="5400000">
          <a:off x="3233495" y="546467"/>
          <a:ext cx="1389889" cy="3697355"/>
        </a:xfrm>
        <a:solidFill>
          <a:srgbClr val="4BACC6">
            <a:tint val="40000"/>
            <a:alpha val="90000"/>
            <a:hueOff val="-5370241"/>
            <a:satOff val="24126"/>
            <a:lumOff val="1658"/>
            <a:alphaOff val="0"/>
          </a:srgbClr>
        </a:solidFill>
        <a:ln w="9525" cap="flat" cmpd="sng" algn="ctr">
          <a:solidFill>
            <a:srgbClr val="4BACC6">
              <a:tint val="40000"/>
              <a:alpha val="90000"/>
              <a:hueOff val="-5370241"/>
              <a:satOff val="24126"/>
              <a:lumOff val="1658"/>
              <a:alphaOff val="0"/>
            </a:srgbClr>
          </a:solidFill>
          <a:prstDash val="solid"/>
        </a:ln>
        <a:effectLst>
          <a:outerShdw blurRad="40000" dist="23000" dir="5400000" rotWithShape="0">
            <a:srgbClr val="000000">
              <a:alpha val="35000"/>
            </a:srgbClr>
          </a:outerShdw>
        </a:effectLst>
      </dgm:spPr>
      <dgm:t>
        <a:bodyPr/>
        <a:lstStyle/>
        <a:p>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Показники</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серцевих</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скорочень</a:t>
          </a:r>
          <a:endPar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endParaRPr>
        </a:p>
      </dgm:t>
    </dgm:pt>
    <dgm:pt modelId="{D2F9F855-3F72-4413-9C25-DFFC7E28AFAC}" type="parTrans" cxnId="{F66D8BA0-9B94-410C-8ED4-B5F686905BFE}">
      <dgm:prSet/>
      <dgm:spPr/>
      <dgm:t>
        <a:bodyPr/>
        <a:lstStyle/>
        <a:p>
          <a:endParaRPr lang="ru-RU"/>
        </a:p>
      </dgm:t>
    </dgm:pt>
    <dgm:pt modelId="{F108AE9D-2B6E-4FC0-9584-E8BB4A54D665}" type="sibTrans" cxnId="{F66D8BA0-9B94-410C-8ED4-B5F686905BFE}">
      <dgm:prSet/>
      <dgm:spPr/>
      <dgm:t>
        <a:bodyPr/>
        <a:lstStyle/>
        <a:p>
          <a:endParaRPr lang="ru-RU"/>
        </a:p>
      </dgm:t>
    </dgm:pt>
    <dgm:pt modelId="{41282FFF-60EF-4645-8AE6-054EEA3B8A77}">
      <dgm:prSet phldrT="[Текст]" custT="1"/>
      <dgm:spPr>
        <a:xfrm rot="5400000">
          <a:off x="3233495" y="546467"/>
          <a:ext cx="1389889" cy="3697355"/>
        </a:xfrm>
        <a:solidFill>
          <a:srgbClr val="4BACC6">
            <a:tint val="40000"/>
            <a:alpha val="90000"/>
            <a:hueOff val="-5370241"/>
            <a:satOff val="24126"/>
            <a:lumOff val="1658"/>
            <a:alphaOff val="0"/>
          </a:srgbClr>
        </a:solidFill>
        <a:ln w="9525" cap="flat" cmpd="sng" algn="ctr">
          <a:solidFill>
            <a:srgbClr val="4BACC6">
              <a:tint val="40000"/>
              <a:alpha val="90000"/>
              <a:hueOff val="-5370241"/>
              <a:satOff val="24126"/>
              <a:lumOff val="1658"/>
              <a:alphaOff val="0"/>
            </a:srgbClr>
          </a:solidFill>
          <a:prstDash val="solid"/>
        </a:ln>
        <a:effectLst>
          <a:outerShdw blurRad="40000" dist="23000" dir="5400000" rotWithShape="0">
            <a:srgbClr val="000000">
              <a:alpha val="35000"/>
            </a:srgbClr>
          </a:outerShdw>
        </a:effectLst>
      </dgm:spPr>
      <dgm:t>
        <a:bodyPr/>
        <a:lstStyle/>
        <a:p>
          <a:endParaRPr lang="ru-RU" sz="1400">
            <a:solidFill>
              <a:sysClr val="windowText" lastClr="000000">
                <a:hueOff val="0"/>
                <a:satOff val="0"/>
                <a:lumOff val="0"/>
                <a:alphaOff val="0"/>
              </a:sysClr>
            </a:solidFill>
            <a:latin typeface="Times New Roman" pitchFamily="18" charset="0"/>
            <a:ea typeface="+mn-ea"/>
            <a:cs typeface="Times New Roman" pitchFamily="18" charset="0"/>
          </a:endParaRPr>
        </a:p>
      </dgm:t>
    </dgm:pt>
    <dgm:pt modelId="{5B3F00B0-454D-4B33-BD6C-F9C34103E167}" type="parTrans" cxnId="{384A28FD-8AD5-4D5E-B80E-EC8122786D20}">
      <dgm:prSet/>
      <dgm:spPr/>
      <dgm:t>
        <a:bodyPr/>
        <a:lstStyle/>
        <a:p>
          <a:endParaRPr lang="ru-RU"/>
        </a:p>
      </dgm:t>
    </dgm:pt>
    <dgm:pt modelId="{F2AF4C87-6244-4D00-A4CB-1B59E101A07B}" type="sibTrans" cxnId="{384A28FD-8AD5-4D5E-B80E-EC8122786D20}">
      <dgm:prSet/>
      <dgm:spPr/>
      <dgm:t>
        <a:bodyPr/>
        <a:lstStyle/>
        <a:p>
          <a:endParaRPr lang="ru-RU"/>
        </a:p>
      </dgm:t>
    </dgm:pt>
    <dgm:pt modelId="{9D5D3C9B-BE36-4B65-BEF6-9A58D0461EFF}">
      <dgm:prSet phldrT="[Текст]" custT="1"/>
      <dgm:spPr>
        <a:xfrm rot="5400000">
          <a:off x="3233495" y="546467"/>
          <a:ext cx="1389889" cy="3697355"/>
        </a:xfrm>
        <a:solidFill>
          <a:srgbClr val="4BACC6">
            <a:tint val="40000"/>
            <a:alpha val="90000"/>
            <a:hueOff val="-5370241"/>
            <a:satOff val="24126"/>
            <a:lumOff val="1658"/>
            <a:alphaOff val="0"/>
          </a:srgbClr>
        </a:solidFill>
        <a:ln w="9525" cap="flat" cmpd="sng" algn="ctr">
          <a:solidFill>
            <a:srgbClr val="4BACC6">
              <a:tint val="40000"/>
              <a:alpha val="90000"/>
              <a:hueOff val="-5370241"/>
              <a:satOff val="24126"/>
              <a:lumOff val="1658"/>
              <a:alphaOff val="0"/>
            </a:srgbClr>
          </a:solidFill>
          <a:prstDash val="solid"/>
        </a:ln>
        <a:effectLst>
          <a:outerShdw blurRad="40000" dist="23000" dir="5400000" rotWithShape="0">
            <a:srgbClr val="000000">
              <a:alpha val="35000"/>
            </a:srgbClr>
          </a:outerShdw>
        </a:effectLst>
      </dgm:spPr>
      <dgm:t>
        <a:bodyPr/>
        <a:lstStyle/>
        <a:p>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Культура </a:t>
          </a:r>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рухів</a:t>
          </a:r>
          <a:endPar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endParaRPr>
        </a:p>
      </dgm:t>
    </dgm:pt>
    <dgm:pt modelId="{6BC6A3F8-F0A5-4E09-83D2-A12BA76FFFDD}" type="parTrans" cxnId="{055AB627-A397-4840-932B-052B8D816AAD}">
      <dgm:prSet/>
      <dgm:spPr/>
      <dgm:t>
        <a:bodyPr/>
        <a:lstStyle/>
        <a:p>
          <a:endParaRPr lang="ru-RU"/>
        </a:p>
      </dgm:t>
    </dgm:pt>
    <dgm:pt modelId="{0677886D-68FA-4017-BE8D-1B4C9B1F27A7}" type="sibTrans" cxnId="{055AB627-A397-4840-932B-052B8D816AAD}">
      <dgm:prSet/>
      <dgm:spPr/>
      <dgm:t>
        <a:bodyPr/>
        <a:lstStyle/>
        <a:p>
          <a:endParaRPr lang="ru-RU"/>
        </a:p>
      </dgm:t>
    </dgm:pt>
    <dgm:pt modelId="{A1124B31-C526-43D7-BF27-401CBFFCE945}">
      <dgm:prSet phldrT="[Текст]" custT="1"/>
      <dgm:spPr>
        <a:xfrm rot="5400000">
          <a:off x="3233495" y="546467"/>
          <a:ext cx="1389889" cy="3697355"/>
        </a:xfrm>
        <a:solidFill>
          <a:srgbClr val="4BACC6">
            <a:tint val="40000"/>
            <a:alpha val="90000"/>
            <a:hueOff val="-5370241"/>
            <a:satOff val="24126"/>
            <a:lumOff val="1658"/>
            <a:alphaOff val="0"/>
          </a:srgbClr>
        </a:solidFill>
        <a:ln w="9525" cap="flat" cmpd="sng" algn="ctr">
          <a:solidFill>
            <a:srgbClr val="4BACC6">
              <a:tint val="40000"/>
              <a:alpha val="90000"/>
              <a:hueOff val="-5370241"/>
              <a:satOff val="24126"/>
              <a:lumOff val="1658"/>
              <a:alphaOff val="0"/>
            </a:srgbClr>
          </a:solidFill>
          <a:prstDash val="solid"/>
        </a:ln>
        <a:effectLst>
          <a:outerShdw blurRad="40000" dist="23000" dir="5400000" rotWithShape="0">
            <a:srgbClr val="000000">
              <a:alpha val="35000"/>
            </a:srgbClr>
          </a:outerShdw>
        </a:effectLst>
      </dgm:spPr>
      <dgm:t>
        <a:bodyPr/>
        <a:lstStyle/>
        <a:p>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Фізкультурно-оздоровчі</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заходи</a:t>
          </a:r>
        </a:p>
      </dgm:t>
    </dgm:pt>
    <dgm:pt modelId="{D12E8DA2-1CC4-46B2-AB42-815AB95B9420}" type="parTrans" cxnId="{CA79910D-66C4-4605-9B38-2E582C3E399B}">
      <dgm:prSet/>
      <dgm:spPr/>
      <dgm:t>
        <a:bodyPr/>
        <a:lstStyle/>
        <a:p>
          <a:endParaRPr lang="ru-RU"/>
        </a:p>
      </dgm:t>
    </dgm:pt>
    <dgm:pt modelId="{3113D3A9-D0CA-4D64-8061-A03AC5FA2E31}" type="sibTrans" cxnId="{CA79910D-66C4-4605-9B38-2E582C3E399B}">
      <dgm:prSet/>
      <dgm:spPr/>
      <dgm:t>
        <a:bodyPr/>
        <a:lstStyle/>
        <a:p>
          <a:endParaRPr lang="ru-RU"/>
        </a:p>
      </dgm:t>
    </dgm:pt>
    <dgm:pt modelId="{081F94C9-53C0-47C8-9080-F9123397F37E}">
      <dgm:prSet phldrT="[Текст]" custT="1"/>
      <dgm:spPr>
        <a:xfrm rot="5400000">
          <a:off x="3233495" y="546467"/>
          <a:ext cx="1389889" cy="3697355"/>
        </a:xfrm>
        <a:solidFill>
          <a:srgbClr val="4BACC6">
            <a:tint val="40000"/>
            <a:alpha val="90000"/>
            <a:hueOff val="-5370241"/>
            <a:satOff val="24126"/>
            <a:lumOff val="1658"/>
            <a:alphaOff val="0"/>
          </a:srgbClr>
        </a:solidFill>
        <a:ln w="9525" cap="flat" cmpd="sng" algn="ctr">
          <a:solidFill>
            <a:srgbClr val="4BACC6">
              <a:tint val="40000"/>
              <a:alpha val="90000"/>
              <a:hueOff val="-5370241"/>
              <a:satOff val="24126"/>
              <a:lumOff val="1658"/>
              <a:alphaOff val="0"/>
            </a:srgbClr>
          </a:solidFill>
          <a:prstDash val="solid"/>
        </a:ln>
        <a:effectLst>
          <a:outerShdw blurRad="40000" dist="23000" dir="5400000" rotWithShape="0">
            <a:srgbClr val="000000">
              <a:alpha val="35000"/>
            </a:srgbClr>
          </a:outerShdw>
        </a:effectLst>
      </dgm:spPr>
      <dgm:t>
        <a:bodyPr/>
        <a:lstStyle/>
        <a:p>
          <a:r>
            <a:rPr lang="ru-RU" sz="1600" b="1" baseline="0">
              <a:solidFill>
                <a:sysClr val="windowText" lastClr="000000">
                  <a:hueOff val="0"/>
                  <a:satOff val="0"/>
                  <a:lumOff val="0"/>
                  <a:alphaOff val="0"/>
                </a:sysClr>
              </a:solidFill>
              <a:latin typeface="Times New Roman" pitchFamily="18" charset="0"/>
              <a:ea typeface="+mn-ea"/>
              <a:cs typeface="Times New Roman" pitchFamily="18" charset="0"/>
            </a:rPr>
            <a:t>Ігри та ігрова терапія</a:t>
          </a:r>
        </a:p>
      </dgm:t>
    </dgm:pt>
    <dgm:pt modelId="{540583C3-5F74-4D47-A05B-785DDDDDE1C5}" type="parTrans" cxnId="{88276EEB-CF85-490F-A908-1FE6017038CC}">
      <dgm:prSet/>
      <dgm:spPr/>
      <dgm:t>
        <a:bodyPr/>
        <a:lstStyle/>
        <a:p>
          <a:endParaRPr lang="ru-RU"/>
        </a:p>
      </dgm:t>
    </dgm:pt>
    <dgm:pt modelId="{D085CE6A-973B-4047-A45C-F93424710668}" type="sibTrans" cxnId="{88276EEB-CF85-490F-A908-1FE6017038CC}">
      <dgm:prSet/>
      <dgm:spPr/>
      <dgm:t>
        <a:bodyPr/>
        <a:lstStyle/>
        <a:p>
          <a:endParaRPr lang="ru-RU"/>
        </a:p>
      </dgm:t>
    </dgm:pt>
    <dgm:pt modelId="{67395A3F-806C-43AE-BCE2-AF776C24C988}">
      <dgm:prSet phldrT="[Текст]" custT="1"/>
      <dgm:spPr>
        <a:xfrm rot="5400000">
          <a:off x="3310941" y="2167400"/>
          <a:ext cx="1234996" cy="3697355"/>
        </a:xfrm>
        <a:solidFill>
          <a:srgbClr val="4BACC6">
            <a:tint val="40000"/>
            <a:alpha val="90000"/>
            <a:hueOff val="-10740482"/>
            <a:satOff val="48253"/>
            <a:lumOff val="3317"/>
            <a:alphaOff val="0"/>
          </a:srgbClr>
        </a:solidFill>
        <a:ln w="9525" cap="flat" cmpd="sng" algn="ctr">
          <a:solidFill>
            <a:srgbClr val="4BACC6">
              <a:tint val="40000"/>
              <a:alpha val="90000"/>
              <a:hueOff val="-10740482"/>
              <a:satOff val="48253"/>
              <a:lumOff val="3317"/>
              <a:alphaOff val="0"/>
            </a:srgbClr>
          </a:solidFill>
          <a:prstDash val="solid"/>
        </a:ln>
        <a:effectLst>
          <a:outerShdw blurRad="40000" dist="23000" dir="5400000" rotWithShape="0">
            <a:srgbClr val="000000">
              <a:alpha val="35000"/>
            </a:srgbClr>
          </a:outerShdw>
        </a:effectLst>
      </dgm:spPr>
      <dgm:t>
        <a:bodyPr/>
        <a:lstStyle/>
        <a:p>
          <a:endParaRPr lang="ru-RU" sz="1400" dirty="0">
            <a:solidFill>
              <a:sysClr val="windowText" lastClr="000000">
                <a:hueOff val="0"/>
                <a:satOff val="0"/>
                <a:lumOff val="0"/>
                <a:alphaOff val="0"/>
              </a:sysClr>
            </a:solidFill>
            <a:latin typeface="Times New Roman" pitchFamily="18" charset="0"/>
            <a:ea typeface="+mn-ea"/>
            <a:cs typeface="Times New Roman" pitchFamily="18" charset="0"/>
          </a:endParaRPr>
        </a:p>
      </dgm:t>
    </dgm:pt>
    <dgm:pt modelId="{51E2E9F2-AC91-46B7-9455-F58B5EDD82C1}" type="parTrans" cxnId="{C809AED1-8489-4A80-B153-2DA60AC98F51}">
      <dgm:prSet/>
      <dgm:spPr/>
      <dgm:t>
        <a:bodyPr/>
        <a:lstStyle/>
        <a:p>
          <a:endParaRPr lang="ru-RU"/>
        </a:p>
      </dgm:t>
    </dgm:pt>
    <dgm:pt modelId="{1BC54140-17F6-4808-89F0-B110F6EE5C54}" type="sibTrans" cxnId="{C809AED1-8489-4A80-B153-2DA60AC98F51}">
      <dgm:prSet/>
      <dgm:spPr/>
      <dgm:t>
        <a:bodyPr/>
        <a:lstStyle/>
        <a:p>
          <a:endParaRPr lang="ru-RU"/>
        </a:p>
      </dgm:t>
    </dgm:pt>
    <dgm:pt modelId="{A1C6D658-9FF7-493E-8AA5-C128A40C3939}">
      <dgm:prSet phldrT="[Текст]" custT="1"/>
      <dgm:spPr>
        <a:xfrm rot="5400000">
          <a:off x="3310941" y="2167400"/>
          <a:ext cx="1234996" cy="3697355"/>
        </a:xfrm>
        <a:solidFill>
          <a:srgbClr val="4BACC6">
            <a:tint val="40000"/>
            <a:alpha val="90000"/>
            <a:hueOff val="-10740482"/>
            <a:satOff val="48253"/>
            <a:lumOff val="3317"/>
            <a:alphaOff val="0"/>
          </a:srgbClr>
        </a:solidFill>
        <a:ln w="9525" cap="flat" cmpd="sng" algn="ctr">
          <a:solidFill>
            <a:srgbClr val="4BACC6">
              <a:tint val="40000"/>
              <a:alpha val="90000"/>
              <a:hueOff val="-10740482"/>
              <a:satOff val="48253"/>
              <a:lumOff val="3317"/>
              <a:alphaOff val="0"/>
            </a:srgbClr>
          </a:solidFill>
          <a:prstDash val="solid"/>
        </a:ln>
        <a:effectLst>
          <a:outerShdw blurRad="40000" dist="23000" dir="5400000" rotWithShape="0">
            <a:srgbClr val="000000">
              <a:alpha val="35000"/>
            </a:srgbClr>
          </a:outerShdw>
        </a:effectLst>
      </dgm:spPr>
      <dgm:t>
        <a:bodyPr/>
        <a:lstStyle/>
        <a:p>
          <a:r>
            <a:rPr lang="ru-RU" sz="1600" b="1" baseline="0" dirty="0" err="1">
              <a:solidFill>
                <a:sysClr val="windowText" lastClr="000000">
                  <a:hueOff val="0"/>
                  <a:satOff val="0"/>
                  <a:lumOff val="0"/>
                  <a:alphaOff val="0"/>
                </a:sysClr>
              </a:solidFill>
              <a:latin typeface="Times New Roman" pitchFamily="18" charset="0"/>
              <a:ea typeface="+mn-ea"/>
              <a:cs typeface="Times New Roman" pitchFamily="18" charset="0"/>
            </a:rPr>
            <a:t>Стретчинг</a:t>
          </a:r>
          <a:r>
            <a:rPr lang="ru-RU" sz="1600" b="1" baseline="0" dirty="0">
              <a:solidFill>
                <a:sysClr val="windowText" lastClr="000000">
                  <a:hueOff val="0"/>
                  <a:satOff val="0"/>
                  <a:lumOff val="0"/>
                  <a:alphaOff val="0"/>
                </a:sysClr>
              </a:solidFill>
              <a:latin typeface="Times New Roman" pitchFamily="18" charset="0"/>
              <a:ea typeface="+mn-ea"/>
              <a:cs typeface="Times New Roman" pitchFamily="18" charset="0"/>
            </a:rPr>
            <a:t> </a:t>
          </a:r>
        </a:p>
      </dgm:t>
    </dgm:pt>
    <dgm:pt modelId="{8E8A39CA-F2AE-4BA2-9623-576C0190303A}" type="parTrans" cxnId="{3395C6C7-2B76-445F-BB37-B8E5B5D55D92}">
      <dgm:prSet/>
      <dgm:spPr/>
      <dgm:t>
        <a:bodyPr/>
        <a:lstStyle/>
        <a:p>
          <a:endParaRPr lang="ru-RU"/>
        </a:p>
      </dgm:t>
    </dgm:pt>
    <dgm:pt modelId="{9DD0C7A0-BFCD-4DEF-A574-8FC38AFFEB57}" type="sibTrans" cxnId="{3395C6C7-2B76-445F-BB37-B8E5B5D55D92}">
      <dgm:prSet/>
      <dgm:spPr/>
      <dgm:t>
        <a:bodyPr/>
        <a:lstStyle/>
        <a:p>
          <a:endParaRPr lang="ru-RU"/>
        </a:p>
      </dgm:t>
    </dgm:pt>
    <dgm:pt modelId="{0E06250C-2C99-480E-A00B-70ED3E6403C3}" type="pres">
      <dgm:prSet presAssocID="{E3C001C1-62E6-4B1C-A5FE-67FF68AD1535}" presName="Name0" presStyleCnt="0">
        <dgm:presLayoutVars>
          <dgm:dir/>
          <dgm:animLvl val="lvl"/>
          <dgm:resizeHandles val="exact"/>
        </dgm:presLayoutVars>
      </dgm:prSet>
      <dgm:spPr/>
      <dgm:t>
        <a:bodyPr/>
        <a:lstStyle/>
        <a:p>
          <a:endParaRPr lang="ru-RU"/>
        </a:p>
      </dgm:t>
    </dgm:pt>
    <dgm:pt modelId="{32AD752D-F3C6-4617-A5B1-D98EF9750CFA}" type="pres">
      <dgm:prSet presAssocID="{4D310CF4-AB92-4849-9E09-3F58152D2612}" presName="linNode" presStyleCnt="0"/>
      <dgm:spPr/>
    </dgm:pt>
    <dgm:pt modelId="{C05C590E-8B34-4C23-87CA-B94C8620F837}" type="pres">
      <dgm:prSet presAssocID="{4D310CF4-AB92-4849-9E09-3F58152D2612}" presName="parentText" presStyleLbl="node1" presStyleIdx="0" presStyleCnt="3" custScaleX="110689" custLinFactNeighborY="-151">
        <dgm:presLayoutVars>
          <dgm:chMax val="1"/>
          <dgm:bulletEnabled val="1"/>
        </dgm:presLayoutVars>
      </dgm:prSet>
      <dgm:spPr>
        <a:prstGeom prst="roundRect">
          <a:avLst/>
        </a:prstGeom>
      </dgm:spPr>
      <dgm:t>
        <a:bodyPr/>
        <a:lstStyle/>
        <a:p>
          <a:endParaRPr lang="ru-RU"/>
        </a:p>
      </dgm:t>
    </dgm:pt>
    <dgm:pt modelId="{0436EC13-5A81-4783-9EB8-59ABEA794618}" type="pres">
      <dgm:prSet presAssocID="{4D310CF4-AB92-4849-9E09-3F58152D2612}" presName="descendantText" presStyleLbl="alignAccFollowNode1" presStyleIdx="0" presStyleCnt="3" custScaleY="97137">
        <dgm:presLayoutVars>
          <dgm:bulletEnabled val="1"/>
        </dgm:presLayoutVars>
      </dgm:prSet>
      <dgm:spPr>
        <a:prstGeom prst="round2SameRect">
          <a:avLst/>
        </a:prstGeom>
      </dgm:spPr>
      <dgm:t>
        <a:bodyPr/>
        <a:lstStyle/>
        <a:p>
          <a:endParaRPr lang="ru-RU"/>
        </a:p>
      </dgm:t>
    </dgm:pt>
    <dgm:pt modelId="{24E879C2-0AC3-4C9B-B1F2-6A760709FA05}" type="pres">
      <dgm:prSet presAssocID="{5497B2B7-9B33-49FF-B8D2-23FF56959CBC}" presName="sp" presStyleCnt="0"/>
      <dgm:spPr/>
    </dgm:pt>
    <dgm:pt modelId="{E9C6B163-9740-423F-99E1-650A5B05DF09}" type="pres">
      <dgm:prSet presAssocID="{0241722E-B94F-4E88-B180-3E5197BADF8C}" presName="linNode" presStyleCnt="0"/>
      <dgm:spPr/>
    </dgm:pt>
    <dgm:pt modelId="{CFFF7D0C-E507-4C2A-B9F8-0967ABA864A4}" type="pres">
      <dgm:prSet presAssocID="{0241722E-B94F-4E88-B180-3E5197BADF8C}" presName="parentText" presStyleLbl="node1" presStyleIdx="1" presStyleCnt="3">
        <dgm:presLayoutVars>
          <dgm:chMax val="1"/>
          <dgm:bulletEnabled val="1"/>
        </dgm:presLayoutVars>
      </dgm:prSet>
      <dgm:spPr>
        <a:prstGeom prst="roundRect">
          <a:avLst/>
        </a:prstGeom>
      </dgm:spPr>
      <dgm:t>
        <a:bodyPr/>
        <a:lstStyle/>
        <a:p>
          <a:endParaRPr lang="ru-RU"/>
        </a:p>
      </dgm:t>
    </dgm:pt>
    <dgm:pt modelId="{3DE4A41C-8667-49F9-AC3F-6F84E5667097}" type="pres">
      <dgm:prSet presAssocID="{0241722E-B94F-4E88-B180-3E5197BADF8C}" presName="descendantText" presStyleLbl="alignAccFollowNode1" presStyleIdx="1" presStyleCnt="3" custScaleY="112542">
        <dgm:presLayoutVars>
          <dgm:bulletEnabled val="1"/>
        </dgm:presLayoutVars>
      </dgm:prSet>
      <dgm:spPr>
        <a:prstGeom prst="round2SameRect">
          <a:avLst/>
        </a:prstGeom>
      </dgm:spPr>
      <dgm:t>
        <a:bodyPr/>
        <a:lstStyle/>
        <a:p>
          <a:endParaRPr lang="ru-RU"/>
        </a:p>
      </dgm:t>
    </dgm:pt>
    <dgm:pt modelId="{D5EF7702-07D4-4321-960E-EE293B9C6106}" type="pres">
      <dgm:prSet presAssocID="{C729D81B-24B2-44CA-BC12-B704F6A7DBA0}" presName="sp" presStyleCnt="0"/>
      <dgm:spPr/>
    </dgm:pt>
    <dgm:pt modelId="{78D21C57-C4CD-44E2-B2EA-C4584B261029}" type="pres">
      <dgm:prSet presAssocID="{49EB202D-683D-4EB9-A299-BE12C881BA3A}" presName="linNode" presStyleCnt="0"/>
      <dgm:spPr/>
    </dgm:pt>
    <dgm:pt modelId="{101D3007-A3E5-449A-A137-E14200C6CA17}" type="pres">
      <dgm:prSet presAssocID="{49EB202D-683D-4EB9-A299-BE12C881BA3A}" presName="parentText" presStyleLbl="node1" presStyleIdx="2" presStyleCnt="3">
        <dgm:presLayoutVars>
          <dgm:chMax val="1"/>
          <dgm:bulletEnabled val="1"/>
        </dgm:presLayoutVars>
      </dgm:prSet>
      <dgm:spPr>
        <a:prstGeom prst="roundRect">
          <a:avLst/>
        </a:prstGeom>
      </dgm:spPr>
      <dgm:t>
        <a:bodyPr/>
        <a:lstStyle/>
        <a:p>
          <a:endParaRPr lang="ru-RU"/>
        </a:p>
      </dgm:t>
    </dgm:pt>
    <dgm:pt modelId="{D63DCE8E-82E9-4C43-B2B0-507A79FCAD88}" type="pres">
      <dgm:prSet presAssocID="{49EB202D-683D-4EB9-A299-BE12C881BA3A}" presName="descendantText" presStyleLbl="alignAccFollowNode1" presStyleIdx="2" presStyleCnt="3">
        <dgm:presLayoutVars>
          <dgm:bulletEnabled val="1"/>
        </dgm:presLayoutVars>
      </dgm:prSet>
      <dgm:spPr>
        <a:prstGeom prst="round2SameRect">
          <a:avLst/>
        </a:prstGeom>
      </dgm:spPr>
      <dgm:t>
        <a:bodyPr/>
        <a:lstStyle/>
        <a:p>
          <a:endParaRPr lang="ru-RU"/>
        </a:p>
      </dgm:t>
    </dgm:pt>
  </dgm:ptLst>
  <dgm:cxnLst>
    <dgm:cxn modelId="{4BAEBDE0-2C2F-4DD6-A10A-B892260412B0}" type="presOf" srcId="{67395A3F-806C-43AE-BCE2-AF776C24C988}" destId="{D63DCE8E-82E9-4C43-B2B0-507A79FCAD88}" srcOrd="0" destOrd="3" presId="urn:microsoft.com/office/officeart/2005/8/layout/vList5"/>
    <dgm:cxn modelId="{1F4C77EE-7390-4A30-A676-F6CDFC6210C0}" type="presOf" srcId="{E3C001C1-62E6-4B1C-A5FE-67FF68AD1535}" destId="{0E06250C-2C99-480E-A00B-70ED3E6403C3}" srcOrd="0" destOrd="0" presId="urn:microsoft.com/office/officeart/2005/8/layout/vList5"/>
    <dgm:cxn modelId="{D9E39F8F-B721-457C-9680-6C057768D275}" srcId="{4D310CF4-AB92-4849-9E09-3F58152D2612}" destId="{F4C8DD86-8483-4819-A8A4-882593545E7B}" srcOrd="1" destOrd="0" parTransId="{8F371720-2892-4D12-A41F-02D3A268C2EA}" sibTransId="{C9AF0179-DB96-4422-BCD8-00F051656507}"/>
    <dgm:cxn modelId="{B56F0606-3FE3-44FC-8111-53DF5A09E7F2}" type="presOf" srcId="{F4C8DD86-8483-4819-A8A4-882593545E7B}" destId="{0436EC13-5A81-4783-9EB8-59ABEA794618}" srcOrd="0" destOrd="1" presId="urn:microsoft.com/office/officeart/2005/8/layout/vList5"/>
    <dgm:cxn modelId="{15ED7420-53BE-4615-B837-6484BD7D73EB}" type="presOf" srcId="{0241722E-B94F-4E88-B180-3E5197BADF8C}" destId="{CFFF7D0C-E507-4C2A-B9F8-0967ABA864A4}" srcOrd="0" destOrd="0" presId="urn:microsoft.com/office/officeart/2005/8/layout/vList5"/>
    <dgm:cxn modelId="{63505795-0630-4B61-9D3D-AAF14A68AE5D}" type="presOf" srcId="{D41AB5A0-74FA-4380-ACC2-646FE883060C}" destId="{3DE4A41C-8667-49F9-AC3F-6F84E5667097}" srcOrd="0" destOrd="3" presId="urn:microsoft.com/office/officeart/2005/8/layout/vList5"/>
    <dgm:cxn modelId="{BB7D8AAE-99A3-4268-A893-524791443CD6}" srcId="{49EB202D-683D-4EB9-A299-BE12C881BA3A}" destId="{72BE2186-D074-4AF6-931C-A8D5BE565DBE}" srcOrd="1" destOrd="0" parTransId="{85AE0A01-C9DD-4E14-876B-BF1743A32F98}" sibTransId="{59F4D1E8-B0B2-4731-A23D-EF51F1A60DB9}"/>
    <dgm:cxn modelId="{ED1A4023-DEF6-4B51-AE07-CDADFB1A28B0}" srcId="{0241722E-B94F-4E88-B180-3E5197BADF8C}" destId="{74922881-A9DA-45C3-8B84-A359DF300C97}" srcOrd="0" destOrd="0" parTransId="{B2CC3140-CD1A-450F-B33A-B1F3FEAE45F2}" sibTransId="{6AC108EE-6060-4599-BDE7-CC1F76F2D68E}"/>
    <dgm:cxn modelId="{C809AED1-8489-4A80-B153-2DA60AC98F51}" srcId="{49EB202D-683D-4EB9-A299-BE12C881BA3A}" destId="{67395A3F-806C-43AE-BCE2-AF776C24C988}" srcOrd="3" destOrd="0" parTransId="{51E2E9F2-AC91-46B7-9455-F58B5EDD82C1}" sibTransId="{1BC54140-17F6-4808-89F0-B110F6EE5C54}"/>
    <dgm:cxn modelId="{BA1D47F7-2F31-4F53-9131-186DACE852CC}" srcId="{E3C001C1-62E6-4B1C-A5FE-67FF68AD1535}" destId="{4D310CF4-AB92-4849-9E09-3F58152D2612}" srcOrd="0" destOrd="0" parTransId="{908BE940-6749-43E1-A0FE-2E5210F8075F}" sibTransId="{5497B2B7-9B33-49FF-B8D2-23FF56959CBC}"/>
    <dgm:cxn modelId="{556334EB-B6B9-46AF-BB13-9D5582E72287}" srcId="{4D310CF4-AB92-4849-9E09-3F58152D2612}" destId="{86DE2247-D42B-4708-8024-708F03657835}" srcOrd="0" destOrd="0" parTransId="{11A47160-19CF-4573-9AE3-0FC669DB02A7}" sibTransId="{1F231477-23F5-4BE9-8BFF-1BE80DBF1EB5}"/>
    <dgm:cxn modelId="{C814D2A5-EE5E-4369-86FB-478B268D2207}" srcId="{E3C001C1-62E6-4B1C-A5FE-67FF68AD1535}" destId="{49EB202D-683D-4EB9-A299-BE12C881BA3A}" srcOrd="2" destOrd="0" parTransId="{842B334D-ADE6-4967-ABF0-EDAE605DC5E1}" sibTransId="{4EF6AC07-7CB9-4AFC-9D06-AEBF5DE86131}"/>
    <dgm:cxn modelId="{B46813AD-AFD8-4D1F-B5B1-0E962C895905}" type="presOf" srcId="{A1C6D658-9FF7-493E-8AA5-C128A40C3939}" destId="{D63DCE8E-82E9-4C43-B2B0-507A79FCAD88}" srcOrd="0" destOrd="2" presId="urn:microsoft.com/office/officeart/2005/8/layout/vList5"/>
    <dgm:cxn modelId="{5B5C0A80-B460-4829-A180-BB76FB4E7AC4}" srcId="{4D310CF4-AB92-4849-9E09-3F58152D2612}" destId="{B7986E77-D99F-445B-9687-0999DFF35BBB}" srcOrd="3" destOrd="0" parTransId="{1D790CE2-703B-472A-B296-556FBC510D91}" sibTransId="{98421D65-3F30-4C52-BF19-896D9A4F9170}"/>
    <dgm:cxn modelId="{10C6A2CE-A01D-4BEB-85E4-B4293B7B3F00}" type="presOf" srcId="{74922881-A9DA-45C3-8B84-A359DF300C97}" destId="{3DE4A41C-8667-49F9-AC3F-6F84E5667097}" srcOrd="0" destOrd="0" presId="urn:microsoft.com/office/officeart/2005/8/layout/vList5"/>
    <dgm:cxn modelId="{2D272564-C1CC-44CD-B20C-E79FFC6A4058}" srcId="{0241722E-B94F-4E88-B180-3E5197BADF8C}" destId="{4697BB80-23DB-4F96-B040-E3704E936828}" srcOrd="1" destOrd="0" parTransId="{4BF4FECF-52C2-4C63-8DBD-FC77E16CE942}" sibTransId="{C04D42B2-6407-4909-8413-85AC59DD9901}"/>
    <dgm:cxn modelId="{88276EEB-CF85-490F-A908-1FE6017038CC}" srcId="{0241722E-B94F-4E88-B180-3E5197BADF8C}" destId="{081F94C9-53C0-47C8-9080-F9123397F37E}" srcOrd="5" destOrd="0" parTransId="{540583C3-5F74-4D47-A05B-785DDDDDE1C5}" sibTransId="{D085CE6A-973B-4047-A45C-F93424710668}"/>
    <dgm:cxn modelId="{ED1181A5-90FE-4D6A-AC64-22B7A46B6886}" srcId="{49EB202D-683D-4EB9-A299-BE12C881BA3A}" destId="{E7B26E1C-09C3-4C38-9B2C-4265B6056F2F}" srcOrd="0" destOrd="0" parTransId="{C04DF62C-30BB-4A63-BE96-0D9B046F86A7}" sibTransId="{9EAB1644-7277-47D7-82BC-7D7C4D7F716B}"/>
    <dgm:cxn modelId="{8357F26A-9194-445F-9E67-5EB4BF702983}" type="presOf" srcId="{4D310CF4-AB92-4849-9E09-3F58152D2612}" destId="{C05C590E-8B34-4C23-87CA-B94C8620F837}" srcOrd="0" destOrd="0" presId="urn:microsoft.com/office/officeart/2005/8/layout/vList5"/>
    <dgm:cxn modelId="{77A1CAA7-E02D-45E5-9936-4C8CA8E5E266}" type="presOf" srcId="{86DE2247-D42B-4708-8024-708F03657835}" destId="{0436EC13-5A81-4783-9EB8-59ABEA794618}" srcOrd="0" destOrd="0" presId="urn:microsoft.com/office/officeart/2005/8/layout/vList5"/>
    <dgm:cxn modelId="{C57AF93F-A30E-4936-98D4-381576045885}" type="presOf" srcId="{C8FC1D71-8859-4AA8-B397-697FB4661DB9}" destId="{3DE4A41C-8667-49F9-AC3F-6F84E5667097}" srcOrd="0" destOrd="2" presId="urn:microsoft.com/office/officeart/2005/8/layout/vList5"/>
    <dgm:cxn modelId="{3BD14458-833F-4845-A190-84EB5E07C9CF}" srcId="{4D310CF4-AB92-4849-9E09-3F58152D2612}" destId="{A395ABE1-6987-49C4-97D8-20EF8CD322D1}" srcOrd="2" destOrd="0" parTransId="{316F9973-DF27-4991-B36C-A4014B7D6DC5}" sibTransId="{F3FDF978-43A9-4BF5-9916-BE1769444CEC}"/>
    <dgm:cxn modelId="{055AB627-A397-4840-932B-052B8D816AAD}" srcId="{0241722E-B94F-4E88-B180-3E5197BADF8C}" destId="{9D5D3C9B-BE36-4B65-BEF6-9A58D0461EFF}" srcOrd="4" destOrd="0" parTransId="{6BC6A3F8-F0A5-4E09-83D2-A12BA76FFFDD}" sibTransId="{0677886D-68FA-4017-BE8D-1B4C9B1F27A7}"/>
    <dgm:cxn modelId="{0A50CE8B-EF07-4512-9D6E-20773C50B0BD}" srcId="{0241722E-B94F-4E88-B180-3E5197BADF8C}" destId="{D41AB5A0-74FA-4380-ACC2-646FE883060C}" srcOrd="3" destOrd="0" parTransId="{97A5FFB8-760C-4412-928B-49765C4EA84C}" sibTransId="{FE142A80-9E9C-4044-B75F-68CC409566E9}"/>
    <dgm:cxn modelId="{09B699CA-786C-4DD3-A906-E7DE5D383858}" type="presOf" srcId="{E7B26E1C-09C3-4C38-9B2C-4265B6056F2F}" destId="{D63DCE8E-82E9-4C43-B2B0-507A79FCAD88}" srcOrd="0" destOrd="0" presId="urn:microsoft.com/office/officeart/2005/8/layout/vList5"/>
    <dgm:cxn modelId="{CA79910D-66C4-4605-9B38-2E582C3E399B}" srcId="{0241722E-B94F-4E88-B180-3E5197BADF8C}" destId="{A1124B31-C526-43D7-BF27-401CBFFCE945}" srcOrd="6" destOrd="0" parTransId="{D12E8DA2-1CC4-46B2-AB42-815AB95B9420}" sibTransId="{3113D3A9-D0CA-4D64-8061-A03AC5FA2E31}"/>
    <dgm:cxn modelId="{41287F30-8EFA-45F3-8A23-4750004A8D89}" type="presOf" srcId="{A1124B31-C526-43D7-BF27-401CBFFCE945}" destId="{3DE4A41C-8667-49F9-AC3F-6F84E5667097}" srcOrd="0" destOrd="6" presId="urn:microsoft.com/office/officeart/2005/8/layout/vList5"/>
    <dgm:cxn modelId="{0E15E49F-7D41-434B-8AEC-DD4AC7588256}" type="presOf" srcId="{4697BB80-23DB-4F96-B040-E3704E936828}" destId="{3DE4A41C-8667-49F9-AC3F-6F84E5667097}" srcOrd="0" destOrd="1" presId="urn:microsoft.com/office/officeart/2005/8/layout/vList5"/>
    <dgm:cxn modelId="{90BA88F7-78CA-466E-A6CC-BE8BE8AF945E}" type="presOf" srcId="{41282FFF-60EF-4645-8AE6-054EEA3B8A77}" destId="{3DE4A41C-8667-49F9-AC3F-6F84E5667097}" srcOrd="0" destOrd="7" presId="urn:microsoft.com/office/officeart/2005/8/layout/vList5"/>
    <dgm:cxn modelId="{B50356E5-F8B0-4442-A803-5E9A3E615D0C}" type="presOf" srcId="{081F94C9-53C0-47C8-9080-F9123397F37E}" destId="{3DE4A41C-8667-49F9-AC3F-6F84E5667097}" srcOrd="0" destOrd="5" presId="urn:microsoft.com/office/officeart/2005/8/layout/vList5"/>
    <dgm:cxn modelId="{F66D8BA0-9B94-410C-8ED4-B5F686905BFE}" srcId="{0241722E-B94F-4E88-B180-3E5197BADF8C}" destId="{C8FC1D71-8859-4AA8-B397-697FB4661DB9}" srcOrd="2" destOrd="0" parTransId="{D2F9F855-3F72-4413-9C25-DFFC7E28AFAC}" sibTransId="{F108AE9D-2B6E-4FC0-9584-E8BB4A54D665}"/>
    <dgm:cxn modelId="{384A28FD-8AD5-4D5E-B80E-EC8122786D20}" srcId="{0241722E-B94F-4E88-B180-3E5197BADF8C}" destId="{41282FFF-60EF-4645-8AE6-054EEA3B8A77}" srcOrd="7" destOrd="0" parTransId="{5B3F00B0-454D-4B33-BD6C-F9C34103E167}" sibTransId="{F2AF4C87-6244-4D00-A4CB-1B59E101A07B}"/>
    <dgm:cxn modelId="{19A56AC7-F53E-48EF-A5D0-DA50A84AE5E4}" type="presOf" srcId="{9D5D3C9B-BE36-4B65-BEF6-9A58D0461EFF}" destId="{3DE4A41C-8667-49F9-AC3F-6F84E5667097}" srcOrd="0" destOrd="4" presId="urn:microsoft.com/office/officeart/2005/8/layout/vList5"/>
    <dgm:cxn modelId="{39C9CE1A-54F7-47CE-B5EF-DC436F6077E2}" type="presOf" srcId="{A395ABE1-6987-49C4-97D8-20EF8CD322D1}" destId="{0436EC13-5A81-4783-9EB8-59ABEA794618}" srcOrd="0" destOrd="2" presId="urn:microsoft.com/office/officeart/2005/8/layout/vList5"/>
    <dgm:cxn modelId="{ACCFE705-0FEF-4AF6-A7C2-56F671FEDBC9}" srcId="{E3C001C1-62E6-4B1C-A5FE-67FF68AD1535}" destId="{0241722E-B94F-4E88-B180-3E5197BADF8C}" srcOrd="1" destOrd="0" parTransId="{578D0BB8-B3B0-4E69-B067-8A1679938D63}" sibTransId="{C729D81B-24B2-44CA-BC12-B704F6A7DBA0}"/>
    <dgm:cxn modelId="{82B09F62-EDB5-4882-95CD-359BDF7EE322}" type="presOf" srcId="{B7986E77-D99F-445B-9687-0999DFF35BBB}" destId="{0436EC13-5A81-4783-9EB8-59ABEA794618}" srcOrd="0" destOrd="3" presId="urn:microsoft.com/office/officeart/2005/8/layout/vList5"/>
    <dgm:cxn modelId="{01F5961B-4ED2-4688-A32B-F339132EB30D}" type="presOf" srcId="{49EB202D-683D-4EB9-A299-BE12C881BA3A}" destId="{101D3007-A3E5-449A-A137-E14200C6CA17}" srcOrd="0" destOrd="0" presId="urn:microsoft.com/office/officeart/2005/8/layout/vList5"/>
    <dgm:cxn modelId="{C83A43C5-1380-4E82-8671-E543E3393039}" type="presOf" srcId="{72BE2186-D074-4AF6-931C-A8D5BE565DBE}" destId="{D63DCE8E-82E9-4C43-B2B0-507A79FCAD88}" srcOrd="0" destOrd="1" presId="urn:microsoft.com/office/officeart/2005/8/layout/vList5"/>
    <dgm:cxn modelId="{3395C6C7-2B76-445F-BB37-B8E5B5D55D92}" srcId="{49EB202D-683D-4EB9-A299-BE12C881BA3A}" destId="{A1C6D658-9FF7-493E-8AA5-C128A40C3939}" srcOrd="2" destOrd="0" parTransId="{8E8A39CA-F2AE-4BA2-9623-576C0190303A}" sibTransId="{9DD0C7A0-BFCD-4DEF-A574-8FC38AFFEB57}"/>
    <dgm:cxn modelId="{EFE13060-4980-47AA-BE4B-5200AE6CBB9E}" type="presParOf" srcId="{0E06250C-2C99-480E-A00B-70ED3E6403C3}" destId="{32AD752D-F3C6-4617-A5B1-D98EF9750CFA}" srcOrd="0" destOrd="0" presId="urn:microsoft.com/office/officeart/2005/8/layout/vList5"/>
    <dgm:cxn modelId="{1C391C4A-0388-4E24-A487-2747A26B2839}" type="presParOf" srcId="{32AD752D-F3C6-4617-A5B1-D98EF9750CFA}" destId="{C05C590E-8B34-4C23-87CA-B94C8620F837}" srcOrd="0" destOrd="0" presId="urn:microsoft.com/office/officeart/2005/8/layout/vList5"/>
    <dgm:cxn modelId="{7B74343F-098C-4359-A371-D1E454A7A71F}" type="presParOf" srcId="{32AD752D-F3C6-4617-A5B1-D98EF9750CFA}" destId="{0436EC13-5A81-4783-9EB8-59ABEA794618}" srcOrd="1" destOrd="0" presId="urn:microsoft.com/office/officeart/2005/8/layout/vList5"/>
    <dgm:cxn modelId="{52792EA4-BCE1-4500-9264-F627B2A733BB}" type="presParOf" srcId="{0E06250C-2C99-480E-A00B-70ED3E6403C3}" destId="{24E879C2-0AC3-4C9B-B1F2-6A760709FA05}" srcOrd="1" destOrd="0" presId="urn:microsoft.com/office/officeart/2005/8/layout/vList5"/>
    <dgm:cxn modelId="{6703D7B0-0EA0-4023-815B-A7D0726CCE54}" type="presParOf" srcId="{0E06250C-2C99-480E-A00B-70ED3E6403C3}" destId="{E9C6B163-9740-423F-99E1-650A5B05DF09}" srcOrd="2" destOrd="0" presId="urn:microsoft.com/office/officeart/2005/8/layout/vList5"/>
    <dgm:cxn modelId="{93E5DA94-E8C7-4114-B493-D7B574465D59}" type="presParOf" srcId="{E9C6B163-9740-423F-99E1-650A5B05DF09}" destId="{CFFF7D0C-E507-4C2A-B9F8-0967ABA864A4}" srcOrd="0" destOrd="0" presId="urn:microsoft.com/office/officeart/2005/8/layout/vList5"/>
    <dgm:cxn modelId="{B4610DB9-FD1E-428F-80BB-46C6394C0098}" type="presParOf" srcId="{E9C6B163-9740-423F-99E1-650A5B05DF09}" destId="{3DE4A41C-8667-49F9-AC3F-6F84E5667097}" srcOrd="1" destOrd="0" presId="urn:microsoft.com/office/officeart/2005/8/layout/vList5"/>
    <dgm:cxn modelId="{158E5980-F4E5-4F37-85F8-00F721E8EB53}" type="presParOf" srcId="{0E06250C-2C99-480E-A00B-70ED3E6403C3}" destId="{D5EF7702-07D4-4321-960E-EE293B9C6106}" srcOrd="3" destOrd="0" presId="urn:microsoft.com/office/officeart/2005/8/layout/vList5"/>
    <dgm:cxn modelId="{B40011F9-3027-4B72-A7C7-738C1BB3BB5B}" type="presParOf" srcId="{0E06250C-2C99-480E-A00B-70ED3E6403C3}" destId="{78D21C57-C4CD-44E2-B2EA-C4584B261029}" srcOrd="4" destOrd="0" presId="urn:microsoft.com/office/officeart/2005/8/layout/vList5"/>
    <dgm:cxn modelId="{99AB8043-DF8F-449C-97CD-11EEE33293D6}" type="presParOf" srcId="{78D21C57-C4CD-44E2-B2EA-C4584B261029}" destId="{101D3007-A3E5-449A-A137-E14200C6CA17}" srcOrd="0" destOrd="0" presId="urn:microsoft.com/office/officeart/2005/8/layout/vList5"/>
    <dgm:cxn modelId="{DB56AD17-EF25-477E-B8F7-FF6782F81459}" type="presParOf" srcId="{78D21C57-C4CD-44E2-B2EA-C4584B261029}" destId="{D63DCE8E-82E9-4C43-B2B0-507A79FCAD88}" srcOrd="1" destOrd="0" presId="urn:microsoft.com/office/officeart/2005/8/layout/vList5"/>
  </dgm:cxnLst>
  <dgm:bg/>
  <dgm:whole>
    <a:ln w="38100">
      <a:solidFill>
        <a:srgbClr val="92D050"/>
      </a:solidFill>
    </a:ln>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2C70267-735D-4654-ADB2-7C2568D23684}" type="doc">
      <dgm:prSet loTypeId="urn:microsoft.com/office/officeart/2005/8/layout/radial4" loCatId="relationship" qsTypeId="urn:microsoft.com/office/officeart/2005/8/quickstyle/3d1" qsCatId="3D" csTypeId="urn:microsoft.com/office/officeart/2005/8/colors/colorful3" csCatId="colorful" phldr="1"/>
      <dgm:spPr/>
      <dgm:t>
        <a:bodyPr/>
        <a:lstStyle/>
        <a:p>
          <a:endParaRPr lang="ru-RU"/>
        </a:p>
      </dgm:t>
    </dgm:pt>
    <dgm:pt modelId="{0D9199A2-3FF9-4FA5-9864-EC2F52899749}">
      <dgm:prSet phldrT="[Текст]" custT="1"/>
      <dgm:spPr>
        <a:xfrm>
          <a:off x="2065643" y="2428790"/>
          <a:ext cx="1546291" cy="1173185"/>
        </a:xfrm>
        <a:gradFill rotWithShape="0">
          <a:gsLst>
            <a:gs pos="0">
              <a:srgbClr val="C0504D">
                <a:hueOff val="0"/>
                <a:satOff val="0"/>
                <a:lumOff val="0"/>
                <a:alphaOff val="0"/>
                <a:shade val="51000"/>
                <a:satMod val="130000"/>
              </a:srgbClr>
            </a:gs>
            <a:gs pos="80000">
              <a:srgbClr val="C0504D">
                <a:hueOff val="0"/>
                <a:satOff val="0"/>
                <a:lumOff val="0"/>
                <a:alphaOff val="0"/>
                <a:shade val="93000"/>
                <a:satMod val="130000"/>
              </a:srgbClr>
            </a:gs>
            <a:gs pos="100000">
              <a:srgbClr val="C0504D">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ru-RU" sz="1600" b="1" dirty="0" err="1">
              <a:solidFill>
                <a:sysClr val="windowText" lastClr="000000"/>
              </a:solidFill>
              <a:latin typeface="Times New Roman" pitchFamily="18" charset="0"/>
              <a:ea typeface="+mn-ea"/>
              <a:cs typeface="Times New Roman" pitchFamily="18" charset="0"/>
            </a:rPr>
            <a:t>Заняття</a:t>
          </a:r>
          <a:r>
            <a:rPr lang="ru-RU" sz="1600" b="1" dirty="0">
              <a:solidFill>
                <a:sysClr val="windowText" lastClr="000000"/>
              </a:solidFill>
              <a:latin typeface="Times New Roman" pitchFamily="18" charset="0"/>
              <a:ea typeface="+mn-ea"/>
              <a:cs typeface="Times New Roman" pitchFamily="18" charset="0"/>
            </a:rPr>
            <a:t> </a:t>
          </a:r>
          <a:r>
            <a:rPr lang="ru-RU" sz="1600" b="1" dirty="0" err="1">
              <a:solidFill>
                <a:sysClr val="windowText" lastClr="000000"/>
              </a:solidFill>
              <a:latin typeface="Times New Roman" pitchFamily="18" charset="0"/>
              <a:ea typeface="+mn-ea"/>
              <a:cs typeface="Times New Roman" pitchFamily="18" charset="0"/>
            </a:rPr>
            <a:t>гуртка</a:t>
          </a:r>
          <a:endParaRPr lang="ru-RU" sz="1600" b="1" dirty="0">
            <a:solidFill>
              <a:sysClr val="windowText" lastClr="000000"/>
            </a:solidFill>
            <a:latin typeface="Times New Roman" pitchFamily="18" charset="0"/>
            <a:ea typeface="+mn-ea"/>
            <a:cs typeface="Times New Roman" pitchFamily="18" charset="0"/>
          </a:endParaRPr>
        </a:p>
      </dgm:t>
    </dgm:pt>
    <dgm:pt modelId="{03B1DCF7-1069-44DB-AE53-DAB94B11F9F2}" type="parTrans" cxnId="{69BE55A4-D087-4D67-BF35-35E84940854F}">
      <dgm:prSet/>
      <dgm:spPr/>
      <dgm:t>
        <a:bodyPr/>
        <a:lstStyle/>
        <a:p>
          <a:endParaRPr lang="ru-RU"/>
        </a:p>
      </dgm:t>
    </dgm:pt>
    <dgm:pt modelId="{0135C0C3-8729-47FF-8C58-7B463531CFF6}" type="sibTrans" cxnId="{69BE55A4-D087-4D67-BF35-35E84940854F}">
      <dgm:prSet/>
      <dgm:spPr/>
      <dgm:t>
        <a:bodyPr/>
        <a:lstStyle/>
        <a:p>
          <a:endParaRPr lang="ru-RU"/>
        </a:p>
      </dgm:t>
    </dgm:pt>
    <dgm:pt modelId="{8E20AB6C-5910-43E2-837C-7DBD53920F36}">
      <dgm:prSet phldrT="[Текст]" custT="1"/>
      <dgm:spPr>
        <a:xfrm>
          <a:off x="545" y="2523053"/>
          <a:ext cx="1280878" cy="1173182"/>
        </a:xfr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ru-RU" sz="1400" b="1" dirty="0" err="1">
              <a:solidFill>
                <a:sysClr val="windowText" lastClr="000000"/>
              </a:solidFill>
              <a:latin typeface="Times New Roman" pitchFamily="18" charset="0"/>
              <a:ea typeface="+mn-ea"/>
              <a:cs typeface="Times New Roman" pitchFamily="18" charset="0"/>
            </a:rPr>
            <a:t>Позитивний</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психологічний</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клімат</a:t>
          </a:r>
          <a:r>
            <a:rPr lang="ru-RU" sz="1400" b="1" dirty="0">
              <a:solidFill>
                <a:sysClr val="windowText" lastClr="000000"/>
              </a:solidFill>
              <a:latin typeface="Times New Roman" pitchFamily="18" charset="0"/>
              <a:ea typeface="+mn-ea"/>
              <a:cs typeface="Times New Roman" pitchFamily="18" charset="0"/>
            </a:rPr>
            <a:t> на </a:t>
          </a:r>
          <a:r>
            <a:rPr lang="ru-RU" sz="1400" b="1" dirty="0" err="1">
              <a:solidFill>
                <a:sysClr val="windowText" lastClr="000000"/>
              </a:solidFill>
              <a:latin typeface="Times New Roman" pitchFamily="18" charset="0"/>
              <a:ea typeface="+mn-ea"/>
              <a:cs typeface="Times New Roman" pitchFamily="18" charset="0"/>
            </a:rPr>
            <a:t>заннятті</a:t>
          </a:r>
          <a:endParaRPr lang="ru-RU" sz="1400" b="1" dirty="0">
            <a:solidFill>
              <a:sysClr val="windowText" lastClr="000000"/>
            </a:solidFill>
            <a:latin typeface="Times New Roman" pitchFamily="18" charset="0"/>
            <a:ea typeface="+mn-ea"/>
            <a:cs typeface="Times New Roman" pitchFamily="18" charset="0"/>
          </a:endParaRPr>
        </a:p>
      </dgm:t>
    </dgm:pt>
    <dgm:pt modelId="{4471FF03-1BFE-40C9-AACC-32901083588F}" type="parTrans" cxnId="{DA016D95-196A-4C75-9979-01EF59E99A56}">
      <dgm:prSet/>
      <dgm:spPr>
        <a:xfrm rot="10652650">
          <a:off x="1309047" y="2963414"/>
          <a:ext cx="686990" cy="440512"/>
        </a:xfr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gm:spPr>
      <dgm:t>
        <a:bodyPr/>
        <a:lstStyle/>
        <a:p>
          <a:endParaRPr lang="ru-RU"/>
        </a:p>
      </dgm:t>
    </dgm:pt>
    <dgm:pt modelId="{8DBACA17-3177-4A44-B854-E08E398602DC}" type="sibTrans" cxnId="{DA016D95-196A-4C75-9979-01EF59E99A56}">
      <dgm:prSet/>
      <dgm:spPr/>
      <dgm:t>
        <a:bodyPr/>
        <a:lstStyle/>
        <a:p>
          <a:endParaRPr lang="ru-RU"/>
        </a:p>
      </dgm:t>
    </dgm:pt>
    <dgm:pt modelId="{110F0352-483D-430A-8E98-2CA5E1D087A4}">
      <dgm:prSet phldrT="[Текст]" custT="1"/>
      <dgm:spPr>
        <a:xfrm>
          <a:off x="4324583" y="2490857"/>
          <a:ext cx="1319342" cy="1173182"/>
        </a:xfrm>
        <a:gradFill rotWithShape="0">
          <a:gsLst>
            <a:gs pos="0">
              <a:srgbClr val="9BBB59">
                <a:hueOff val="11250264"/>
                <a:satOff val="-16880"/>
                <a:lumOff val="-2745"/>
                <a:alphaOff val="0"/>
                <a:shade val="51000"/>
                <a:satMod val="130000"/>
              </a:srgbClr>
            </a:gs>
            <a:gs pos="80000">
              <a:srgbClr val="9BBB59">
                <a:hueOff val="11250264"/>
                <a:satOff val="-16880"/>
                <a:lumOff val="-2745"/>
                <a:alphaOff val="0"/>
                <a:shade val="93000"/>
                <a:satMod val="130000"/>
              </a:srgbClr>
            </a:gs>
            <a:gs pos="100000">
              <a:srgbClr val="9BBB59">
                <a:hueOff val="11250264"/>
                <a:satOff val="-16880"/>
                <a:lumOff val="-2745"/>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ru-RU" sz="1400" b="1" dirty="0" err="1">
              <a:solidFill>
                <a:sysClr val="windowText" lastClr="000000"/>
              </a:solidFill>
              <a:latin typeface="Times New Roman" pitchFamily="18" charset="0"/>
              <a:ea typeface="+mn-ea"/>
              <a:cs typeface="Times New Roman" pitchFamily="18" charset="0"/>
            </a:rPr>
            <a:t>Гігєнічні</a:t>
          </a:r>
          <a:endParaRPr lang="ru-RU" sz="1400" b="1" dirty="0">
            <a:solidFill>
              <a:sysClr val="windowText" lastClr="000000"/>
            </a:solidFill>
            <a:latin typeface="Times New Roman" pitchFamily="18" charset="0"/>
            <a:ea typeface="+mn-ea"/>
            <a:cs typeface="Times New Roman" pitchFamily="18" charset="0"/>
          </a:endParaRPr>
        </a:p>
        <a:p>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умови</a:t>
          </a:r>
          <a:r>
            <a:rPr lang="ru-RU" sz="1400" b="1" dirty="0">
              <a:solidFill>
                <a:sysClr val="windowText" lastClr="000000"/>
              </a:solidFill>
              <a:latin typeface="Times New Roman" pitchFamily="18" charset="0"/>
              <a:ea typeface="+mn-ea"/>
              <a:cs typeface="Times New Roman" pitchFamily="18" charset="0"/>
            </a:rPr>
            <a:t> </a:t>
          </a:r>
        </a:p>
      </dgm:t>
    </dgm:pt>
    <dgm:pt modelId="{F69A2175-6A90-46C7-8582-22FE3AE60B05}" type="parTrans" cxnId="{69EB7FF0-E59D-423F-8D16-FAE09C393C23}">
      <dgm:prSet/>
      <dgm:spPr>
        <a:xfrm rot="99422">
          <a:off x="3622507" y="2838427"/>
          <a:ext cx="707441" cy="440512"/>
        </a:xfrm>
        <a:gradFill rotWithShape="0">
          <a:gsLst>
            <a:gs pos="0">
              <a:srgbClr val="9BBB59">
                <a:hueOff val="11250264"/>
                <a:satOff val="-16880"/>
                <a:lumOff val="-2745"/>
                <a:alphaOff val="0"/>
                <a:shade val="51000"/>
                <a:satMod val="130000"/>
              </a:srgbClr>
            </a:gs>
            <a:gs pos="80000">
              <a:srgbClr val="9BBB59">
                <a:hueOff val="11250264"/>
                <a:satOff val="-16880"/>
                <a:lumOff val="-2745"/>
                <a:alphaOff val="0"/>
                <a:shade val="93000"/>
                <a:satMod val="130000"/>
              </a:srgbClr>
            </a:gs>
            <a:gs pos="100000">
              <a:srgbClr val="9BBB59">
                <a:hueOff val="11250264"/>
                <a:satOff val="-16880"/>
                <a:lumOff val="-2745"/>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gm:spPr>
      <dgm:t>
        <a:bodyPr/>
        <a:lstStyle/>
        <a:p>
          <a:endParaRPr lang="ru-RU"/>
        </a:p>
      </dgm:t>
    </dgm:pt>
    <dgm:pt modelId="{261D8CBD-0925-4E4A-B1CB-D8DAA1CA0995}" type="sibTrans" cxnId="{69EB7FF0-E59D-423F-8D16-FAE09C393C23}">
      <dgm:prSet/>
      <dgm:spPr/>
      <dgm:t>
        <a:bodyPr/>
        <a:lstStyle/>
        <a:p>
          <a:endParaRPr lang="ru-RU"/>
        </a:p>
      </dgm:t>
    </dgm:pt>
    <dgm:pt modelId="{BA9A7E98-A4F0-48CB-8387-C0D0869099D4}">
      <dgm:prSet phldrT="[Текст]" custT="1"/>
      <dgm:spPr>
        <a:xfrm>
          <a:off x="2162003" y="0"/>
          <a:ext cx="3442603" cy="1173182"/>
        </a:xfrm>
        <a:gradFill rotWithShape="0">
          <a:gsLst>
            <a:gs pos="0">
              <a:srgbClr val="9BBB59">
                <a:hueOff val="6750158"/>
                <a:satOff val="-10128"/>
                <a:lumOff val="-1647"/>
                <a:alphaOff val="0"/>
                <a:shade val="51000"/>
                <a:satMod val="130000"/>
              </a:srgbClr>
            </a:gs>
            <a:gs pos="80000">
              <a:srgbClr val="9BBB59">
                <a:hueOff val="6750158"/>
                <a:satOff val="-10128"/>
                <a:lumOff val="-1647"/>
                <a:alphaOff val="0"/>
                <a:shade val="93000"/>
                <a:satMod val="130000"/>
              </a:srgbClr>
            </a:gs>
            <a:gs pos="100000">
              <a:srgbClr val="9BBB59">
                <a:hueOff val="6750158"/>
                <a:satOff val="-10128"/>
                <a:lumOff val="-1647"/>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ru-RU" sz="1400" b="1" dirty="0" err="1">
              <a:solidFill>
                <a:sysClr val="windowText" lastClr="000000"/>
              </a:solidFill>
              <a:latin typeface="Times New Roman" pitchFamily="18" charset="0"/>
              <a:ea typeface="+mn-ea"/>
              <a:cs typeface="Times New Roman" pitchFamily="18" charset="0"/>
            </a:rPr>
            <a:t>Урахування</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періодів</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працездатності</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вихованців</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розподіл</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інтенсивності</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розумової</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діяльності</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ранжування</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навчального</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матеріалу</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заняття</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гуртка</a:t>
          </a:r>
          <a:r>
            <a:rPr lang="ru-RU" sz="1400" b="1" dirty="0">
              <a:solidFill>
                <a:sysClr val="windowText" lastClr="000000"/>
              </a:solidFill>
              <a:latin typeface="Times New Roman" pitchFamily="18" charset="0"/>
              <a:ea typeface="+mn-ea"/>
              <a:cs typeface="Times New Roman" pitchFamily="18" charset="0"/>
            </a:rPr>
            <a:t> за </a:t>
          </a:r>
          <a:r>
            <a:rPr lang="ru-RU" sz="1400" b="1" dirty="0" err="1">
              <a:solidFill>
                <a:sysClr val="windowText" lastClr="000000"/>
              </a:solidFill>
              <a:latin typeface="Times New Roman" pitchFamily="18" charset="0"/>
              <a:ea typeface="+mn-ea"/>
              <a:cs typeface="Times New Roman" pitchFamily="18" charset="0"/>
            </a:rPr>
            <a:t>ступенем</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складності</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новизни</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актуальності</a:t>
          </a:r>
          <a:r>
            <a:rPr lang="ru-RU" sz="1400" b="1" dirty="0">
              <a:solidFill>
                <a:sysClr val="windowText" lastClr="000000"/>
              </a:solidFill>
              <a:latin typeface="Times New Roman" pitchFamily="18" charset="0"/>
              <a:ea typeface="+mn-ea"/>
              <a:cs typeface="Times New Roman" pitchFamily="18" charset="0"/>
            </a:rPr>
            <a:t> </a:t>
          </a:r>
        </a:p>
      </dgm:t>
    </dgm:pt>
    <dgm:pt modelId="{BC4EB8E6-7C8C-444A-8DC6-0430F8958FB9}" type="parTrans" cxnId="{B064DF03-CF42-4DE9-9BBE-D39957F30A84}">
      <dgm:prSet/>
      <dgm:spPr>
        <a:xfrm rot="17371234">
          <a:off x="2694035" y="1642616"/>
          <a:ext cx="932220" cy="440512"/>
        </a:xfrm>
        <a:gradFill rotWithShape="0">
          <a:gsLst>
            <a:gs pos="0">
              <a:srgbClr val="9BBB59">
                <a:hueOff val="6750158"/>
                <a:satOff val="-10128"/>
                <a:lumOff val="-1647"/>
                <a:alphaOff val="0"/>
                <a:shade val="51000"/>
                <a:satMod val="130000"/>
              </a:srgbClr>
            </a:gs>
            <a:gs pos="80000">
              <a:srgbClr val="9BBB59">
                <a:hueOff val="6750158"/>
                <a:satOff val="-10128"/>
                <a:lumOff val="-1647"/>
                <a:alphaOff val="0"/>
                <a:shade val="93000"/>
                <a:satMod val="130000"/>
              </a:srgbClr>
            </a:gs>
            <a:gs pos="100000">
              <a:srgbClr val="9BBB59">
                <a:hueOff val="6750158"/>
                <a:satOff val="-10128"/>
                <a:lumOff val="-1647"/>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gm:spPr>
      <dgm:t>
        <a:bodyPr/>
        <a:lstStyle/>
        <a:p>
          <a:endParaRPr lang="ru-RU"/>
        </a:p>
      </dgm:t>
    </dgm:pt>
    <dgm:pt modelId="{D8F941B7-9657-41D9-AD05-00EF9E041F1F}" type="sibTrans" cxnId="{B064DF03-CF42-4DE9-9BBE-D39957F30A84}">
      <dgm:prSet/>
      <dgm:spPr/>
      <dgm:t>
        <a:bodyPr/>
        <a:lstStyle/>
        <a:p>
          <a:endParaRPr lang="ru-RU"/>
        </a:p>
      </dgm:t>
    </dgm:pt>
    <dgm:pt modelId="{FEF5B17F-B567-4EFE-8B4B-C7A7E49F53A8}">
      <dgm:prSet phldrT="[Текст]" custT="1"/>
      <dgm:spPr>
        <a:xfrm>
          <a:off x="515942" y="0"/>
          <a:ext cx="1377032" cy="1173182"/>
        </a:xfrm>
        <a:gradFill rotWithShape="0">
          <a:gsLst>
            <a:gs pos="0">
              <a:srgbClr val="9BBB59">
                <a:hueOff val="4500106"/>
                <a:satOff val="-6752"/>
                <a:lumOff val="-1098"/>
                <a:alphaOff val="0"/>
                <a:shade val="51000"/>
                <a:satMod val="130000"/>
              </a:srgbClr>
            </a:gs>
            <a:gs pos="80000">
              <a:srgbClr val="9BBB59">
                <a:hueOff val="4500106"/>
                <a:satOff val="-6752"/>
                <a:lumOff val="-1098"/>
                <a:alphaOff val="0"/>
                <a:shade val="93000"/>
                <a:satMod val="130000"/>
              </a:srgbClr>
            </a:gs>
            <a:gs pos="100000">
              <a:srgbClr val="9BBB59">
                <a:hueOff val="4500106"/>
                <a:satOff val="-6752"/>
                <a:lumOff val="-1098"/>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ru-RU" sz="1400" b="1" dirty="0" err="1">
              <a:solidFill>
                <a:sysClr val="windowText" lastClr="000000"/>
              </a:solidFill>
              <a:latin typeface="Times New Roman" pitchFamily="18" charset="0"/>
              <a:ea typeface="+mn-ea"/>
              <a:cs typeface="Times New Roman" pitchFamily="18" charset="0"/>
            </a:rPr>
            <a:t>Використання</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ефективних</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методів</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навчання</a:t>
          </a:r>
          <a:endParaRPr lang="ru-RU" sz="1400" b="1" dirty="0">
            <a:solidFill>
              <a:sysClr val="windowText" lastClr="000000"/>
            </a:solidFill>
            <a:latin typeface="Times New Roman" pitchFamily="18" charset="0"/>
            <a:ea typeface="+mn-ea"/>
            <a:cs typeface="Times New Roman" pitchFamily="18" charset="0"/>
          </a:endParaRPr>
        </a:p>
      </dgm:t>
    </dgm:pt>
    <dgm:pt modelId="{7D940648-84F6-4671-9AEE-6A2F1B693212}" type="parTrans" cxnId="{AFA76006-670B-4888-9969-59C8203D6721}">
      <dgm:prSet/>
      <dgm:spPr>
        <a:xfrm rot="13973879">
          <a:off x="1596766" y="1678990"/>
          <a:ext cx="1073204" cy="442345"/>
        </a:xfrm>
        <a:gradFill rotWithShape="0">
          <a:gsLst>
            <a:gs pos="0">
              <a:srgbClr val="9BBB59">
                <a:hueOff val="4500106"/>
                <a:satOff val="-6752"/>
                <a:lumOff val="-1098"/>
                <a:alphaOff val="0"/>
                <a:shade val="51000"/>
                <a:satMod val="130000"/>
              </a:srgbClr>
            </a:gs>
            <a:gs pos="80000">
              <a:srgbClr val="9BBB59">
                <a:hueOff val="4500106"/>
                <a:satOff val="-6752"/>
                <a:lumOff val="-1098"/>
                <a:alphaOff val="0"/>
                <a:shade val="93000"/>
                <a:satMod val="130000"/>
              </a:srgbClr>
            </a:gs>
            <a:gs pos="100000">
              <a:srgbClr val="9BBB59">
                <a:hueOff val="4500106"/>
                <a:satOff val="-6752"/>
                <a:lumOff val="-1098"/>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gm:spPr>
      <dgm:t>
        <a:bodyPr/>
        <a:lstStyle/>
        <a:p>
          <a:endParaRPr lang="ru-RU"/>
        </a:p>
      </dgm:t>
    </dgm:pt>
    <dgm:pt modelId="{F5C87C90-9C0D-49B6-8468-04F8F6686DFC}" type="sibTrans" cxnId="{AFA76006-670B-4888-9969-59C8203D6721}">
      <dgm:prSet/>
      <dgm:spPr/>
      <dgm:t>
        <a:bodyPr/>
        <a:lstStyle/>
        <a:p>
          <a:endParaRPr lang="ru-RU"/>
        </a:p>
      </dgm:t>
    </dgm:pt>
    <dgm:pt modelId="{689EC36F-3CE0-476A-B209-1FAD59F13C9A}">
      <dgm:prSet phldrT="[Текст]" custT="1"/>
      <dgm:spPr>
        <a:xfrm>
          <a:off x="75895" y="1263653"/>
          <a:ext cx="1219337" cy="1173182"/>
        </a:xfrm>
        <a:gradFill rotWithShape="0">
          <a:gsLst>
            <a:gs pos="0">
              <a:srgbClr val="9BBB59">
                <a:hueOff val="2250053"/>
                <a:satOff val="-3376"/>
                <a:lumOff val="-549"/>
                <a:alphaOff val="0"/>
                <a:shade val="51000"/>
                <a:satMod val="130000"/>
              </a:srgbClr>
            </a:gs>
            <a:gs pos="80000">
              <a:srgbClr val="9BBB59">
                <a:hueOff val="2250053"/>
                <a:satOff val="-3376"/>
                <a:lumOff val="-549"/>
                <a:alphaOff val="0"/>
                <a:shade val="93000"/>
                <a:satMod val="130000"/>
              </a:srgbClr>
            </a:gs>
            <a:gs pos="100000">
              <a:srgbClr val="9BBB59">
                <a:hueOff val="2250053"/>
                <a:satOff val="-3376"/>
                <a:lumOff val="-549"/>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ru-RU" sz="1400" b="1" dirty="0" err="1">
              <a:solidFill>
                <a:sysClr val="windowText" lastClr="000000"/>
              </a:solidFill>
              <a:latin typeface="Times New Roman" pitchFamily="18" charset="0"/>
              <a:ea typeface="+mn-ea"/>
              <a:cs typeface="Times New Roman" pitchFamily="18" charset="0"/>
            </a:rPr>
            <a:t>Формування</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мотивації</a:t>
          </a:r>
          <a:r>
            <a:rPr lang="ru-RU" sz="1400" b="1" dirty="0">
              <a:solidFill>
                <a:sysClr val="windowText" lastClr="000000"/>
              </a:solidFill>
              <a:latin typeface="Times New Roman" pitchFamily="18" charset="0"/>
              <a:ea typeface="+mn-ea"/>
              <a:cs typeface="Times New Roman" pitchFamily="18" charset="0"/>
            </a:rPr>
            <a:t> на </a:t>
          </a:r>
          <a:r>
            <a:rPr lang="ru-RU" sz="1400" b="1" dirty="0" err="1">
              <a:solidFill>
                <a:sysClr val="windowText" lastClr="000000"/>
              </a:solidFill>
              <a:latin typeface="Times New Roman" pitchFamily="18" charset="0"/>
              <a:ea typeface="+mn-ea"/>
              <a:cs typeface="Times New Roman" pitchFamily="18" charset="0"/>
            </a:rPr>
            <a:t>досягнення</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успіху</a:t>
          </a:r>
          <a:endParaRPr lang="ru-RU" sz="1400" b="1" dirty="0">
            <a:solidFill>
              <a:sysClr val="windowText" lastClr="000000"/>
            </a:solidFill>
            <a:latin typeface="Times New Roman" pitchFamily="18" charset="0"/>
            <a:ea typeface="+mn-ea"/>
            <a:cs typeface="Times New Roman" pitchFamily="18" charset="0"/>
          </a:endParaRPr>
        </a:p>
      </dgm:t>
    </dgm:pt>
    <dgm:pt modelId="{DA5E2041-54AF-4722-AA61-99F54457A068}" type="parTrans" cxnId="{3F142765-CF8E-4D4D-9818-0687256BC571}">
      <dgm:prSet/>
      <dgm:spPr>
        <a:xfrm rot="12560845">
          <a:off x="1359930" y="2094347"/>
          <a:ext cx="877995" cy="442345"/>
        </a:xfrm>
        <a:gradFill rotWithShape="0">
          <a:gsLst>
            <a:gs pos="0">
              <a:srgbClr val="9BBB59">
                <a:hueOff val="2250053"/>
                <a:satOff val="-3376"/>
                <a:lumOff val="-549"/>
                <a:alphaOff val="0"/>
                <a:shade val="51000"/>
                <a:satMod val="130000"/>
              </a:srgbClr>
            </a:gs>
            <a:gs pos="80000">
              <a:srgbClr val="9BBB59">
                <a:hueOff val="2250053"/>
                <a:satOff val="-3376"/>
                <a:lumOff val="-549"/>
                <a:alphaOff val="0"/>
                <a:shade val="93000"/>
                <a:satMod val="130000"/>
              </a:srgbClr>
            </a:gs>
            <a:gs pos="100000">
              <a:srgbClr val="9BBB59">
                <a:hueOff val="2250053"/>
                <a:satOff val="-3376"/>
                <a:lumOff val="-549"/>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gm:spPr>
      <dgm:t>
        <a:bodyPr/>
        <a:lstStyle/>
        <a:p>
          <a:endParaRPr lang="ru-RU"/>
        </a:p>
      </dgm:t>
    </dgm:pt>
    <dgm:pt modelId="{BDFAAFBF-470A-4D77-99E0-EF6CD20409F8}" type="sibTrans" cxnId="{3F142765-CF8E-4D4D-9818-0687256BC571}">
      <dgm:prSet/>
      <dgm:spPr/>
      <dgm:t>
        <a:bodyPr/>
        <a:lstStyle/>
        <a:p>
          <a:endParaRPr lang="ru-RU"/>
        </a:p>
      </dgm:t>
    </dgm:pt>
    <dgm:pt modelId="{4AA94795-2645-4C80-9894-8114C3715837}">
      <dgm:prSet custT="1"/>
      <dgm:spPr>
        <a:xfrm>
          <a:off x="3806195" y="1263914"/>
          <a:ext cx="1930931" cy="1173182"/>
        </a:xfrm>
        <a:gradFill rotWithShape="0">
          <a:gsLst>
            <a:gs pos="0">
              <a:srgbClr val="9BBB59">
                <a:hueOff val="9000211"/>
                <a:satOff val="-13504"/>
                <a:lumOff val="-2196"/>
                <a:alphaOff val="0"/>
                <a:shade val="51000"/>
                <a:satMod val="130000"/>
              </a:srgbClr>
            </a:gs>
            <a:gs pos="80000">
              <a:srgbClr val="9BBB59">
                <a:hueOff val="9000211"/>
                <a:satOff val="-13504"/>
                <a:lumOff val="-2196"/>
                <a:alphaOff val="0"/>
                <a:shade val="93000"/>
                <a:satMod val="130000"/>
              </a:srgbClr>
            </a:gs>
            <a:gs pos="100000">
              <a:srgbClr val="9BBB59">
                <a:hueOff val="9000211"/>
                <a:satOff val="-13504"/>
                <a:lumOff val="-2196"/>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ru-RU" sz="1400" b="1" dirty="0" err="1">
              <a:solidFill>
                <a:sysClr val="windowText" lastClr="000000"/>
              </a:solidFill>
              <a:latin typeface="Times New Roman" pitchFamily="18" charset="0"/>
              <a:ea typeface="+mn-ea"/>
              <a:cs typeface="Times New Roman" pitchFamily="18" charset="0"/>
            </a:rPr>
            <a:t>Особистісна</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зорієнтованість</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заняття</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гуртка</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урахування</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вікових</a:t>
          </a:r>
          <a:r>
            <a:rPr lang="ru-RU" sz="1400" b="1" dirty="0">
              <a:solidFill>
                <a:sysClr val="windowText" lastClr="000000"/>
              </a:solidFill>
              <a:latin typeface="Times New Roman" pitchFamily="18" charset="0"/>
              <a:ea typeface="+mn-ea"/>
              <a:cs typeface="Times New Roman" pitchFamily="18" charset="0"/>
            </a:rPr>
            <a:t> та </a:t>
          </a:r>
          <a:r>
            <a:rPr lang="ru-RU" sz="1400" b="1" dirty="0" err="1">
              <a:solidFill>
                <a:sysClr val="windowText" lastClr="000000"/>
              </a:solidFill>
              <a:latin typeface="Times New Roman" pitchFamily="18" charset="0"/>
              <a:ea typeface="+mn-ea"/>
              <a:cs typeface="Times New Roman" pitchFamily="18" charset="0"/>
            </a:rPr>
            <a:t>психологічних</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особливостей</a:t>
          </a:r>
          <a:r>
            <a:rPr lang="ru-RU" sz="1400" b="1" dirty="0">
              <a:solidFill>
                <a:sysClr val="windowText" lastClr="000000"/>
              </a:solidFill>
              <a:latin typeface="Times New Roman" pitchFamily="18" charset="0"/>
              <a:ea typeface="+mn-ea"/>
              <a:cs typeface="Times New Roman" pitchFamily="18" charset="0"/>
            </a:rPr>
            <a:t> </a:t>
          </a:r>
          <a:r>
            <a:rPr lang="ru-RU" sz="1400" b="1" dirty="0" err="1">
              <a:solidFill>
                <a:sysClr val="windowText" lastClr="000000"/>
              </a:solidFill>
              <a:latin typeface="Times New Roman" pitchFamily="18" charset="0"/>
              <a:ea typeface="+mn-ea"/>
              <a:cs typeface="Times New Roman" pitchFamily="18" charset="0"/>
            </a:rPr>
            <a:t>вихованців</a:t>
          </a:r>
          <a:r>
            <a:rPr lang="ru-RU" sz="1400" b="1" dirty="0">
              <a:solidFill>
                <a:sysClr val="windowText" lastClr="000000"/>
              </a:solidFill>
              <a:latin typeface="Times New Roman" pitchFamily="18" charset="0"/>
              <a:ea typeface="+mn-ea"/>
              <a:cs typeface="Times New Roman" pitchFamily="18" charset="0"/>
            </a:rPr>
            <a:t> </a:t>
          </a:r>
        </a:p>
      </dgm:t>
    </dgm:pt>
    <dgm:pt modelId="{999472A5-7C48-4AEC-9A0A-597E002F7B07}" type="parTrans" cxnId="{A32A6434-0118-4F44-ABF0-F414DE635203}">
      <dgm:prSet/>
      <dgm:spPr>
        <a:xfrm rot="19604386">
          <a:off x="3407810" y="2218553"/>
          <a:ext cx="615702" cy="440512"/>
        </a:xfrm>
        <a:gradFill rotWithShape="0">
          <a:gsLst>
            <a:gs pos="0">
              <a:srgbClr val="9BBB59">
                <a:hueOff val="9000211"/>
                <a:satOff val="-13504"/>
                <a:lumOff val="-2196"/>
                <a:alphaOff val="0"/>
                <a:shade val="51000"/>
                <a:satMod val="130000"/>
              </a:srgbClr>
            </a:gs>
            <a:gs pos="80000">
              <a:srgbClr val="9BBB59">
                <a:hueOff val="9000211"/>
                <a:satOff val="-13504"/>
                <a:lumOff val="-2196"/>
                <a:alphaOff val="0"/>
                <a:shade val="93000"/>
                <a:satMod val="130000"/>
              </a:srgbClr>
            </a:gs>
            <a:gs pos="100000">
              <a:srgbClr val="9BBB59">
                <a:hueOff val="9000211"/>
                <a:satOff val="-13504"/>
                <a:lumOff val="-2196"/>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gm:spPr>
      <dgm:t>
        <a:bodyPr/>
        <a:lstStyle/>
        <a:p>
          <a:endParaRPr lang="ru-RU"/>
        </a:p>
      </dgm:t>
    </dgm:pt>
    <dgm:pt modelId="{BBC66BEC-77A3-4917-AD6F-42F996A36B27}" type="sibTrans" cxnId="{A32A6434-0118-4F44-ABF0-F414DE635203}">
      <dgm:prSet/>
      <dgm:spPr/>
      <dgm:t>
        <a:bodyPr/>
        <a:lstStyle/>
        <a:p>
          <a:endParaRPr lang="ru-RU"/>
        </a:p>
      </dgm:t>
    </dgm:pt>
    <dgm:pt modelId="{3881AC30-D459-4DAF-B258-64B75DC96D33}" type="pres">
      <dgm:prSet presAssocID="{32C70267-735D-4654-ADB2-7C2568D23684}" presName="cycle" presStyleCnt="0">
        <dgm:presLayoutVars>
          <dgm:chMax val="1"/>
          <dgm:dir/>
          <dgm:animLvl val="ctr"/>
          <dgm:resizeHandles val="exact"/>
        </dgm:presLayoutVars>
      </dgm:prSet>
      <dgm:spPr/>
      <dgm:t>
        <a:bodyPr/>
        <a:lstStyle/>
        <a:p>
          <a:endParaRPr lang="ru-RU"/>
        </a:p>
      </dgm:t>
    </dgm:pt>
    <dgm:pt modelId="{9893E0B1-8896-4CE2-B3F4-8887A1F75920}" type="pres">
      <dgm:prSet presAssocID="{0D9199A2-3FF9-4FA5-9864-EC2F52899749}" presName="centerShape" presStyleLbl="node0" presStyleIdx="0" presStyleCnt="1" custScaleX="100041" custScaleY="75902" custLinFactNeighborX="-1935" custLinFactNeighborY="-6197"/>
      <dgm:spPr>
        <a:prstGeom prst="ellipse">
          <a:avLst/>
        </a:prstGeom>
      </dgm:spPr>
      <dgm:t>
        <a:bodyPr/>
        <a:lstStyle/>
        <a:p>
          <a:endParaRPr lang="ru-RU"/>
        </a:p>
      </dgm:t>
    </dgm:pt>
    <dgm:pt modelId="{2300C83E-AF43-458D-8DFB-66038392AF81}" type="pres">
      <dgm:prSet presAssocID="{4471FF03-1BFE-40C9-AACC-32901083588F}" presName="parTrans" presStyleLbl="bgSibTrans2D1" presStyleIdx="0" presStyleCnt="6" custScaleX="50937" custLinFactNeighborX="32407" custLinFactNeighborY="-18994"/>
      <dgm:spPr>
        <a:prstGeom prst="leftArrow">
          <a:avLst>
            <a:gd name="adj1" fmla="val 60000"/>
            <a:gd name="adj2" fmla="val 50000"/>
          </a:avLst>
        </a:prstGeom>
      </dgm:spPr>
      <dgm:t>
        <a:bodyPr/>
        <a:lstStyle/>
        <a:p>
          <a:endParaRPr lang="ru-RU"/>
        </a:p>
      </dgm:t>
    </dgm:pt>
    <dgm:pt modelId="{0EC9C056-B035-4AD3-9326-726A1CBFE047}" type="pres">
      <dgm:prSet presAssocID="{8E20AB6C-5910-43E2-837C-7DBD53920F36}" presName="node" presStyleLbl="node1" presStyleIdx="0" presStyleCnt="6" custScaleX="138612" custScaleY="99636" custRadScaleRad="87279" custRadScaleInc="21419">
        <dgm:presLayoutVars>
          <dgm:bulletEnabled val="1"/>
        </dgm:presLayoutVars>
      </dgm:prSet>
      <dgm:spPr>
        <a:prstGeom prst="roundRect">
          <a:avLst>
            <a:gd name="adj" fmla="val 10000"/>
          </a:avLst>
        </a:prstGeom>
      </dgm:spPr>
      <dgm:t>
        <a:bodyPr/>
        <a:lstStyle/>
        <a:p>
          <a:endParaRPr lang="ru-RU"/>
        </a:p>
      </dgm:t>
    </dgm:pt>
    <dgm:pt modelId="{A206B114-A09B-4614-BDF6-E4D7F2A357C6}" type="pres">
      <dgm:prSet presAssocID="{DA5E2041-54AF-4722-AA61-99F54457A068}" presName="parTrans" presStyleLbl="bgSibTrans2D1" presStyleIdx="1" presStyleCnt="6" custAng="55741" custScaleX="72405" custScaleY="100416" custLinFactNeighborX="18708" custLinFactNeighborY="11888"/>
      <dgm:spPr>
        <a:prstGeom prst="leftArrow">
          <a:avLst>
            <a:gd name="adj1" fmla="val 60000"/>
            <a:gd name="adj2" fmla="val 50000"/>
          </a:avLst>
        </a:prstGeom>
      </dgm:spPr>
      <dgm:t>
        <a:bodyPr/>
        <a:lstStyle/>
        <a:p>
          <a:endParaRPr lang="ru-RU"/>
        </a:p>
      </dgm:t>
    </dgm:pt>
    <dgm:pt modelId="{A9837E4E-57EF-4E88-BFB4-A49CB717BCDC}" type="pres">
      <dgm:prSet presAssocID="{689EC36F-3CE0-476A-B209-1FAD59F13C9A}" presName="node" presStyleLbl="node1" presStyleIdx="1" presStyleCnt="6" custScaleX="136817" custScaleY="82081" custRadScaleRad="104041" custRadScaleInc="-6884">
        <dgm:presLayoutVars>
          <dgm:bulletEnabled val="1"/>
        </dgm:presLayoutVars>
      </dgm:prSet>
      <dgm:spPr>
        <a:prstGeom prst="roundRect">
          <a:avLst>
            <a:gd name="adj" fmla="val 10000"/>
          </a:avLst>
        </a:prstGeom>
      </dgm:spPr>
      <dgm:t>
        <a:bodyPr/>
        <a:lstStyle/>
        <a:p>
          <a:endParaRPr lang="ru-RU"/>
        </a:p>
      </dgm:t>
    </dgm:pt>
    <dgm:pt modelId="{E090BE09-D276-4A49-A441-3FA8C0CCE5CA}" type="pres">
      <dgm:prSet presAssocID="{7D940648-84F6-4671-9AEE-6A2F1B693212}" presName="parTrans" presStyleLbl="bgSibTrans2D1" presStyleIdx="2" presStyleCnt="6" custAng="255505" custScaleX="81891" custScaleY="100416" custLinFactNeighborX="22022" custLinFactNeighborY="21176"/>
      <dgm:spPr>
        <a:prstGeom prst="leftArrow">
          <a:avLst>
            <a:gd name="adj1" fmla="val 60000"/>
            <a:gd name="adj2" fmla="val 50000"/>
          </a:avLst>
        </a:prstGeom>
      </dgm:spPr>
      <dgm:t>
        <a:bodyPr/>
        <a:lstStyle/>
        <a:p>
          <a:endParaRPr lang="ru-RU"/>
        </a:p>
      </dgm:t>
    </dgm:pt>
    <dgm:pt modelId="{3155207C-3C9B-46F2-8587-CF4AEEE091AB}" type="pres">
      <dgm:prSet presAssocID="{FEF5B17F-B567-4EFE-8B4B-C7A7E49F53A8}" presName="node" presStyleLbl="node1" presStyleIdx="2" presStyleCnt="6" custScaleX="170094" custScaleY="74506" custRadScaleRad="125593" custRadScaleInc="-70927">
        <dgm:presLayoutVars>
          <dgm:bulletEnabled val="1"/>
        </dgm:presLayoutVars>
      </dgm:prSet>
      <dgm:spPr>
        <a:prstGeom prst="roundRect">
          <a:avLst>
            <a:gd name="adj" fmla="val 10000"/>
          </a:avLst>
        </a:prstGeom>
      </dgm:spPr>
      <dgm:t>
        <a:bodyPr/>
        <a:lstStyle/>
        <a:p>
          <a:endParaRPr lang="ru-RU"/>
        </a:p>
      </dgm:t>
    </dgm:pt>
    <dgm:pt modelId="{E823D472-7D4B-42DE-B4B3-CC5EE2CC1E53}" type="pres">
      <dgm:prSet presAssocID="{BC4EB8E6-7C8C-444A-8DC6-0430F8958FB9}" presName="parTrans" presStyleLbl="bgSibTrans2D1" presStyleIdx="3" presStyleCnt="6" custAng="20142175" custScaleX="54883" custLinFactNeighborX="-32047" custLinFactNeighborY="58600"/>
      <dgm:spPr>
        <a:prstGeom prst="leftArrow">
          <a:avLst>
            <a:gd name="adj1" fmla="val 60000"/>
            <a:gd name="adj2" fmla="val 50000"/>
          </a:avLst>
        </a:prstGeom>
      </dgm:spPr>
      <dgm:t>
        <a:bodyPr/>
        <a:lstStyle/>
        <a:p>
          <a:endParaRPr lang="ru-RU"/>
        </a:p>
      </dgm:t>
    </dgm:pt>
    <dgm:pt modelId="{94F55B57-5CA8-41B8-8340-682FB3C93E15}" type="pres">
      <dgm:prSet presAssocID="{BA9A7E98-A4F0-48CB-8387-C0D0869099D4}" presName="node" presStyleLbl="node1" presStyleIdx="3" presStyleCnt="6" custScaleX="318182" custScaleY="116970" custRadScaleRad="113069" custRadScaleInc="14541">
        <dgm:presLayoutVars>
          <dgm:bulletEnabled val="1"/>
        </dgm:presLayoutVars>
      </dgm:prSet>
      <dgm:spPr>
        <a:prstGeom prst="roundRect">
          <a:avLst>
            <a:gd name="adj" fmla="val 10000"/>
          </a:avLst>
        </a:prstGeom>
      </dgm:spPr>
      <dgm:t>
        <a:bodyPr/>
        <a:lstStyle/>
        <a:p>
          <a:endParaRPr lang="ru-RU"/>
        </a:p>
      </dgm:t>
    </dgm:pt>
    <dgm:pt modelId="{35F45B86-A41E-4A3C-A722-FD066753267E}" type="pres">
      <dgm:prSet presAssocID="{999472A5-7C48-4AEC-9A0A-597E002F7B07}" presName="parTrans" presStyleLbl="bgSibTrans2D1" presStyleIdx="4" presStyleCnt="6" custAng="21468944" custScaleX="42037" custLinFactNeighborX="-39822" custLinFactNeighborY="931"/>
      <dgm:spPr>
        <a:prstGeom prst="leftArrow">
          <a:avLst>
            <a:gd name="adj1" fmla="val 60000"/>
            <a:gd name="adj2" fmla="val 50000"/>
          </a:avLst>
        </a:prstGeom>
      </dgm:spPr>
      <dgm:t>
        <a:bodyPr/>
        <a:lstStyle/>
        <a:p>
          <a:endParaRPr lang="ru-RU"/>
        </a:p>
      </dgm:t>
    </dgm:pt>
    <dgm:pt modelId="{C0D41EEA-FE90-4826-B54F-228F87648934}" type="pres">
      <dgm:prSet presAssocID="{4AA94795-2645-4C80-9894-8114C3715837}" presName="node" presStyleLbl="node1" presStyleIdx="4" presStyleCnt="6" custScaleX="183075" custScaleY="142501" custRadScaleRad="92225" custRadScaleInc="31377">
        <dgm:presLayoutVars>
          <dgm:bulletEnabled val="1"/>
        </dgm:presLayoutVars>
      </dgm:prSet>
      <dgm:spPr>
        <a:prstGeom prst="roundRect">
          <a:avLst>
            <a:gd name="adj" fmla="val 10000"/>
          </a:avLst>
        </a:prstGeom>
      </dgm:spPr>
      <dgm:t>
        <a:bodyPr/>
        <a:lstStyle/>
        <a:p>
          <a:endParaRPr lang="ru-RU"/>
        </a:p>
      </dgm:t>
    </dgm:pt>
    <dgm:pt modelId="{AA06EECF-B607-4E42-BAFF-95FC793DFC35}" type="pres">
      <dgm:prSet presAssocID="{F69A2175-6A90-46C7-8582-22FE3AE60B05}" presName="parTrans" presStyleLbl="bgSibTrans2D1" presStyleIdx="5" presStyleCnt="6" custScaleX="54506" custLinFactNeighborX="-27686" custLinFactNeighborY="18723"/>
      <dgm:spPr>
        <a:prstGeom prst="leftArrow">
          <a:avLst>
            <a:gd name="adj1" fmla="val 60000"/>
            <a:gd name="adj2" fmla="val 50000"/>
          </a:avLst>
        </a:prstGeom>
      </dgm:spPr>
      <dgm:t>
        <a:bodyPr/>
        <a:lstStyle/>
        <a:p>
          <a:endParaRPr lang="ru-RU"/>
        </a:p>
      </dgm:t>
    </dgm:pt>
    <dgm:pt modelId="{B7014F9A-6999-46EC-84A8-2048200EB4CF}" type="pres">
      <dgm:prSet presAssocID="{110F0352-483D-430A-8E98-2CA5E1D087A4}" presName="node" presStyleLbl="node1" presStyleIdx="5" presStyleCnt="6" custScaleX="159586" custScaleY="54384" custRadScaleRad="79950" custRadScaleInc="11243">
        <dgm:presLayoutVars>
          <dgm:bulletEnabled val="1"/>
        </dgm:presLayoutVars>
      </dgm:prSet>
      <dgm:spPr>
        <a:prstGeom prst="roundRect">
          <a:avLst>
            <a:gd name="adj" fmla="val 10000"/>
          </a:avLst>
        </a:prstGeom>
      </dgm:spPr>
      <dgm:t>
        <a:bodyPr/>
        <a:lstStyle/>
        <a:p>
          <a:endParaRPr lang="ru-RU"/>
        </a:p>
      </dgm:t>
    </dgm:pt>
  </dgm:ptLst>
  <dgm:cxnLst>
    <dgm:cxn modelId="{1AA9FFE1-1026-47A5-9BB2-6069EA38284C}" type="presOf" srcId="{F69A2175-6A90-46C7-8582-22FE3AE60B05}" destId="{AA06EECF-B607-4E42-BAFF-95FC793DFC35}" srcOrd="0" destOrd="0" presId="urn:microsoft.com/office/officeart/2005/8/layout/radial4"/>
    <dgm:cxn modelId="{B064DF03-CF42-4DE9-9BBE-D39957F30A84}" srcId="{0D9199A2-3FF9-4FA5-9864-EC2F52899749}" destId="{BA9A7E98-A4F0-48CB-8387-C0D0869099D4}" srcOrd="3" destOrd="0" parTransId="{BC4EB8E6-7C8C-444A-8DC6-0430F8958FB9}" sibTransId="{D8F941B7-9657-41D9-AD05-00EF9E041F1F}"/>
    <dgm:cxn modelId="{48397ED6-965B-4CC7-AA66-EB2EF9CE52A7}" type="presOf" srcId="{BC4EB8E6-7C8C-444A-8DC6-0430F8958FB9}" destId="{E823D472-7D4B-42DE-B4B3-CC5EE2CC1E53}" srcOrd="0" destOrd="0" presId="urn:microsoft.com/office/officeart/2005/8/layout/radial4"/>
    <dgm:cxn modelId="{6433F4FD-88B9-4F5E-A14E-F5238A82F4B2}" type="presOf" srcId="{FEF5B17F-B567-4EFE-8B4B-C7A7E49F53A8}" destId="{3155207C-3C9B-46F2-8587-CF4AEEE091AB}" srcOrd="0" destOrd="0" presId="urn:microsoft.com/office/officeart/2005/8/layout/radial4"/>
    <dgm:cxn modelId="{1E3C3F45-D889-49D4-BB3A-BBF85931BDB0}" type="presOf" srcId="{0D9199A2-3FF9-4FA5-9864-EC2F52899749}" destId="{9893E0B1-8896-4CE2-B3F4-8887A1F75920}" srcOrd="0" destOrd="0" presId="urn:microsoft.com/office/officeart/2005/8/layout/radial4"/>
    <dgm:cxn modelId="{69BE55A4-D087-4D67-BF35-35E84940854F}" srcId="{32C70267-735D-4654-ADB2-7C2568D23684}" destId="{0D9199A2-3FF9-4FA5-9864-EC2F52899749}" srcOrd="0" destOrd="0" parTransId="{03B1DCF7-1069-44DB-AE53-DAB94B11F9F2}" sibTransId="{0135C0C3-8729-47FF-8C58-7B463531CFF6}"/>
    <dgm:cxn modelId="{DCD0844A-B02B-4CCB-A602-CAC65367A1C3}" type="presOf" srcId="{4471FF03-1BFE-40C9-AACC-32901083588F}" destId="{2300C83E-AF43-458D-8DFB-66038392AF81}" srcOrd="0" destOrd="0" presId="urn:microsoft.com/office/officeart/2005/8/layout/radial4"/>
    <dgm:cxn modelId="{AFA76006-670B-4888-9969-59C8203D6721}" srcId="{0D9199A2-3FF9-4FA5-9864-EC2F52899749}" destId="{FEF5B17F-B567-4EFE-8B4B-C7A7E49F53A8}" srcOrd="2" destOrd="0" parTransId="{7D940648-84F6-4671-9AEE-6A2F1B693212}" sibTransId="{F5C87C90-9C0D-49B6-8468-04F8F6686DFC}"/>
    <dgm:cxn modelId="{423995A6-C0B7-44C8-9F0B-68CA66F8BB58}" type="presOf" srcId="{7D940648-84F6-4671-9AEE-6A2F1B693212}" destId="{E090BE09-D276-4A49-A441-3FA8C0CCE5CA}" srcOrd="0" destOrd="0" presId="urn:microsoft.com/office/officeart/2005/8/layout/radial4"/>
    <dgm:cxn modelId="{D1EB3BFB-0BE0-47BA-BE5A-8B75BF9B1F86}" type="presOf" srcId="{8E20AB6C-5910-43E2-837C-7DBD53920F36}" destId="{0EC9C056-B035-4AD3-9326-726A1CBFE047}" srcOrd="0" destOrd="0" presId="urn:microsoft.com/office/officeart/2005/8/layout/radial4"/>
    <dgm:cxn modelId="{C2EAF0DB-E5A3-440F-9331-AFE569386278}" type="presOf" srcId="{DA5E2041-54AF-4722-AA61-99F54457A068}" destId="{A206B114-A09B-4614-BDF6-E4D7F2A357C6}" srcOrd="0" destOrd="0" presId="urn:microsoft.com/office/officeart/2005/8/layout/radial4"/>
    <dgm:cxn modelId="{3F142765-CF8E-4D4D-9818-0687256BC571}" srcId="{0D9199A2-3FF9-4FA5-9864-EC2F52899749}" destId="{689EC36F-3CE0-476A-B209-1FAD59F13C9A}" srcOrd="1" destOrd="0" parTransId="{DA5E2041-54AF-4722-AA61-99F54457A068}" sibTransId="{BDFAAFBF-470A-4D77-99E0-EF6CD20409F8}"/>
    <dgm:cxn modelId="{C705396D-22BF-4B83-B72F-E71B8CF04694}" type="presOf" srcId="{BA9A7E98-A4F0-48CB-8387-C0D0869099D4}" destId="{94F55B57-5CA8-41B8-8340-682FB3C93E15}" srcOrd="0" destOrd="0" presId="urn:microsoft.com/office/officeart/2005/8/layout/radial4"/>
    <dgm:cxn modelId="{2AC7C3AA-2AAA-4F59-9F75-9F5963EE3EAE}" type="presOf" srcId="{4AA94795-2645-4C80-9894-8114C3715837}" destId="{C0D41EEA-FE90-4826-B54F-228F87648934}" srcOrd="0" destOrd="0" presId="urn:microsoft.com/office/officeart/2005/8/layout/radial4"/>
    <dgm:cxn modelId="{5EBA46FF-A2DC-406E-A9F4-6A7E30ECDCAF}" type="presOf" srcId="{110F0352-483D-430A-8E98-2CA5E1D087A4}" destId="{B7014F9A-6999-46EC-84A8-2048200EB4CF}" srcOrd="0" destOrd="0" presId="urn:microsoft.com/office/officeart/2005/8/layout/radial4"/>
    <dgm:cxn modelId="{43480C27-B544-47FE-B826-992C076DF581}" type="presOf" srcId="{689EC36F-3CE0-476A-B209-1FAD59F13C9A}" destId="{A9837E4E-57EF-4E88-BFB4-A49CB717BCDC}" srcOrd="0" destOrd="0" presId="urn:microsoft.com/office/officeart/2005/8/layout/radial4"/>
    <dgm:cxn modelId="{A32A6434-0118-4F44-ABF0-F414DE635203}" srcId="{0D9199A2-3FF9-4FA5-9864-EC2F52899749}" destId="{4AA94795-2645-4C80-9894-8114C3715837}" srcOrd="4" destOrd="0" parTransId="{999472A5-7C48-4AEC-9A0A-597E002F7B07}" sibTransId="{BBC66BEC-77A3-4917-AD6F-42F996A36B27}"/>
    <dgm:cxn modelId="{DA016D95-196A-4C75-9979-01EF59E99A56}" srcId="{0D9199A2-3FF9-4FA5-9864-EC2F52899749}" destId="{8E20AB6C-5910-43E2-837C-7DBD53920F36}" srcOrd="0" destOrd="0" parTransId="{4471FF03-1BFE-40C9-AACC-32901083588F}" sibTransId="{8DBACA17-3177-4A44-B854-E08E398602DC}"/>
    <dgm:cxn modelId="{53ECF7E2-EAB4-4C37-8590-52046DF64216}" type="presOf" srcId="{32C70267-735D-4654-ADB2-7C2568D23684}" destId="{3881AC30-D459-4DAF-B258-64B75DC96D33}" srcOrd="0" destOrd="0" presId="urn:microsoft.com/office/officeart/2005/8/layout/radial4"/>
    <dgm:cxn modelId="{2F6BD7AB-0B4D-449E-B75D-97C76B5E0708}" type="presOf" srcId="{999472A5-7C48-4AEC-9A0A-597E002F7B07}" destId="{35F45B86-A41E-4A3C-A722-FD066753267E}" srcOrd="0" destOrd="0" presId="urn:microsoft.com/office/officeart/2005/8/layout/radial4"/>
    <dgm:cxn modelId="{69EB7FF0-E59D-423F-8D16-FAE09C393C23}" srcId="{0D9199A2-3FF9-4FA5-9864-EC2F52899749}" destId="{110F0352-483D-430A-8E98-2CA5E1D087A4}" srcOrd="5" destOrd="0" parTransId="{F69A2175-6A90-46C7-8582-22FE3AE60B05}" sibTransId="{261D8CBD-0925-4E4A-B1CB-D8DAA1CA0995}"/>
    <dgm:cxn modelId="{2E9091C3-86ED-4669-BF55-321FCD56B55A}" type="presParOf" srcId="{3881AC30-D459-4DAF-B258-64B75DC96D33}" destId="{9893E0B1-8896-4CE2-B3F4-8887A1F75920}" srcOrd="0" destOrd="0" presId="urn:microsoft.com/office/officeart/2005/8/layout/radial4"/>
    <dgm:cxn modelId="{F0332AF1-C025-4095-9180-483C8536BD36}" type="presParOf" srcId="{3881AC30-D459-4DAF-B258-64B75DC96D33}" destId="{2300C83E-AF43-458D-8DFB-66038392AF81}" srcOrd="1" destOrd="0" presId="urn:microsoft.com/office/officeart/2005/8/layout/radial4"/>
    <dgm:cxn modelId="{BDD1E86B-E4A6-4AEC-AD26-B2D6ACA173CA}" type="presParOf" srcId="{3881AC30-D459-4DAF-B258-64B75DC96D33}" destId="{0EC9C056-B035-4AD3-9326-726A1CBFE047}" srcOrd="2" destOrd="0" presId="urn:microsoft.com/office/officeart/2005/8/layout/radial4"/>
    <dgm:cxn modelId="{9A987F6B-000A-446E-AA9F-5C393D458C20}" type="presParOf" srcId="{3881AC30-D459-4DAF-B258-64B75DC96D33}" destId="{A206B114-A09B-4614-BDF6-E4D7F2A357C6}" srcOrd="3" destOrd="0" presId="urn:microsoft.com/office/officeart/2005/8/layout/radial4"/>
    <dgm:cxn modelId="{91D593C0-279F-4177-B823-AAA847FBD8C4}" type="presParOf" srcId="{3881AC30-D459-4DAF-B258-64B75DC96D33}" destId="{A9837E4E-57EF-4E88-BFB4-A49CB717BCDC}" srcOrd="4" destOrd="0" presId="urn:microsoft.com/office/officeart/2005/8/layout/radial4"/>
    <dgm:cxn modelId="{413040C1-5ED2-48FB-BA47-B6ED2A8F1AB3}" type="presParOf" srcId="{3881AC30-D459-4DAF-B258-64B75DC96D33}" destId="{E090BE09-D276-4A49-A441-3FA8C0CCE5CA}" srcOrd="5" destOrd="0" presId="urn:microsoft.com/office/officeart/2005/8/layout/radial4"/>
    <dgm:cxn modelId="{4769EA8A-E571-4F39-BBA2-35D9D422211A}" type="presParOf" srcId="{3881AC30-D459-4DAF-B258-64B75DC96D33}" destId="{3155207C-3C9B-46F2-8587-CF4AEEE091AB}" srcOrd="6" destOrd="0" presId="urn:microsoft.com/office/officeart/2005/8/layout/radial4"/>
    <dgm:cxn modelId="{9D12BA8A-21C4-4461-B672-BDEB31009E23}" type="presParOf" srcId="{3881AC30-D459-4DAF-B258-64B75DC96D33}" destId="{E823D472-7D4B-42DE-B4B3-CC5EE2CC1E53}" srcOrd="7" destOrd="0" presId="urn:microsoft.com/office/officeart/2005/8/layout/radial4"/>
    <dgm:cxn modelId="{B0184BAB-489B-41F3-A892-1D0473C73DC5}" type="presParOf" srcId="{3881AC30-D459-4DAF-B258-64B75DC96D33}" destId="{94F55B57-5CA8-41B8-8340-682FB3C93E15}" srcOrd="8" destOrd="0" presId="urn:microsoft.com/office/officeart/2005/8/layout/radial4"/>
    <dgm:cxn modelId="{E03E7A2F-E995-4A28-A8B2-ED8158DE1F26}" type="presParOf" srcId="{3881AC30-D459-4DAF-B258-64B75DC96D33}" destId="{35F45B86-A41E-4A3C-A722-FD066753267E}" srcOrd="9" destOrd="0" presId="urn:microsoft.com/office/officeart/2005/8/layout/radial4"/>
    <dgm:cxn modelId="{06D233C8-637B-4110-8962-D8F4BA445B83}" type="presParOf" srcId="{3881AC30-D459-4DAF-B258-64B75DC96D33}" destId="{C0D41EEA-FE90-4826-B54F-228F87648934}" srcOrd="10" destOrd="0" presId="urn:microsoft.com/office/officeart/2005/8/layout/radial4"/>
    <dgm:cxn modelId="{89D86D89-978D-4DD4-86B7-86DA7131806A}" type="presParOf" srcId="{3881AC30-D459-4DAF-B258-64B75DC96D33}" destId="{AA06EECF-B607-4E42-BAFF-95FC793DFC35}" srcOrd="11" destOrd="0" presId="urn:microsoft.com/office/officeart/2005/8/layout/radial4"/>
    <dgm:cxn modelId="{ECB0265B-4959-4714-B6F7-F9DBAF1BDFFF}" type="presParOf" srcId="{3881AC30-D459-4DAF-B258-64B75DC96D33}" destId="{B7014F9A-6999-46EC-84A8-2048200EB4CF}" srcOrd="12" destOrd="0" presId="urn:microsoft.com/office/officeart/2005/8/layout/radial4"/>
  </dgm:cxnLst>
  <dgm:bg/>
  <dgm:whole>
    <a:ln w="38100">
      <a:solidFill>
        <a:srgbClr val="92D050"/>
      </a:solidFill>
    </a:ln>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8410118-5CC3-4883-9F7E-83FF6A8C216E}">
      <dsp:nvSpPr>
        <dsp:cNvPr id="0" name=""/>
        <dsp:cNvSpPr/>
      </dsp:nvSpPr>
      <dsp:spPr>
        <a:xfrm>
          <a:off x="1524785" y="-90479"/>
          <a:ext cx="5247203" cy="5247203"/>
        </a:xfrm>
        <a:prstGeom prst="circularArrow">
          <a:avLst>
            <a:gd name="adj1" fmla="val 5544"/>
            <a:gd name="adj2" fmla="val 330680"/>
            <a:gd name="adj3" fmla="val 14022893"/>
            <a:gd name="adj4" fmla="val 17237423"/>
            <a:gd name="adj5" fmla="val 5757"/>
          </a:avLst>
        </a:prstGeom>
        <a:gradFill rotWithShape="0">
          <a:gsLst>
            <a:gs pos="0">
              <a:srgbClr val="4BACC6">
                <a:tint val="40000"/>
                <a:hueOff val="0"/>
                <a:satOff val="0"/>
                <a:lumOff val="0"/>
                <a:alphaOff val="0"/>
                <a:shade val="51000"/>
                <a:satMod val="130000"/>
              </a:srgbClr>
            </a:gs>
            <a:gs pos="80000">
              <a:srgbClr val="4BACC6">
                <a:tint val="40000"/>
                <a:hueOff val="0"/>
                <a:satOff val="0"/>
                <a:lumOff val="0"/>
                <a:alphaOff val="0"/>
                <a:shade val="93000"/>
                <a:satMod val="130000"/>
              </a:srgbClr>
            </a:gs>
            <a:gs pos="100000">
              <a:srgbClr val="4BACC6">
                <a:tint val="40000"/>
                <a:hueOff val="0"/>
                <a:satOff val="0"/>
                <a:lumOff val="0"/>
                <a:alphaOff val="0"/>
                <a:shade val="94000"/>
                <a:satMod val="135000"/>
              </a:srgb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A1B1B66A-1A02-4956-B6F5-A010631566D8}">
      <dsp:nvSpPr>
        <dsp:cNvPr id="0" name=""/>
        <dsp:cNvSpPr/>
      </dsp:nvSpPr>
      <dsp:spPr>
        <a:xfrm>
          <a:off x="2880320" y="0"/>
          <a:ext cx="2536134" cy="1163689"/>
        </a:xfrm>
        <a:prstGeom prst="roundRect">
          <a:avLst/>
        </a:prstGeom>
        <a:gradFill rotWithShape="0">
          <a:gsLst>
            <a:gs pos="0">
              <a:srgbClr val="4BACC6">
                <a:hueOff val="0"/>
                <a:satOff val="0"/>
                <a:lumOff val="0"/>
                <a:alphaOff val="0"/>
                <a:shade val="51000"/>
                <a:satMod val="130000"/>
              </a:srgbClr>
            </a:gs>
            <a:gs pos="80000">
              <a:srgbClr val="4BACC6">
                <a:hueOff val="0"/>
                <a:satOff val="0"/>
                <a:lumOff val="0"/>
                <a:alphaOff val="0"/>
                <a:shade val="93000"/>
                <a:satMod val="130000"/>
              </a:srgbClr>
            </a:gs>
            <a:gs pos="100000">
              <a:srgbClr val="4BACC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b="1" kern="1200" baseline="0" dirty="0" err="1">
              <a:solidFill>
                <a:sysClr val="windowText" lastClr="000000"/>
              </a:solidFill>
              <a:latin typeface="Times New Roman" pitchFamily="18" charset="0"/>
              <a:ea typeface="+mn-ea"/>
              <a:cs typeface="Times New Roman" pitchFamily="18" charset="0"/>
            </a:rPr>
            <a:t>Поняття</a:t>
          </a:r>
          <a:r>
            <a:rPr lang="ru-RU" sz="1600" b="1" kern="1200" baseline="0" dirty="0">
              <a:solidFill>
                <a:sysClr val="windowText" lastClr="000000"/>
              </a:solidFill>
              <a:latin typeface="Times New Roman" pitchFamily="18" charset="0"/>
              <a:ea typeface="+mn-ea"/>
              <a:cs typeface="Times New Roman" pitchFamily="18" charset="0"/>
            </a:rPr>
            <a:t> про </a:t>
          </a:r>
          <a:r>
            <a:rPr lang="ru-RU" sz="1600" b="1" kern="1200" baseline="0" dirty="0" err="1">
              <a:solidFill>
                <a:sysClr val="windowText" lastClr="000000"/>
              </a:solidFill>
              <a:latin typeface="Times New Roman" pitchFamily="18" charset="0"/>
              <a:ea typeface="+mn-ea"/>
              <a:cs typeface="Times New Roman" pitchFamily="18" charset="0"/>
            </a:rPr>
            <a:t>здоров'я</a:t>
          </a:r>
          <a:r>
            <a:rPr lang="ru-RU" sz="1600" b="1" kern="1200" baseline="0" dirty="0">
              <a:solidFill>
                <a:sysClr val="windowText" lastClr="000000"/>
              </a:solidFill>
              <a:latin typeface="Times New Roman" pitchFamily="18" charset="0"/>
              <a:ea typeface="+mn-ea"/>
              <a:cs typeface="Times New Roman" pitchFamily="18" charset="0"/>
            </a:rPr>
            <a:t>, здоровий </a:t>
          </a:r>
          <a:r>
            <a:rPr lang="ru-RU" sz="1600" b="1" kern="1200" baseline="0" dirty="0" err="1">
              <a:solidFill>
                <a:sysClr val="windowText" lastClr="000000"/>
              </a:solidFill>
              <a:latin typeface="Times New Roman" pitchFamily="18" charset="0"/>
              <a:ea typeface="+mn-ea"/>
              <a:cs typeface="Times New Roman" pitchFamily="18" charset="0"/>
            </a:rPr>
            <a:t>спосіб</a:t>
          </a:r>
          <a:r>
            <a:rPr lang="ru-RU" sz="1600" b="1" kern="1200" baseline="0" dirty="0">
              <a:solidFill>
                <a:sysClr val="windowText" lastClr="000000"/>
              </a:solidFill>
              <a:latin typeface="Times New Roman" pitchFamily="18" charset="0"/>
              <a:ea typeface="+mn-ea"/>
              <a:cs typeface="Times New Roman" pitchFamily="18" charset="0"/>
            </a:rPr>
            <a:t> </a:t>
          </a:r>
          <a:r>
            <a:rPr lang="ru-RU" sz="1600" b="1" kern="1200" baseline="0" dirty="0" err="1">
              <a:solidFill>
                <a:sysClr val="windowText" lastClr="000000"/>
              </a:solidFill>
              <a:latin typeface="Times New Roman" pitchFamily="18" charset="0"/>
              <a:ea typeface="+mn-ea"/>
              <a:cs typeface="Times New Roman" pitchFamily="18" charset="0"/>
            </a:rPr>
            <a:t>життя</a:t>
          </a:r>
          <a:r>
            <a:rPr lang="ru-RU" sz="1600" b="1" kern="1200" baseline="0" dirty="0">
              <a:solidFill>
                <a:sysClr val="windowText" lastClr="000000"/>
              </a:solidFill>
              <a:latin typeface="Times New Roman" pitchFamily="18" charset="0"/>
              <a:ea typeface="+mn-ea"/>
              <a:cs typeface="Times New Roman" pitchFamily="18" charset="0"/>
            </a:rPr>
            <a:t> та </a:t>
          </a:r>
          <a:r>
            <a:rPr lang="ru-RU" sz="1600" b="1" kern="1200" baseline="0" dirty="0" err="1">
              <a:solidFill>
                <a:sysClr val="windowText" lastClr="000000"/>
              </a:solidFill>
              <a:latin typeface="Times New Roman" pitchFamily="18" charset="0"/>
              <a:ea typeface="+mn-ea"/>
              <a:cs typeface="Times New Roman" pitchFamily="18" charset="0"/>
            </a:rPr>
            <a:t>безпечну</a:t>
          </a:r>
          <a:r>
            <a:rPr lang="ru-RU" sz="1600" b="1" kern="1200" baseline="0" dirty="0">
              <a:solidFill>
                <a:sysClr val="windowText" lastClr="000000"/>
              </a:solidFill>
              <a:latin typeface="Times New Roman" pitchFamily="18" charset="0"/>
              <a:ea typeface="+mn-ea"/>
              <a:cs typeface="Times New Roman" pitchFamily="18" charset="0"/>
            </a:rPr>
            <a:t> </a:t>
          </a:r>
          <a:r>
            <a:rPr lang="ru-RU" sz="1600" b="1" kern="1200" dirty="0" err="1">
              <a:solidFill>
                <a:sysClr val="windowText" lastClr="000000"/>
              </a:solidFill>
              <a:latin typeface="Times New Roman" pitchFamily="18" charset="0"/>
              <a:ea typeface="+mn-ea"/>
              <a:cs typeface="Times New Roman" pitchFamily="18" charset="0"/>
            </a:rPr>
            <a:t>поведінку</a:t>
          </a:r>
          <a:endParaRPr lang="ru-RU" sz="1600" b="1" kern="1200" dirty="0">
            <a:solidFill>
              <a:sysClr val="windowText" lastClr="000000"/>
            </a:solidFill>
            <a:latin typeface="Times New Roman" pitchFamily="18" charset="0"/>
            <a:ea typeface="+mn-ea"/>
            <a:cs typeface="Times New Roman" pitchFamily="18" charset="0"/>
          </a:endParaRPr>
        </a:p>
      </dsp:txBody>
      <dsp:txXfrm>
        <a:off x="2880320" y="0"/>
        <a:ext cx="2536134" cy="1163689"/>
      </dsp:txXfrm>
    </dsp:sp>
    <dsp:sp modelId="{8D15F84E-A6CA-49F9-BB14-A3476417426C}">
      <dsp:nvSpPr>
        <dsp:cNvPr id="0" name=""/>
        <dsp:cNvSpPr/>
      </dsp:nvSpPr>
      <dsp:spPr>
        <a:xfrm>
          <a:off x="5009260" y="1530499"/>
          <a:ext cx="2467272" cy="1233636"/>
        </a:xfrm>
        <a:prstGeom prst="roundRect">
          <a:avLst/>
        </a:prstGeom>
        <a:gradFill rotWithShape="0">
          <a:gsLst>
            <a:gs pos="0">
              <a:srgbClr val="4BACC6">
                <a:hueOff val="-2483469"/>
                <a:satOff val="9953"/>
                <a:lumOff val="2157"/>
                <a:alphaOff val="0"/>
                <a:shade val="51000"/>
                <a:satMod val="130000"/>
              </a:srgbClr>
            </a:gs>
            <a:gs pos="80000">
              <a:srgbClr val="4BACC6">
                <a:hueOff val="-2483469"/>
                <a:satOff val="9953"/>
                <a:lumOff val="2157"/>
                <a:alphaOff val="0"/>
                <a:shade val="93000"/>
                <a:satMod val="130000"/>
              </a:srgbClr>
            </a:gs>
            <a:gs pos="100000">
              <a:srgbClr val="4BACC6">
                <a:hueOff val="-2483469"/>
                <a:satOff val="9953"/>
                <a:lumOff val="2157"/>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b="1" kern="1200" baseline="0" dirty="0" err="1">
              <a:solidFill>
                <a:sysClr val="windowText" lastClr="000000"/>
              </a:solidFill>
              <a:latin typeface="Times New Roman" pitchFamily="18" charset="0"/>
              <a:ea typeface="+mn-ea"/>
              <a:cs typeface="Times New Roman" pitchFamily="18" charset="0"/>
            </a:rPr>
            <a:t>Усвідомлення</a:t>
          </a:r>
          <a:r>
            <a:rPr lang="ru-RU" sz="1600" b="1" kern="1200" baseline="0" dirty="0">
              <a:solidFill>
                <a:sysClr val="windowText" lastClr="000000"/>
              </a:solidFill>
              <a:latin typeface="Times New Roman" pitchFamily="18" charset="0"/>
              <a:ea typeface="+mn-ea"/>
              <a:cs typeface="Times New Roman" pitchFamily="18" charset="0"/>
            </a:rPr>
            <a:t> </a:t>
          </a:r>
          <a:r>
            <a:rPr lang="ru-RU" sz="1600" b="1" kern="1200" baseline="0" dirty="0" err="1">
              <a:solidFill>
                <a:sysClr val="windowText" lastClr="000000"/>
              </a:solidFill>
              <a:latin typeface="Times New Roman" pitchFamily="18" charset="0"/>
              <a:ea typeface="+mn-ea"/>
              <a:cs typeface="Times New Roman" pitchFamily="18" charset="0"/>
            </a:rPr>
            <a:t>здоров'я</a:t>
          </a:r>
          <a:r>
            <a:rPr lang="ru-RU" sz="1600" b="1" kern="1200" baseline="0" dirty="0">
              <a:solidFill>
                <a:sysClr val="windowText" lastClr="000000"/>
              </a:solidFill>
              <a:latin typeface="Times New Roman" pitchFamily="18" charset="0"/>
              <a:ea typeface="+mn-ea"/>
              <a:cs typeface="Times New Roman" pitchFamily="18" charset="0"/>
            </a:rPr>
            <a:t>, як </a:t>
          </a:r>
          <a:r>
            <a:rPr lang="ru-RU" sz="1600" b="1" kern="1200" baseline="0" dirty="0" err="1">
              <a:solidFill>
                <a:sysClr val="windowText" lastClr="000000"/>
              </a:solidFill>
              <a:latin typeface="Times New Roman" pitchFamily="18" charset="0"/>
              <a:ea typeface="+mn-ea"/>
              <a:cs typeface="Times New Roman" pitchFamily="18" charset="0"/>
            </a:rPr>
            <a:t>вищої</a:t>
          </a:r>
          <a:r>
            <a:rPr lang="ru-RU" sz="1600" b="1" kern="1200" baseline="0" dirty="0">
              <a:solidFill>
                <a:sysClr val="windowText" lastClr="000000"/>
              </a:solidFill>
              <a:latin typeface="Times New Roman" pitchFamily="18" charset="0"/>
              <a:ea typeface="+mn-ea"/>
              <a:cs typeface="Times New Roman" pitchFamily="18" charset="0"/>
            </a:rPr>
            <a:t> </a:t>
          </a:r>
          <a:r>
            <a:rPr lang="ru-RU" sz="1600" b="1" kern="1200" baseline="0" dirty="0" err="1">
              <a:solidFill>
                <a:sysClr val="windowText" lastClr="000000"/>
              </a:solidFill>
              <a:latin typeface="Times New Roman" pitchFamily="18" charset="0"/>
              <a:ea typeface="+mn-ea"/>
              <a:cs typeface="Times New Roman" pitchFamily="18" charset="0"/>
            </a:rPr>
            <a:t>життєвої</a:t>
          </a:r>
          <a:r>
            <a:rPr lang="ru-RU" sz="1600" b="1" kern="1200" baseline="0" dirty="0">
              <a:solidFill>
                <a:sysClr val="windowText" lastClr="000000"/>
              </a:solidFill>
              <a:latin typeface="Times New Roman" pitchFamily="18" charset="0"/>
              <a:ea typeface="+mn-ea"/>
              <a:cs typeface="Times New Roman" pitchFamily="18" charset="0"/>
            </a:rPr>
            <a:t> </a:t>
          </a:r>
          <a:r>
            <a:rPr lang="ru-RU" sz="1600" b="1" kern="1200" baseline="0" dirty="0" err="1">
              <a:solidFill>
                <a:sysClr val="windowText" lastClr="000000"/>
              </a:solidFill>
              <a:latin typeface="Times New Roman" pitchFamily="18" charset="0"/>
              <a:ea typeface="+mn-ea"/>
              <a:cs typeface="Times New Roman" pitchFamily="18" charset="0"/>
            </a:rPr>
            <a:t>цінності</a:t>
          </a:r>
          <a:endParaRPr lang="ru-RU" sz="1600" b="1" kern="1200" dirty="0">
            <a:solidFill>
              <a:sysClr val="windowText" lastClr="000000"/>
            </a:solidFill>
            <a:latin typeface="Times New Roman" pitchFamily="18" charset="0"/>
            <a:ea typeface="+mn-ea"/>
            <a:cs typeface="Times New Roman" pitchFamily="18" charset="0"/>
          </a:endParaRPr>
        </a:p>
      </dsp:txBody>
      <dsp:txXfrm>
        <a:off x="5009260" y="1530499"/>
        <a:ext cx="2467272" cy="1233636"/>
      </dsp:txXfrm>
    </dsp:sp>
    <dsp:sp modelId="{99A2D57F-6E23-4C5F-BD33-D528AD0304BD}">
      <dsp:nvSpPr>
        <dsp:cNvPr id="0" name=""/>
        <dsp:cNvSpPr/>
      </dsp:nvSpPr>
      <dsp:spPr>
        <a:xfrm>
          <a:off x="4451901" y="3485339"/>
          <a:ext cx="2685478" cy="1233636"/>
        </a:xfrm>
        <a:prstGeom prst="roundRect">
          <a:avLst/>
        </a:prstGeom>
        <a:gradFill rotWithShape="0">
          <a:gsLst>
            <a:gs pos="0">
              <a:srgbClr val="4BACC6">
                <a:hueOff val="-4966938"/>
                <a:satOff val="19906"/>
                <a:lumOff val="4314"/>
                <a:alphaOff val="0"/>
                <a:shade val="51000"/>
                <a:satMod val="130000"/>
              </a:srgbClr>
            </a:gs>
            <a:gs pos="80000">
              <a:srgbClr val="4BACC6">
                <a:hueOff val="-4966938"/>
                <a:satOff val="19906"/>
                <a:lumOff val="4314"/>
                <a:alphaOff val="0"/>
                <a:shade val="93000"/>
                <a:satMod val="130000"/>
              </a:srgbClr>
            </a:gs>
            <a:gs pos="100000">
              <a:srgbClr val="4BACC6">
                <a:hueOff val="-4966938"/>
                <a:satOff val="19906"/>
                <a:lumOff val="4314"/>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baseline="0" dirty="0" err="1">
              <a:solidFill>
                <a:sysClr val="windowText" lastClr="000000"/>
              </a:solidFill>
              <a:latin typeface="Times New Roman" pitchFamily="18" charset="0"/>
              <a:ea typeface="+mn-ea"/>
              <a:cs typeface="Times New Roman" pitchFamily="18" charset="0"/>
            </a:rPr>
            <a:t>Дбайливе</a:t>
          </a:r>
          <a:r>
            <a:rPr lang="ru-RU" sz="1800" b="1" kern="1200" baseline="0" dirty="0">
              <a:solidFill>
                <a:sysClr val="windowText" lastClr="000000"/>
              </a:solidFill>
              <a:latin typeface="Times New Roman" pitchFamily="18" charset="0"/>
              <a:ea typeface="+mn-ea"/>
              <a:cs typeface="Times New Roman" pitchFamily="18" charset="0"/>
            </a:rPr>
            <a:t> </a:t>
          </a:r>
          <a:r>
            <a:rPr lang="ru-RU" sz="1800" b="1" kern="1200" baseline="0" dirty="0" err="1">
              <a:solidFill>
                <a:sysClr val="windowText" lastClr="000000"/>
              </a:solidFill>
              <a:latin typeface="Times New Roman" pitchFamily="18" charset="0"/>
              <a:ea typeface="+mn-ea"/>
              <a:cs typeface="Times New Roman" pitchFamily="18" charset="0"/>
            </a:rPr>
            <a:t>ставлення</a:t>
          </a:r>
          <a:r>
            <a:rPr lang="ru-RU" sz="1800" b="1" kern="1200" baseline="0" dirty="0">
              <a:solidFill>
                <a:sysClr val="windowText" lastClr="000000"/>
              </a:solidFill>
              <a:latin typeface="Times New Roman" pitchFamily="18" charset="0"/>
              <a:ea typeface="+mn-ea"/>
              <a:cs typeface="Times New Roman" pitchFamily="18" charset="0"/>
            </a:rPr>
            <a:t> до </a:t>
          </a:r>
          <a:r>
            <a:rPr lang="ru-RU" sz="1800" b="1" kern="1200" baseline="0" dirty="0" err="1">
              <a:solidFill>
                <a:sysClr val="windowText" lastClr="000000"/>
              </a:solidFill>
              <a:latin typeface="Times New Roman" pitchFamily="18" charset="0"/>
              <a:ea typeface="+mn-ea"/>
              <a:cs typeface="Times New Roman" pitchFamily="18" charset="0"/>
            </a:rPr>
            <a:t>свого</a:t>
          </a:r>
          <a:r>
            <a:rPr lang="ru-RU" sz="1800" b="1" kern="1200" baseline="0" dirty="0">
              <a:solidFill>
                <a:sysClr val="windowText" lastClr="000000"/>
              </a:solidFill>
              <a:latin typeface="Times New Roman" pitchFamily="18" charset="0"/>
              <a:ea typeface="+mn-ea"/>
              <a:cs typeface="Times New Roman" pitchFamily="18" charset="0"/>
            </a:rPr>
            <a:t> </a:t>
          </a:r>
          <a:r>
            <a:rPr lang="ru-RU" sz="1800" b="1" kern="1200" baseline="0" dirty="0" err="1">
              <a:solidFill>
                <a:sysClr val="windowText" lastClr="000000"/>
              </a:solidFill>
              <a:latin typeface="Times New Roman" pitchFamily="18" charset="0"/>
              <a:ea typeface="+mn-ea"/>
              <a:cs typeface="Times New Roman" pitchFamily="18" charset="0"/>
            </a:rPr>
            <a:t>здоров'я</a:t>
          </a:r>
          <a:endParaRPr lang="ru-RU" sz="1800" b="1" kern="1200" dirty="0">
            <a:solidFill>
              <a:sysClr val="windowText" lastClr="000000"/>
            </a:solidFill>
            <a:latin typeface="Calibri"/>
            <a:ea typeface="+mn-ea"/>
            <a:cs typeface="+mn-cs"/>
          </a:endParaRPr>
        </a:p>
      </dsp:txBody>
      <dsp:txXfrm>
        <a:off x="4451901" y="3485339"/>
        <a:ext cx="2685478" cy="1233636"/>
      </dsp:txXfrm>
    </dsp:sp>
    <dsp:sp modelId="{6C5E24A5-02A0-4C7D-B987-DF4DF40116CA}">
      <dsp:nvSpPr>
        <dsp:cNvPr id="0" name=""/>
        <dsp:cNvSpPr/>
      </dsp:nvSpPr>
      <dsp:spPr>
        <a:xfrm>
          <a:off x="1166159" y="3501906"/>
          <a:ext cx="2703316" cy="1233636"/>
        </a:xfrm>
        <a:prstGeom prst="roundRect">
          <a:avLst/>
        </a:prstGeom>
        <a:gradFill rotWithShape="0">
          <a:gsLst>
            <a:gs pos="0">
              <a:srgbClr val="4BACC6">
                <a:hueOff val="-7450407"/>
                <a:satOff val="29858"/>
                <a:lumOff val="6471"/>
                <a:alphaOff val="0"/>
                <a:shade val="51000"/>
                <a:satMod val="130000"/>
              </a:srgbClr>
            </a:gs>
            <a:gs pos="80000">
              <a:srgbClr val="4BACC6">
                <a:hueOff val="-7450407"/>
                <a:satOff val="29858"/>
                <a:lumOff val="6471"/>
                <a:alphaOff val="0"/>
                <a:shade val="93000"/>
                <a:satMod val="130000"/>
              </a:srgbClr>
            </a:gs>
            <a:gs pos="100000">
              <a:srgbClr val="4BACC6">
                <a:hueOff val="-7450407"/>
                <a:satOff val="29858"/>
                <a:lumOff val="6471"/>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b="1" kern="1200" baseline="0" dirty="0" err="1">
              <a:solidFill>
                <a:sysClr val="windowText" lastClr="000000"/>
              </a:solidFill>
              <a:latin typeface="Times New Roman" pitchFamily="18" charset="0"/>
              <a:ea typeface="+mn-ea"/>
              <a:cs typeface="Times New Roman" pitchFamily="18" charset="0"/>
            </a:rPr>
            <a:t>Взаємозв'язок</a:t>
          </a:r>
          <a:r>
            <a:rPr lang="ru-RU" sz="1600" b="1" kern="1200" baseline="0" dirty="0">
              <a:solidFill>
                <a:sysClr val="windowText" lastClr="000000"/>
              </a:solidFill>
              <a:latin typeface="Times New Roman" pitchFamily="18" charset="0"/>
              <a:ea typeface="+mn-ea"/>
              <a:cs typeface="Times New Roman" pitchFamily="18" charset="0"/>
            </a:rPr>
            <a:t> </a:t>
          </a:r>
          <a:r>
            <a:rPr lang="ru-RU" sz="1600" b="1" kern="1200" baseline="0" dirty="0" err="1">
              <a:solidFill>
                <a:sysClr val="windowText" lastClr="000000"/>
              </a:solidFill>
              <a:latin typeface="Times New Roman" pitchFamily="18" charset="0"/>
              <a:ea typeface="+mn-ea"/>
              <a:cs typeface="Times New Roman" pitchFamily="18" charset="0"/>
            </a:rPr>
            <a:t>організму</a:t>
          </a:r>
          <a:r>
            <a:rPr lang="ru-RU" sz="1600" b="1" kern="1200" baseline="0" dirty="0">
              <a:solidFill>
                <a:sysClr val="windowText" lastClr="000000"/>
              </a:solidFill>
              <a:latin typeface="Times New Roman" pitchFamily="18" charset="0"/>
              <a:ea typeface="+mn-ea"/>
              <a:cs typeface="Times New Roman" pitchFamily="18" charset="0"/>
            </a:rPr>
            <a:t> </a:t>
          </a:r>
          <a:r>
            <a:rPr lang="ru-RU" sz="1600" b="1" kern="1200" baseline="0" dirty="0" err="1">
              <a:solidFill>
                <a:sysClr val="windowText" lastClr="000000"/>
              </a:solidFill>
              <a:latin typeface="Times New Roman" pitchFamily="18" charset="0"/>
              <a:ea typeface="+mn-ea"/>
              <a:cs typeface="Times New Roman" pitchFamily="18" charset="0"/>
            </a:rPr>
            <a:t>людини</a:t>
          </a:r>
          <a:r>
            <a:rPr lang="ru-RU" sz="1600" b="1" kern="1200" baseline="0" dirty="0">
              <a:solidFill>
                <a:sysClr val="windowText" lastClr="000000"/>
              </a:solidFill>
              <a:latin typeface="Times New Roman" pitchFamily="18" charset="0"/>
              <a:ea typeface="+mn-ea"/>
              <a:cs typeface="Times New Roman" pitchFamily="18" charset="0"/>
            </a:rPr>
            <a:t> </a:t>
          </a:r>
          <a:r>
            <a:rPr lang="ru-RU" sz="1600" b="1" kern="1200" baseline="0" dirty="0" err="1">
              <a:solidFill>
                <a:sysClr val="windowText" lastClr="000000"/>
              </a:solidFill>
              <a:latin typeface="Times New Roman" pitchFamily="18" charset="0"/>
              <a:ea typeface="+mn-ea"/>
              <a:cs typeface="Times New Roman" pitchFamily="18" charset="0"/>
            </a:rPr>
            <a:t>з</a:t>
          </a:r>
          <a:r>
            <a:rPr lang="ru-RU" sz="1600" b="1" kern="1200" baseline="0" dirty="0">
              <a:solidFill>
                <a:sysClr val="windowText" lastClr="000000"/>
              </a:solidFill>
              <a:latin typeface="Times New Roman" pitchFamily="18" charset="0"/>
              <a:ea typeface="+mn-ea"/>
              <a:cs typeface="Times New Roman" pitchFamily="18" charset="0"/>
            </a:rPr>
            <a:t> </a:t>
          </a:r>
          <a:r>
            <a:rPr lang="ru-RU" sz="1600" b="1" kern="1200" baseline="0" dirty="0" err="1">
              <a:solidFill>
                <a:sysClr val="windowText" lastClr="000000"/>
              </a:solidFill>
              <a:latin typeface="Times New Roman" pitchFamily="18" charset="0"/>
              <a:ea typeface="+mn-ea"/>
              <a:cs typeface="Times New Roman" pitchFamily="18" charset="0"/>
            </a:rPr>
            <a:t>природним</a:t>
          </a:r>
          <a:r>
            <a:rPr lang="ru-RU" sz="1600" b="1" kern="1200" baseline="0" dirty="0">
              <a:solidFill>
                <a:sysClr val="windowText" lastClr="000000"/>
              </a:solidFill>
              <a:latin typeface="Times New Roman" pitchFamily="18" charset="0"/>
              <a:ea typeface="+mn-ea"/>
              <a:cs typeface="Times New Roman" pitchFamily="18" charset="0"/>
            </a:rPr>
            <a:t> </a:t>
          </a:r>
          <a:r>
            <a:rPr lang="ru-RU" sz="1600" b="1" kern="1200" baseline="0" dirty="0" err="1">
              <a:solidFill>
                <a:sysClr val="windowText" lastClr="000000"/>
              </a:solidFill>
              <a:latin typeface="Times New Roman" pitchFamily="18" charset="0"/>
              <a:ea typeface="+mn-ea"/>
              <a:cs typeface="Times New Roman" pitchFamily="18" charset="0"/>
            </a:rPr>
            <a:t>соціальним</a:t>
          </a:r>
          <a:r>
            <a:rPr lang="ru-RU" sz="1600" b="1" kern="1200" baseline="0" dirty="0">
              <a:solidFill>
                <a:sysClr val="windowText" lastClr="000000"/>
              </a:solidFill>
              <a:latin typeface="Times New Roman" pitchFamily="18" charset="0"/>
              <a:ea typeface="+mn-ea"/>
              <a:cs typeface="Times New Roman" pitchFamily="18" charset="0"/>
            </a:rPr>
            <a:t> </a:t>
          </a:r>
          <a:r>
            <a:rPr lang="ru-RU" sz="1600" b="1" kern="1200" baseline="0" dirty="0" err="1">
              <a:solidFill>
                <a:sysClr val="windowText" lastClr="000000"/>
              </a:solidFill>
              <a:latin typeface="Times New Roman" pitchFamily="18" charset="0"/>
              <a:ea typeface="+mn-ea"/>
              <a:cs typeface="Times New Roman" pitchFamily="18" charset="0"/>
            </a:rPr>
            <a:t>оточенням</a:t>
          </a:r>
          <a:endParaRPr lang="ru-RU" sz="1600" b="1" kern="1200" baseline="0" dirty="0">
            <a:solidFill>
              <a:sysClr val="windowText" lastClr="000000"/>
            </a:solidFill>
            <a:latin typeface="Times New Roman" pitchFamily="18" charset="0"/>
            <a:ea typeface="+mn-ea"/>
            <a:cs typeface="Times New Roman" pitchFamily="18" charset="0"/>
          </a:endParaRPr>
        </a:p>
      </dsp:txBody>
      <dsp:txXfrm>
        <a:off x="1166159" y="3501906"/>
        <a:ext cx="2703316" cy="1233636"/>
      </dsp:txXfrm>
    </dsp:sp>
    <dsp:sp modelId="{4F51706A-5D31-4C4E-ACEF-641F4F49FCE4}">
      <dsp:nvSpPr>
        <dsp:cNvPr id="0" name=""/>
        <dsp:cNvSpPr/>
      </dsp:nvSpPr>
      <dsp:spPr>
        <a:xfrm>
          <a:off x="753067" y="1530499"/>
          <a:ext cx="2467272" cy="1233636"/>
        </a:xfrm>
        <a:prstGeom prst="roundRect">
          <a:avLst/>
        </a:prstGeom>
        <a:gradFill rotWithShape="0">
          <a:gsLst>
            <a:gs pos="0">
              <a:srgbClr val="4BACC6">
                <a:hueOff val="-9933876"/>
                <a:satOff val="39811"/>
                <a:lumOff val="8628"/>
                <a:alphaOff val="0"/>
                <a:shade val="51000"/>
                <a:satMod val="130000"/>
              </a:srgbClr>
            </a:gs>
            <a:gs pos="80000">
              <a:srgbClr val="4BACC6">
                <a:hueOff val="-9933876"/>
                <a:satOff val="39811"/>
                <a:lumOff val="8628"/>
                <a:alphaOff val="0"/>
                <a:shade val="93000"/>
                <a:satMod val="130000"/>
              </a:srgbClr>
            </a:gs>
            <a:gs pos="100000">
              <a:srgbClr val="4BACC6">
                <a:hueOff val="-9933876"/>
                <a:satOff val="39811"/>
                <a:lumOff val="8628"/>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baseline="0">
              <a:solidFill>
                <a:sysClr val="windowText" lastClr="000000"/>
              </a:solidFill>
              <a:latin typeface="Times New Roman" pitchFamily="18" charset="0"/>
              <a:ea typeface="+mn-ea"/>
              <a:cs typeface="Times New Roman" pitchFamily="18" charset="0"/>
            </a:rPr>
            <a:t>Удосконалення фізичної, соціальної, психічної та духовної складових здоров'я</a:t>
          </a:r>
        </a:p>
      </dsp:txBody>
      <dsp:txXfrm>
        <a:off x="753067" y="1530499"/>
        <a:ext cx="2467272" cy="1233636"/>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DFD2061-D1DB-4D64-8829-662EB65BABFC}">
      <dsp:nvSpPr>
        <dsp:cNvPr id="0" name=""/>
        <dsp:cNvSpPr/>
      </dsp:nvSpPr>
      <dsp:spPr>
        <a:xfrm>
          <a:off x="144014" y="2592286"/>
          <a:ext cx="3069097" cy="1301978"/>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uk-UA" sz="1400" b="1" i="1" kern="1200" dirty="0" smtClean="0">
              <a:solidFill>
                <a:sysClr val="windowText" lastClr="000000"/>
              </a:solidFill>
              <a:latin typeface="Times New Roman" pitchFamily="18" charset="0"/>
              <a:ea typeface="+mn-ea"/>
              <a:cs typeface="Times New Roman" pitchFamily="18" charset="0"/>
            </a:rPr>
            <a:t>З</a:t>
          </a:r>
          <a:r>
            <a:rPr lang="ru-RU" sz="1400" b="1" i="1" kern="1200" dirty="0" smtClean="0">
              <a:solidFill>
                <a:sysClr val="windowText" lastClr="000000"/>
              </a:solidFill>
              <a:latin typeface="Times New Roman" pitchFamily="18" charset="0"/>
              <a:ea typeface="+mn-ea"/>
              <a:cs typeface="Times New Roman" pitchFamily="18" charset="0"/>
            </a:rPr>
            <a:t>ДОРОВ'ЯЗБЕРЕЖУВАЛЬН</a:t>
          </a:r>
          <a:r>
            <a:rPr lang="uk-UA" sz="1400" b="1" i="1" kern="1200" dirty="0" smtClean="0">
              <a:solidFill>
                <a:sysClr val="windowText" lastClr="000000"/>
              </a:solidFill>
              <a:latin typeface="Times New Roman" pitchFamily="18" charset="0"/>
              <a:ea typeface="+mn-ea"/>
              <a:cs typeface="Times New Roman" pitchFamily="18" charset="0"/>
            </a:rPr>
            <a:t>А КОМПЕТЕНТНІСТЬ</a:t>
          </a:r>
          <a:endParaRPr lang="ru-RU" sz="1400" b="1" kern="1200" dirty="0">
            <a:solidFill>
              <a:sysClr val="windowText" lastClr="000000"/>
            </a:solidFill>
            <a:latin typeface="Times New Roman" pitchFamily="18" charset="0"/>
            <a:ea typeface="+mn-ea"/>
            <a:cs typeface="Times New Roman" pitchFamily="18" charset="0"/>
          </a:endParaRPr>
        </a:p>
      </dsp:txBody>
      <dsp:txXfrm>
        <a:off x="144014" y="2592286"/>
        <a:ext cx="3069097" cy="1301978"/>
      </dsp:txXfrm>
    </dsp:sp>
    <dsp:sp modelId="{20B559DC-64E5-4BDB-89D3-00DCF6456D1F}">
      <dsp:nvSpPr>
        <dsp:cNvPr id="0" name=""/>
        <dsp:cNvSpPr/>
      </dsp:nvSpPr>
      <dsp:spPr>
        <a:xfrm rot="16660266">
          <a:off x="2657228" y="2599049"/>
          <a:ext cx="1283033" cy="16902"/>
        </a:xfrm>
        <a:custGeom>
          <a:avLst/>
          <a:gdLst/>
          <a:ahLst/>
          <a:cxnLst/>
          <a:rect l="0" t="0" r="0" b="0"/>
          <a:pathLst>
            <a:path>
              <a:moveTo>
                <a:pt x="0" y="4637"/>
              </a:moveTo>
              <a:lnTo>
                <a:pt x="1495077" y="4637"/>
              </a:lnTo>
            </a:path>
          </a:pathLst>
        </a:custGeom>
        <a:noFill/>
        <a:ln w="25400" cap="flat" cmpd="sng" algn="ctr">
          <a:solidFill>
            <a:srgbClr val="4BACC6">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ysClr val="windowText" lastClr="000000">
                <a:hueOff val="0"/>
                <a:satOff val="0"/>
                <a:lumOff val="0"/>
                <a:alphaOff val="0"/>
              </a:sysClr>
            </a:solidFill>
            <a:latin typeface="Calibri"/>
            <a:ea typeface="+mn-ea"/>
            <a:cs typeface="+mn-cs"/>
          </a:endParaRPr>
        </a:p>
      </dsp:txBody>
      <dsp:txXfrm rot="16660266">
        <a:off x="3266668" y="2575424"/>
        <a:ext cx="64151" cy="64151"/>
      </dsp:txXfrm>
    </dsp:sp>
    <dsp:sp modelId="{9B013EA5-3BBA-4252-8F19-227462037FED}">
      <dsp:nvSpPr>
        <dsp:cNvPr id="0" name=""/>
        <dsp:cNvSpPr/>
      </dsp:nvSpPr>
      <dsp:spPr>
        <a:xfrm>
          <a:off x="3384378" y="1512165"/>
          <a:ext cx="2020274" cy="919119"/>
        </a:xfrm>
        <a:prstGeom prst="roundRect">
          <a:avLst>
            <a:gd name="adj" fmla="val 10000"/>
          </a:avLst>
        </a:prstGeom>
        <a:gradFill rotWithShape="0">
          <a:gsLst>
            <a:gs pos="0">
              <a:srgbClr val="4BACC6">
                <a:hueOff val="0"/>
                <a:satOff val="0"/>
                <a:lumOff val="0"/>
                <a:alphaOff val="0"/>
                <a:shade val="51000"/>
                <a:satMod val="130000"/>
              </a:srgbClr>
            </a:gs>
            <a:gs pos="80000">
              <a:srgbClr val="4BACC6">
                <a:hueOff val="0"/>
                <a:satOff val="0"/>
                <a:lumOff val="0"/>
                <a:alphaOff val="0"/>
                <a:shade val="93000"/>
                <a:satMod val="130000"/>
              </a:srgbClr>
            </a:gs>
            <a:gs pos="100000">
              <a:srgbClr val="4BACC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uk-UA" sz="1400" b="1" i="1" kern="1200" dirty="0" smtClean="0">
              <a:solidFill>
                <a:sysClr val="windowText" lastClr="000000"/>
              </a:solidFill>
              <a:latin typeface="Times New Roman" pitchFamily="18" charset="0"/>
              <a:ea typeface="+mn-ea"/>
              <a:cs typeface="Times New Roman" pitchFamily="18" charset="0"/>
            </a:rPr>
            <a:t>ЗНАННЯ</a:t>
          </a:r>
          <a:endParaRPr lang="ru-RU" sz="1400" kern="1200" dirty="0">
            <a:solidFill>
              <a:sysClr val="windowText" lastClr="000000"/>
            </a:solidFill>
            <a:latin typeface="Times New Roman" pitchFamily="18" charset="0"/>
            <a:ea typeface="+mn-ea"/>
            <a:cs typeface="Times New Roman" pitchFamily="18" charset="0"/>
          </a:endParaRPr>
        </a:p>
      </dsp:txBody>
      <dsp:txXfrm>
        <a:off x="3384378" y="1512165"/>
        <a:ext cx="2020274" cy="919119"/>
      </dsp:txXfrm>
    </dsp:sp>
    <dsp:sp modelId="{B022822F-7202-45A6-B27A-9D6F2DCE02C8}">
      <dsp:nvSpPr>
        <dsp:cNvPr id="0" name=""/>
        <dsp:cNvSpPr/>
      </dsp:nvSpPr>
      <dsp:spPr>
        <a:xfrm rot="16926497">
          <a:off x="4734091" y="1133597"/>
          <a:ext cx="1697109" cy="16902"/>
        </a:xfrm>
        <a:custGeom>
          <a:avLst/>
          <a:gdLst/>
          <a:ahLst/>
          <a:cxnLst/>
          <a:rect l="0" t="0" r="0" b="0"/>
          <a:pathLst>
            <a:path>
              <a:moveTo>
                <a:pt x="0" y="4637"/>
              </a:moveTo>
              <a:lnTo>
                <a:pt x="1783870" y="4637"/>
              </a:lnTo>
            </a:path>
          </a:pathLst>
        </a:custGeom>
        <a:noFill/>
        <a:ln w="25400" cap="flat" cmpd="sng" algn="ctr">
          <a:solidFill>
            <a:srgbClr val="F79646">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ru-RU" sz="600" kern="1200">
            <a:solidFill>
              <a:sysClr val="windowText" lastClr="000000">
                <a:hueOff val="0"/>
                <a:satOff val="0"/>
                <a:lumOff val="0"/>
                <a:alphaOff val="0"/>
              </a:sysClr>
            </a:solidFill>
            <a:latin typeface="Calibri"/>
            <a:ea typeface="+mn-ea"/>
            <a:cs typeface="+mn-cs"/>
          </a:endParaRPr>
        </a:p>
      </dsp:txBody>
      <dsp:txXfrm rot="16926497">
        <a:off x="5540218" y="1099620"/>
        <a:ext cx="84855" cy="84855"/>
      </dsp:txXfrm>
    </dsp:sp>
    <dsp:sp modelId="{91098851-F7D4-4809-9407-E8FF7AE235DA}">
      <dsp:nvSpPr>
        <dsp:cNvPr id="0" name=""/>
        <dsp:cNvSpPr/>
      </dsp:nvSpPr>
      <dsp:spPr>
        <a:xfrm>
          <a:off x="5760638" y="144018"/>
          <a:ext cx="2271689" cy="336707"/>
        </a:xfrm>
        <a:prstGeom prst="roundRect">
          <a:avLst>
            <a:gd name="adj" fmla="val 10000"/>
          </a:avLst>
        </a:prstGeo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СОЦІАЛЬНІ</a:t>
          </a:r>
          <a:r>
            <a:rPr lang="uk-UA" sz="1200" b="1" kern="1200" dirty="0" smtClean="0">
              <a:solidFill>
                <a:sysClr val="window" lastClr="FFFFFF"/>
              </a:solidFill>
              <a:latin typeface="Calibri"/>
              <a:ea typeface="+mn-ea"/>
              <a:cs typeface="+mn-cs"/>
            </a:rPr>
            <a:t> </a:t>
          </a:r>
          <a:endParaRPr lang="ru-RU" sz="1200" kern="1200" dirty="0">
            <a:solidFill>
              <a:sysClr val="window" lastClr="FFFFFF"/>
            </a:solidFill>
            <a:latin typeface="Calibri"/>
            <a:ea typeface="+mn-ea"/>
            <a:cs typeface="+mn-cs"/>
          </a:endParaRPr>
        </a:p>
      </dsp:txBody>
      <dsp:txXfrm>
        <a:off x="5760638" y="144018"/>
        <a:ext cx="2271689" cy="336707"/>
      </dsp:txXfrm>
    </dsp:sp>
    <dsp:sp modelId="{F1FEE2B2-2D83-4DA4-9E80-5675D415DF02}">
      <dsp:nvSpPr>
        <dsp:cNvPr id="0" name=""/>
        <dsp:cNvSpPr/>
      </dsp:nvSpPr>
      <dsp:spPr>
        <a:xfrm rot="17190236">
          <a:off x="4956089" y="1362531"/>
          <a:ext cx="1253112" cy="16902"/>
        </a:xfrm>
        <a:custGeom>
          <a:avLst/>
          <a:gdLst/>
          <a:ahLst/>
          <a:cxnLst/>
          <a:rect l="0" t="0" r="0" b="0"/>
          <a:pathLst>
            <a:path>
              <a:moveTo>
                <a:pt x="0" y="4637"/>
              </a:moveTo>
              <a:lnTo>
                <a:pt x="1231376" y="4637"/>
              </a:lnTo>
            </a:path>
          </a:pathLst>
        </a:custGeom>
        <a:noFill/>
        <a:ln w="25400" cap="flat" cmpd="sng" algn="ctr">
          <a:solidFill>
            <a:srgbClr val="F79646">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ysClr val="windowText" lastClr="000000">
                <a:hueOff val="0"/>
                <a:satOff val="0"/>
                <a:lumOff val="0"/>
                <a:alphaOff val="0"/>
              </a:sysClr>
            </a:solidFill>
            <a:latin typeface="Calibri"/>
            <a:ea typeface="+mn-ea"/>
            <a:cs typeface="+mn-cs"/>
          </a:endParaRPr>
        </a:p>
      </dsp:txBody>
      <dsp:txXfrm rot="17190236">
        <a:off x="5551318" y="1339654"/>
        <a:ext cx="62655" cy="62655"/>
      </dsp:txXfrm>
    </dsp:sp>
    <dsp:sp modelId="{5585BA2E-CC5B-4EE4-9906-930B3293268E}">
      <dsp:nvSpPr>
        <dsp:cNvPr id="0" name=""/>
        <dsp:cNvSpPr/>
      </dsp:nvSpPr>
      <dsp:spPr>
        <a:xfrm>
          <a:off x="5760638" y="576064"/>
          <a:ext cx="2241626" cy="388351"/>
        </a:xfrm>
        <a:prstGeom prst="roundRect">
          <a:avLst>
            <a:gd name="adj" fmla="val 10000"/>
          </a:avLst>
        </a:prstGeo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ru-RU" sz="1200" b="1" kern="1200" dirty="0" smtClean="0">
              <a:solidFill>
                <a:sysClr val="windowText" lastClr="000000"/>
              </a:solidFill>
              <a:latin typeface="Times New Roman" pitchFamily="18" charset="0"/>
              <a:ea typeface="+mn-ea"/>
              <a:cs typeface="Times New Roman" pitchFamily="18" charset="0"/>
            </a:rPr>
            <a:t>ФІЗИЧНІ</a:t>
          </a:r>
          <a:r>
            <a:rPr lang="ru-RU" sz="1400" kern="1200" dirty="0" smtClean="0">
              <a:solidFill>
                <a:sysClr val="windowText" lastClr="000000"/>
              </a:solidFill>
              <a:latin typeface="Calibri"/>
              <a:ea typeface="+mn-ea"/>
              <a:cs typeface="+mn-cs"/>
            </a:rPr>
            <a:t> </a:t>
          </a:r>
          <a:endParaRPr lang="ru-RU" sz="1400" kern="1200" dirty="0">
            <a:solidFill>
              <a:sysClr val="windowText" lastClr="000000"/>
            </a:solidFill>
            <a:latin typeface="Calibri"/>
            <a:ea typeface="+mn-ea"/>
            <a:cs typeface="+mn-cs"/>
          </a:endParaRPr>
        </a:p>
      </dsp:txBody>
      <dsp:txXfrm>
        <a:off x="5760638" y="576064"/>
        <a:ext cx="2241626" cy="388351"/>
      </dsp:txXfrm>
    </dsp:sp>
    <dsp:sp modelId="{D441AE54-EAC5-4CD8-8058-275CD4312367}">
      <dsp:nvSpPr>
        <dsp:cNvPr id="0" name=""/>
        <dsp:cNvSpPr/>
      </dsp:nvSpPr>
      <dsp:spPr>
        <a:xfrm rot="18113154">
          <a:off x="5213529" y="1619285"/>
          <a:ext cx="810239" cy="16902"/>
        </a:xfrm>
        <a:custGeom>
          <a:avLst/>
          <a:gdLst/>
          <a:ahLst/>
          <a:cxnLst/>
          <a:rect l="0" t="0" r="0" b="0"/>
          <a:pathLst>
            <a:path>
              <a:moveTo>
                <a:pt x="0" y="4637"/>
              </a:moveTo>
              <a:lnTo>
                <a:pt x="730889" y="4637"/>
              </a:lnTo>
            </a:path>
          </a:pathLst>
        </a:custGeom>
        <a:noFill/>
        <a:ln w="25400" cap="flat" cmpd="sng" algn="ctr">
          <a:solidFill>
            <a:srgbClr val="F79646">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ysClr val="windowText" lastClr="000000">
                <a:hueOff val="0"/>
                <a:satOff val="0"/>
                <a:lumOff val="0"/>
                <a:alphaOff val="0"/>
              </a:sysClr>
            </a:solidFill>
            <a:latin typeface="Calibri"/>
            <a:ea typeface="+mn-ea"/>
            <a:cs typeface="+mn-cs"/>
          </a:endParaRPr>
        </a:p>
      </dsp:txBody>
      <dsp:txXfrm rot="18113154">
        <a:off x="5598393" y="1607481"/>
        <a:ext cx="40511" cy="40511"/>
      </dsp:txXfrm>
    </dsp:sp>
    <dsp:sp modelId="{DCE89D83-0A7D-4FFB-A77D-FE854F27DBFA}">
      <dsp:nvSpPr>
        <dsp:cNvPr id="0" name=""/>
        <dsp:cNvSpPr/>
      </dsp:nvSpPr>
      <dsp:spPr>
        <a:xfrm>
          <a:off x="5832645" y="1080118"/>
          <a:ext cx="2232727" cy="407261"/>
        </a:xfrm>
        <a:prstGeom prst="roundRect">
          <a:avLst>
            <a:gd name="adj" fmla="val 10000"/>
          </a:avLst>
        </a:prstGeo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ГІГІЄНІЧНІ</a:t>
          </a:r>
          <a:r>
            <a:rPr lang="uk-UA" sz="1500" b="1" kern="1200" dirty="0" smtClean="0">
              <a:solidFill>
                <a:sysClr val="windowText" lastClr="000000"/>
              </a:solidFill>
              <a:latin typeface="Calibri"/>
              <a:ea typeface="+mn-ea"/>
              <a:cs typeface="+mn-cs"/>
            </a:rPr>
            <a:t> </a:t>
          </a:r>
          <a:endParaRPr lang="ru-RU" sz="1500" kern="1200" dirty="0">
            <a:solidFill>
              <a:sysClr val="windowText" lastClr="000000"/>
            </a:solidFill>
            <a:latin typeface="Calibri"/>
            <a:ea typeface="+mn-ea"/>
            <a:cs typeface="+mn-cs"/>
          </a:endParaRPr>
        </a:p>
      </dsp:txBody>
      <dsp:txXfrm>
        <a:off x="5832645" y="1080118"/>
        <a:ext cx="2232727" cy="407261"/>
      </dsp:txXfrm>
    </dsp:sp>
    <dsp:sp modelId="{78F500BB-BB2E-406B-8B8D-AD9CF81889E2}">
      <dsp:nvSpPr>
        <dsp:cNvPr id="0" name=""/>
        <dsp:cNvSpPr/>
      </dsp:nvSpPr>
      <dsp:spPr>
        <a:xfrm rot="20079051">
          <a:off x="5385689" y="1878950"/>
          <a:ext cx="393913" cy="16902"/>
        </a:xfrm>
        <a:custGeom>
          <a:avLst/>
          <a:gdLst/>
          <a:ahLst/>
          <a:cxnLst/>
          <a:rect l="0" t="0" r="0" b="0"/>
          <a:pathLst>
            <a:path>
              <a:moveTo>
                <a:pt x="0" y="4637"/>
              </a:moveTo>
              <a:lnTo>
                <a:pt x="374935" y="4637"/>
              </a:lnTo>
            </a:path>
          </a:pathLst>
        </a:custGeom>
        <a:noFill/>
        <a:ln w="25400" cap="flat" cmpd="sng" algn="ctr">
          <a:solidFill>
            <a:srgbClr val="F79646">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ysClr val="windowText" lastClr="000000">
                <a:hueOff val="0"/>
                <a:satOff val="0"/>
                <a:lumOff val="0"/>
                <a:alphaOff val="0"/>
              </a:sysClr>
            </a:solidFill>
            <a:latin typeface="Calibri"/>
            <a:ea typeface="+mn-ea"/>
            <a:cs typeface="+mn-cs"/>
          </a:endParaRPr>
        </a:p>
      </dsp:txBody>
      <dsp:txXfrm rot="20079051">
        <a:off x="5572798" y="1877553"/>
        <a:ext cx="19695" cy="19695"/>
      </dsp:txXfrm>
    </dsp:sp>
    <dsp:sp modelId="{CC68F560-EFCB-48D2-993D-51D177A0AFEA}">
      <dsp:nvSpPr>
        <dsp:cNvPr id="0" name=""/>
        <dsp:cNvSpPr/>
      </dsp:nvSpPr>
      <dsp:spPr>
        <a:xfrm>
          <a:off x="5760638" y="1584177"/>
          <a:ext cx="2275653" cy="437799"/>
        </a:xfrm>
        <a:prstGeom prst="roundRect">
          <a:avLst>
            <a:gd name="adj" fmla="val 10000"/>
          </a:avLst>
        </a:prstGeo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ПСИХОЛОГІЧНІ</a:t>
          </a:r>
          <a:endParaRPr lang="ru-RU" sz="1200" kern="1200" dirty="0">
            <a:solidFill>
              <a:sysClr val="windowText" lastClr="000000"/>
            </a:solidFill>
            <a:latin typeface="Times New Roman" pitchFamily="18" charset="0"/>
            <a:ea typeface="+mn-ea"/>
            <a:cs typeface="Times New Roman" pitchFamily="18" charset="0"/>
          </a:endParaRPr>
        </a:p>
      </dsp:txBody>
      <dsp:txXfrm>
        <a:off x="5760638" y="1584177"/>
        <a:ext cx="2275653" cy="437799"/>
      </dsp:txXfrm>
    </dsp:sp>
    <dsp:sp modelId="{D3EC375A-29EB-4A5A-AB96-CEC43D38AF69}">
      <dsp:nvSpPr>
        <dsp:cNvPr id="0" name=""/>
        <dsp:cNvSpPr/>
      </dsp:nvSpPr>
      <dsp:spPr>
        <a:xfrm rot="3003973">
          <a:off x="5305356" y="2175895"/>
          <a:ext cx="554579" cy="16902"/>
        </a:xfrm>
        <a:custGeom>
          <a:avLst/>
          <a:gdLst/>
          <a:ahLst/>
          <a:cxnLst/>
          <a:rect l="0" t="0" r="0" b="0"/>
          <a:pathLst>
            <a:path>
              <a:moveTo>
                <a:pt x="0" y="4637"/>
              </a:moveTo>
              <a:lnTo>
                <a:pt x="657196" y="4637"/>
              </a:lnTo>
            </a:path>
          </a:pathLst>
        </a:custGeom>
        <a:noFill/>
        <a:ln w="25400" cap="flat" cmpd="sng" algn="ctr">
          <a:solidFill>
            <a:srgbClr val="F79646">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ysClr val="windowText" lastClr="000000">
                <a:hueOff val="0"/>
                <a:satOff val="0"/>
                <a:lumOff val="0"/>
                <a:alphaOff val="0"/>
              </a:sysClr>
            </a:solidFill>
            <a:latin typeface="Calibri"/>
            <a:ea typeface="+mn-ea"/>
            <a:cs typeface="+mn-cs"/>
          </a:endParaRPr>
        </a:p>
      </dsp:txBody>
      <dsp:txXfrm rot="3003973">
        <a:off x="5568781" y="2170482"/>
        <a:ext cx="27728" cy="27728"/>
      </dsp:txXfrm>
    </dsp:sp>
    <dsp:sp modelId="{E5C7859B-B254-42EE-B087-E602FD9CCB8E}">
      <dsp:nvSpPr>
        <dsp:cNvPr id="0" name=""/>
        <dsp:cNvSpPr/>
      </dsp:nvSpPr>
      <dsp:spPr>
        <a:xfrm>
          <a:off x="5760638" y="2160238"/>
          <a:ext cx="2199650" cy="473461"/>
        </a:xfrm>
        <a:prstGeom prst="roundRect">
          <a:avLst>
            <a:gd name="adj" fmla="val 10000"/>
          </a:avLst>
        </a:prstGeo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БЕЗПЕКА</a:t>
          </a:r>
          <a:endParaRPr lang="ru-RU" sz="1200" kern="1200" dirty="0" smtClean="0">
            <a:solidFill>
              <a:sysClr val="windowText" lastClr="000000"/>
            </a:solidFill>
            <a:latin typeface="Times New Roman" pitchFamily="18" charset="0"/>
            <a:ea typeface="+mn-ea"/>
            <a:cs typeface="Times New Roman" pitchFamily="18" charset="0"/>
          </a:endParaRPr>
        </a:p>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ЖИТТЄДІЯЛЬНОСТІ </a:t>
          </a:r>
          <a:endParaRPr lang="ru-RU" sz="1200" kern="1200" dirty="0">
            <a:solidFill>
              <a:sysClr val="windowText" lastClr="000000"/>
            </a:solidFill>
            <a:latin typeface="Times New Roman" pitchFamily="18" charset="0"/>
            <a:ea typeface="+mn-ea"/>
            <a:cs typeface="Times New Roman" pitchFamily="18" charset="0"/>
          </a:endParaRPr>
        </a:p>
      </dsp:txBody>
      <dsp:txXfrm>
        <a:off x="5760638" y="2160238"/>
        <a:ext cx="2199650" cy="473461"/>
      </dsp:txXfrm>
    </dsp:sp>
    <dsp:sp modelId="{E1260B8D-C5EE-4491-BD55-ACE2FE29F50B}">
      <dsp:nvSpPr>
        <dsp:cNvPr id="0" name=""/>
        <dsp:cNvSpPr/>
      </dsp:nvSpPr>
      <dsp:spPr>
        <a:xfrm rot="1871669">
          <a:off x="3174295" y="3373874"/>
          <a:ext cx="536927" cy="16902"/>
        </a:xfrm>
        <a:custGeom>
          <a:avLst/>
          <a:gdLst/>
          <a:ahLst/>
          <a:cxnLst/>
          <a:rect l="0" t="0" r="0" b="0"/>
          <a:pathLst>
            <a:path>
              <a:moveTo>
                <a:pt x="0" y="4637"/>
              </a:moveTo>
              <a:lnTo>
                <a:pt x="532320" y="4637"/>
              </a:lnTo>
            </a:path>
          </a:pathLst>
        </a:custGeom>
        <a:noFill/>
        <a:ln w="25400" cap="flat" cmpd="sng" algn="ctr">
          <a:solidFill>
            <a:srgbClr val="4BACC6">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ysClr val="windowText" lastClr="000000">
                <a:hueOff val="0"/>
                <a:satOff val="0"/>
                <a:lumOff val="0"/>
                <a:alphaOff val="0"/>
              </a:sysClr>
            </a:solidFill>
            <a:latin typeface="Calibri"/>
            <a:ea typeface="+mn-ea"/>
            <a:cs typeface="+mn-cs"/>
          </a:endParaRPr>
        </a:p>
      </dsp:txBody>
      <dsp:txXfrm rot="1871669">
        <a:off x="3429335" y="3368902"/>
        <a:ext cx="26846" cy="26846"/>
      </dsp:txXfrm>
    </dsp:sp>
    <dsp:sp modelId="{CE6F9185-C4E6-4C00-822C-2B3626D54973}">
      <dsp:nvSpPr>
        <dsp:cNvPr id="0" name=""/>
        <dsp:cNvSpPr/>
      </dsp:nvSpPr>
      <dsp:spPr>
        <a:xfrm>
          <a:off x="3672406" y="3024334"/>
          <a:ext cx="1986140" cy="994080"/>
        </a:xfrm>
        <a:prstGeom prst="roundRect">
          <a:avLst>
            <a:gd name="adj" fmla="val 10000"/>
          </a:avLst>
        </a:prstGeom>
        <a:gradFill rotWithShape="0">
          <a:gsLst>
            <a:gs pos="0">
              <a:srgbClr val="4BACC6">
                <a:hueOff val="0"/>
                <a:satOff val="0"/>
                <a:lumOff val="0"/>
                <a:alphaOff val="0"/>
                <a:shade val="51000"/>
                <a:satMod val="130000"/>
              </a:srgbClr>
            </a:gs>
            <a:gs pos="80000">
              <a:srgbClr val="4BACC6">
                <a:hueOff val="0"/>
                <a:satOff val="0"/>
                <a:lumOff val="0"/>
                <a:alphaOff val="0"/>
                <a:shade val="93000"/>
                <a:satMod val="130000"/>
              </a:srgbClr>
            </a:gs>
            <a:gs pos="100000">
              <a:srgbClr val="4BACC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uk-UA" sz="1400" b="1" i="1" kern="1200" dirty="0" smtClean="0">
              <a:solidFill>
                <a:sysClr val="windowText" lastClr="000000"/>
              </a:solidFill>
              <a:latin typeface="Times New Roman" pitchFamily="18" charset="0"/>
              <a:ea typeface="+mn-ea"/>
              <a:cs typeface="Times New Roman" pitchFamily="18" charset="0"/>
            </a:rPr>
            <a:t>НАВИЧКИ, ЩО СПРИЯЮТЬ</a:t>
          </a:r>
          <a:endParaRPr lang="ru-RU" sz="1400" kern="1200" dirty="0">
            <a:solidFill>
              <a:sysClr val="windowText" lastClr="000000"/>
            </a:solidFill>
            <a:latin typeface="Times New Roman" pitchFamily="18" charset="0"/>
            <a:ea typeface="+mn-ea"/>
            <a:cs typeface="Times New Roman" pitchFamily="18" charset="0"/>
          </a:endParaRPr>
        </a:p>
      </dsp:txBody>
      <dsp:txXfrm>
        <a:off x="3672406" y="3024334"/>
        <a:ext cx="1986140" cy="994080"/>
      </dsp:txXfrm>
    </dsp:sp>
    <dsp:sp modelId="{05720A72-E8E4-4361-A79C-9DF5BDD2F6BC}">
      <dsp:nvSpPr>
        <dsp:cNvPr id="0" name=""/>
        <dsp:cNvSpPr/>
      </dsp:nvSpPr>
      <dsp:spPr>
        <a:xfrm rot="18123151">
          <a:off x="5517891" y="3258898"/>
          <a:ext cx="599424" cy="16902"/>
        </a:xfrm>
        <a:custGeom>
          <a:avLst/>
          <a:gdLst/>
          <a:ahLst/>
          <a:cxnLst/>
          <a:rect l="0" t="0" r="0" b="0"/>
          <a:pathLst>
            <a:path>
              <a:moveTo>
                <a:pt x="0" y="4637"/>
              </a:moveTo>
              <a:lnTo>
                <a:pt x="629524" y="4637"/>
              </a:lnTo>
            </a:path>
          </a:pathLst>
        </a:custGeom>
        <a:noFill/>
        <a:ln w="25400" cap="flat" cmpd="sng" algn="ctr">
          <a:solidFill>
            <a:srgbClr val="F79646">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ysClr val="windowText" lastClr="000000">
                <a:hueOff val="0"/>
                <a:satOff val="0"/>
                <a:lumOff val="0"/>
                <a:alphaOff val="0"/>
              </a:sysClr>
            </a:solidFill>
            <a:latin typeface="Calibri"/>
            <a:ea typeface="+mn-ea"/>
            <a:cs typeface="+mn-cs"/>
          </a:endParaRPr>
        </a:p>
      </dsp:txBody>
      <dsp:txXfrm rot="18123151">
        <a:off x="5802617" y="3252364"/>
        <a:ext cx="29971" cy="29971"/>
      </dsp:txXfrm>
    </dsp:sp>
    <dsp:sp modelId="{063F6DF0-68E1-4608-9AEA-1A9C4B30BB65}">
      <dsp:nvSpPr>
        <dsp:cNvPr id="0" name=""/>
        <dsp:cNvSpPr/>
      </dsp:nvSpPr>
      <dsp:spPr>
        <a:xfrm>
          <a:off x="5976659" y="2736304"/>
          <a:ext cx="2015135" cy="554041"/>
        </a:xfrm>
        <a:prstGeom prst="roundRect">
          <a:avLst>
            <a:gd name="adj" fmla="val 10000"/>
          </a:avLst>
        </a:prstGeo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ФІЗИЧНОМУ</a:t>
          </a:r>
          <a:endParaRPr lang="ru-RU" sz="1200" kern="1200" dirty="0" smtClean="0">
            <a:solidFill>
              <a:sysClr val="windowText" lastClr="000000"/>
            </a:solidFill>
            <a:latin typeface="Times New Roman" pitchFamily="18" charset="0"/>
            <a:ea typeface="+mn-ea"/>
            <a:cs typeface="Times New Roman" pitchFamily="18" charset="0"/>
          </a:endParaRPr>
        </a:p>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ЗДОРОВ'Ю</a:t>
          </a:r>
          <a:endParaRPr lang="ru-RU" sz="1200" kern="1200" dirty="0">
            <a:solidFill>
              <a:sysClr val="windowText" lastClr="000000"/>
            </a:solidFill>
            <a:latin typeface="Times New Roman" pitchFamily="18" charset="0"/>
            <a:ea typeface="+mn-ea"/>
            <a:cs typeface="Times New Roman" pitchFamily="18" charset="0"/>
          </a:endParaRPr>
        </a:p>
      </dsp:txBody>
      <dsp:txXfrm>
        <a:off x="5976659" y="2736304"/>
        <a:ext cx="2015135" cy="554041"/>
      </dsp:txXfrm>
    </dsp:sp>
    <dsp:sp modelId="{B08D34E2-F133-4F04-BE42-5846E2DDBD13}">
      <dsp:nvSpPr>
        <dsp:cNvPr id="0" name=""/>
        <dsp:cNvSpPr/>
      </dsp:nvSpPr>
      <dsp:spPr>
        <a:xfrm rot="1157212">
          <a:off x="5649089" y="3568583"/>
          <a:ext cx="337027" cy="16902"/>
        </a:xfrm>
        <a:custGeom>
          <a:avLst/>
          <a:gdLst/>
          <a:ahLst/>
          <a:cxnLst/>
          <a:rect l="0" t="0" r="0" b="0"/>
          <a:pathLst>
            <a:path>
              <a:moveTo>
                <a:pt x="0" y="4637"/>
              </a:moveTo>
              <a:lnTo>
                <a:pt x="447777" y="4637"/>
              </a:lnTo>
            </a:path>
          </a:pathLst>
        </a:custGeom>
        <a:noFill/>
        <a:ln w="25400" cap="flat" cmpd="sng" algn="ctr">
          <a:solidFill>
            <a:srgbClr val="F79646">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ysClr val="windowText" lastClr="000000">
                <a:hueOff val="0"/>
                <a:satOff val="0"/>
                <a:lumOff val="0"/>
                <a:alphaOff val="0"/>
              </a:sysClr>
            </a:solidFill>
            <a:latin typeface="Calibri"/>
            <a:ea typeface="+mn-ea"/>
            <a:cs typeface="+mn-cs"/>
          </a:endParaRPr>
        </a:p>
      </dsp:txBody>
      <dsp:txXfrm rot="1157212">
        <a:off x="5809177" y="3568608"/>
        <a:ext cx="16851" cy="16851"/>
      </dsp:txXfrm>
    </dsp:sp>
    <dsp:sp modelId="{8CC21030-2CD6-41B6-8A19-3F21326613FF}">
      <dsp:nvSpPr>
        <dsp:cNvPr id="0" name=""/>
        <dsp:cNvSpPr/>
      </dsp:nvSpPr>
      <dsp:spPr>
        <a:xfrm>
          <a:off x="5976659" y="3384377"/>
          <a:ext cx="2010552" cy="496634"/>
        </a:xfrm>
        <a:prstGeom prst="roundRect">
          <a:avLst>
            <a:gd name="adj" fmla="val 10000"/>
          </a:avLst>
        </a:prstGeo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СОЦІАЛЬНОМУ ЗДОРОВ'Ю</a:t>
          </a:r>
          <a:endParaRPr lang="ru-RU" sz="1200" kern="1200" dirty="0">
            <a:solidFill>
              <a:sysClr val="windowText" lastClr="000000"/>
            </a:solidFill>
            <a:latin typeface="Times New Roman" pitchFamily="18" charset="0"/>
            <a:ea typeface="+mn-ea"/>
            <a:cs typeface="Times New Roman" pitchFamily="18" charset="0"/>
          </a:endParaRPr>
        </a:p>
      </dsp:txBody>
      <dsp:txXfrm>
        <a:off x="5976659" y="3384377"/>
        <a:ext cx="2010552" cy="496634"/>
      </dsp:txXfrm>
    </dsp:sp>
    <dsp:sp modelId="{AF9E716B-8EB7-42A1-ABAE-15EBFE19424E}">
      <dsp:nvSpPr>
        <dsp:cNvPr id="0" name=""/>
        <dsp:cNvSpPr/>
      </dsp:nvSpPr>
      <dsp:spPr>
        <a:xfrm rot="3911331">
          <a:off x="5438562" y="3856976"/>
          <a:ext cx="758080" cy="16902"/>
        </a:xfrm>
        <a:custGeom>
          <a:avLst/>
          <a:gdLst/>
          <a:ahLst/>
          <a:cxnLst/>
          <a:rect l="0" t="0" r="0" b="0"/>
          <a:pathLst>
            <a:path>
              <a:moveTo>
                <a:pt x="0" y="4637"/>
              </a:moveTo>
              <a:lnTo>
                <a:pt x="1025041" y="4637"/>
              </a:lnTo>
            </a:path>
          </a:pathLst>
        </a:custGeom>
        <a:noFill/>
        <a:ln w="25400" cap="flat" cmpd="sng" algn="ctr">
          <a:solidFill>
            <a:srgbClr val="F79646">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solidFill>
              <a:sysClr val="windowText" lastClr="000000">
                <a:hueOff val="0"/>
                <a:satOff val="0"/>
                <a:lumOff val="0"/>
                <a:alphaOff val="0"/>
              </a:sysClr>
            </a:solidFill>
            <a:latin typeface="Calibri"/>
            <a:ea typeface="+mn-ea"/>
            <a:cs typeface="+mn-cs"/>
          </a:endParaRPr>
        </a:p>
      </dsp:txBody>
      <dsp:txXfrm rot="3911331">
        <a:off x="5798651" y="3846475"/>
        <a:ext cx="37904" cy="37904"/>
      </dsp:txXfrm>
    </dsp:sp>
    <dsp:sp modelId="{D65C1F71-4AD1-47B3-920F-BC8B7C4681AA}">
      <dsp:nvSpPr>
        <dsp:cNvPr id="0" name=""/>
        <dsp:cNvSpPr/>
      </dsp:nvSpPr>
      <dsp:spPr>
        <a:xfrm>
          <a:off x="5976659" y="3960443"/>
          <a:ext cx="1974880" cy="498076"/>
        </a:xfrm>
        <a:prstGeom prst="roundRect">
          <a:avLst>
            <a:gd name="adj" fmla="val 10000"/>
          </a:avLst>
        </a:prstGeom>
        <a:gradFill rotWithShape="0">
          <a:gsLst>
            <a:gs pos="0">
              <a:srgbClr val="F79646">
                <a:hueOff val="0"/>
                <a:satOff val="0"/>
                <a:lumOff val="0"/>
                <a:alphaOff val="0"/>
                <a:shade val="51000"/>
                <a:satMod val="130000"/>
              </a:srgbClr>
            </a:gs>
            <a:gs pos="80000">
              <a:srgbClr val="F79646">
                <a:hueOff val="0"/>
                <a:satOff val="0"/>
                <a:lumOff val="0"/>
                <a:alphaOff val="0"/>
                <a:shade val="93000"/>
                <a:satMod val="130000"/>
              </a:srgbClr>
            </a:gs>
            <a:gs pos="100000">
              <a:srgbClr val="F7964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ДУХОВНОМУ</a:t>
          </a:r>
          <a:endParaRPr lang="ru-RU" sz="1200" kern="1200" dirty="0" smtClean="0">
            <a:solidFill>
              <a:sysClr val="windowText" lastClr="000000"/>
            </a:solidFill>
            <a:latin typeface="Times New Roman" pitchFamily="18" charset="0"/>
            <a:ea typeface="+mn-ea"/>
            <a:cs typeface="Times New Roman" pitchFamily="18" charset="0"/>
          </a:endParaRPr>
        </a:p>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ЗДОРОВ'Ю</a:t>
          </a:r>
          <a:endParaRPr lang="ru-RU" sz="1200" kern="1200" dirty="0">
            <a:solidFill>
              <a:sysClr val="windowText" lastClr="000000"/>
            </a:solidFill>
            <a:latin typeface="Times New Roman" pitchFamily="18" charset="0"/>
            <a:ea typeface="+mn-ea"/>
            <a:cs typeface="Times New Roman" pitchFamily="18" charset="0"/>
          </a:endParaRPr>
        </a:p>
      </dsp:txBody>
      <dsp:txXfrm>
        <a:off x="5976659" y="3960443"/>
        <a:ext cx="1974880" cy="498076"/>
      </dsp:txXfrm>
    </dsp:sp>
    <dsp:sp modelId="{E5AB27F1-739F-4940-AFB5-4EB172BCEFD7}">
      <dsp:nvSpPr>
        <dsp:cNvPr id="0" name=""/>
        <dsp:cNvSpPr/>
      </dsp:nvSpPr>
      <dsp:spPr>
        <a:xfrm rot="5058598">
          <a:off x="2435038" y="4094275"/>
          <a:ext cx="1727413" cy="16902"/>
        </a:xfrm>
        <a:custGeom>
          <a:avLst/>
          <a:gdLst/>
          <a:ahLst/>
          <a:cxnLst/>
          <a:rect l="0" t="0" r="0" b="0"/>
          <a:pathLst>
            <a:path>
              <a:moveTo>
                <a:pt x="0" y="4637"/>
              </a:moveTo>
              <a:lnTo>
                <a:pt x="2275565" y="4637"/>
              </a:lnTo>
            </a:path>
          </a:pathLst>
        </a:custGeom>
        <a:noFill/>
        <a:ln w="25400" cap="flat" cmpd="sng" algn="ctr">
          <a:solidFill>
            <a:srgbClr val="4BACC6">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ru-RU" sz="600" kern="1200">
            <a:solidFill>
              <a:sysClr val="windowText" lastClr="000000">
                <a:hueOff val="0"/>
                <a:satOff val="0"/>
                <a:lumOff val="0"/>
                <a:alphaOff val="0"/>
              </a:sysClr>
            </a:solidFill>
            <a:latin typeface="Calibri"/>
            <a:ea typeface="+mn-ea"/>
            <a:cs typeface="+mn-cs"/>
          </a:endParaRPr>
        </a:p>
      </dsp:txBody>
      <dsp:txXfrm rot="5058598">
        <a:off x="3255559" y="4059541"/>
        <a:ext cx="86370" cy="86370"/>
      </dsp:txXfrm>
    </dsp:sp>
    <dsp:sp modelId="{1871F5BA-7A60-45FA-A432-DBB867347AA1}">
      <dsp:nvSpPr>
        <dsp:cNvPr id="0" name=""/>
        <dsp:cNvSpPr/>
      </dsp:nvSpPr>
      <dsp:spPr>
        <a:xfrm>
          <a:off x="3384378" y="4464494"/>
          <a:ext cx="1806775" cy="995367"/>
        </a:xfrm>
        <a:prstGeom prst="roundRect">
          <a:avLst>
            <a:gd name="adj" fmla="val 10000"/>
          </a:avLst>
        </a:prstGeom>
        <a:gradFill rotWithShape="0">
          <a:gsLst>
            <a:gs pos="0">
              <a:srgbClr val="4BACC6">
                <a:hueOff val="0"/>
                <a:satOff val="0"/>
                <a:lumOff val="0"/>
                <a:alphaOff val="0"/>
                <a:shade val="51000"/>
                <a:satMod val="130000"/>
              </a:srgbClr>
            </a:gs>
            <a:gs pos="80000">
              <a:srgbClr val="4BACC6">
                <a:hueOff val="0"/>
                <a:satOff val="0"/>
                <a:lumOff val="0"/>
                <a:alphaOff val="0"/>
                <a:shade val="93000"/>
                <a:satMod val="130000"/>
              </a:srgbClr>
            </a:gs>
            <a:gs pos="100000">
              <a:srgbClr val="4BACC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uk-UA" sz="1400" b="1" i="1" kern="1200" dirty="0" smtClean="0">
              <a:solidFill>
                <a:sysClr val="windowText" lastClr="000000"/>
              </a:solidFill>
              <a:latin typeface="Times New Roman" pitchFamily="18" charset="0"/>
              <a:ea typeface="+mn-ea"/>
              <a:cs typeface="Times New Roman" pitchFamily="18" charset="0"/>
            </a:rPr>
            <a:t>МОТИВАЦІЯ</a:t>
          </a:r>
          <a:r>
            <a:rPr lang="uk-UA" sz="1100" b="1" i="1" kern="1200" dirty="0" smtClean="0">
              <a:solidFill>
                <a:sysClr val="window" lastClr="FFFFFF"/>
              </a:solidFill>
              <a:latin typeface="Times New Roman" pitchFamily="18" charset="0"/>
              <a:ea typeface="+mn-ea"/>
              <a:cs typeface="Times New Roman" pitchFamily="18" charset="0"/>
            </a:rPr>
            <a:t> </a:t>
          </a:r>
          <a:endParaRPr lang="ru-RU" sz="1100" kern="1200" dirty="0">
            <a:solidFill>
              <a:sysClr val="window" lastClr="FFFFFF"/>
            </a:solidFill>
            <a:latin typeface="Times New Roman" pitchFamily="18" charset="0"/>
            <a:ea typeface="+mn-ea"/>
            <a:cs typeface="Times New Roman" pitchFamily="18" charset="0"/>
          </a:endParaRPr>
        </a:p>
      </dsp:txBody>
      <dsp:txXfrm>
        <a:off x="3384378" y="4464494"/>
        <a:ext cx="1806775" cy="995367"/>
      </dsp:txXfrm>
    </dsp:sp>
    <dsp:sp modelId="{F3415478-8CA4-4778-8334-08BD15BB3FF4}">
      <dsp:nvSpPr>
        <dsp:cNvPr id="0" name=""/>
        <dsp:cNvSpPr/>
      </dsp:nvSpPr>
      <dsp:spPr>
        <a:xfrm>
          <a:off x="6048677" y="5112571"/>
          <a:ext cx="1974880" cy="488674"/>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НА ЗДОРОВИЙ СПОСІБ ЖИТТЯ</a:t>
          </a:r>
          <a:endParaRPr lang="ru-RU" sz="1200" kern="1200" dirty="0">
            <a:solidFill>
              <a:sysClr val="windowText" lastClr="000000"/>
            </a:solidFill>
            <a:latin typeface="Times New Roman" pitchFamily="18" charset="0"/>
            <a:ea typeface="+mn-ea"/>
            <a:cs typeface="Times New Roman" pitchFamily="18" charset="0"/>
          </a:endParaRPr>
        </a:p>
      </dsp:txBody>
      <dsp:txXfrm>
        <a:off x="6048677" y="5112571"/>
        <a:ext cx="1974880" cy="488674"/>
      </dsp:txXfrm>
    </dsp:sp>
    <dsp:sp modelId="{855A9CC4-8A05-42D7-8AA1-B719A72C1B5B}">
      <dsp:nvSpPr>
        <dsp:cNvPr id="0" name=""/>
        <dsp:cNvSpPr/>
      </dsp:nvSpPr>
      <dsp:spPr>
        <a:xfrm>
          <a:off x="6048677" y="4536505"/>
          <a:ext cx="1934176" cy="453045"/>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k-UA" sz="1200" b="1" kern="1200" dirty="0" smtClean="0">
              <a:solidFill>
                <a:sysClr val="windowText" lastClr="000000"/>
              </a:solidFill>
              <a:latin typeface="Times New Roman" pitchFamily="18" charset="0"/>
              <a:ea typeface="+mn-ea"/>
              <a:cs typeface="Times New Roman" pitchFamily="18" charset="0"/>
            </a:rPr>
            <a:t>УСПІХУ, САМОРЕАЛІЗАЦІЇ</a:t>
          </a:r>
          <a:endParaRPr lang="ru-RU" sz="1200" kern="1200" dirty="0">
            <a:solidFill>
              <a:sysClr val="windowText" lastClr="000000"/>
            </a:solidFill>
            <a:latin typeface="Times New Roman" pitchFamily="18" charset="0"/>
            <a:ea typeface="+mn-ea"/>
            <a:cs typeface="Times New Roman" pitchFamily="18" charset="0"/>
          </a:endParaRPr>
        </a:p>
      </dsp:txBody>
      <dsp:txXfrm>
        <a:off x="6048677" y="4536505"/>
        <a:ext cx="1934176" cy="453045"/>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436EC13-5A81-4783-9EB8-59ABEA794618}">
      <dsp:nvSpPr>
        <dsp:cNvPr id="0" name=""/>
        <dsp:cNvSpPr/>
      </dsp:nvSpPr>
      <dsp:spPr>
        <a:xfrm rot="5400000">
          <a:off x="5076680" y="-1739738"/>
          <a:ext cx="1233410" cy="5071491"/>
        </a:xfrm>
        <a:prstGeom prst="round2SameRect">
          <a:avLst/>
        </a:prstGeom>
        <a:solidFill>
          <a:srgbClr val="4BACC6">
            <a:tint val="40000"/>
            <a:alpha val="90000"/>
            <a:hueOff val="0"/>
            <a:satOff val="0"/>
            <a:lumOff val="0"/>
            <a:alphaOff val="0"/>
          </a:srgbClr>
        </a:solidFill>
        <a:ln w="9525" cap="flat" cmpd="sng" algn="ctr">
          <a:solidFill>
            <a:srgbClr val="4BACC6">
              <a:tint val="40000"/>
              <a:alpha val="90000"/>
              <a:hueOff val="0"/>
              <a:satOff val="0"/>
              <a:lumOff val="0"/>
              <a:alphaOff val="0"/>
            </a:srgb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Впровадження</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педагогічних</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технологій</a:t>
          </a:r>
          <a:endPar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endParaRPr>
        </a:p>
        <a:p>
          <a:pPr marL="171450" lvl="1" indent="-171450" algn="l" defTabSz="711200">
            <a:lnSpc>
              <a:spcPct val="90000"/>
            </a:lnSpc>
            <a:spcBef>
              <a:spcPct val="0"/>
            </a:spcBef>
            <a:spcAft>
              <a:spcPct val="15000"/>
            </a:spcAft>
            <a:buChar char="••"/>
          </a:pP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Забезпечення</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санітарно-гігієнічних</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норм</a:t>
          </a:r>
        </a:p>
        <a:p>
          <a:pPr marL="171450" lvl="1" indent="-171450" algn="l" defTabSz="711200">
            <a:lnSpc>
              <a:spcPct val="90000"/>
            </a:lnSpc>
            <a:spcBef>
              <a:spcPct val="0"/>
            </a:spcBef>
            <a:spcAft>
              <a:spcPct val="15000"/>
            </a:spcAft>
            <a:buChar char="••"/>
          </a:pP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Психологічний</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супровід</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освітнтого</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процесу</a:t>
          </a:r>
          <a:endPar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endParaRPr>
        </a:p>
        <a:p>
          <a:pPr marL="171450" lvl="1" indent="-171450" algn="l" defTabSz="711200">
            <a:lnSpc>
              <a:spcPct val="90000"/>
            </a:lnSpc>
            <a:spcBef>
              <a:spcPct val="0"/>
            </a:spcBef>
            <a:spcAft>
              <a:spcPct val="15000"/>
            </a:spcAft>
            <a:buChar char="••"/>
          </a:pP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Заняття</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гуртків</a:t>
          </a:r>
          <a:endPar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endParaRPr>
        </a:p>
      </dsp:txBody>
      <dsp:txXfrm rot="5400000">
        <a:off x="5076680" y="-1739738"/>
        <a:ext cx="1233410" cy="5071491"/>
      </dsp:txXfrm>
    </dsp:sp>
    <dsp:sp modelId="{C05C590E-8B34-4C23-87CA-B94C8620F837}">
      <dsp:nvSpPr>
        <dsp:cNvPr id="0" name=""/>
        <dsp:cNvSpPr/>
      </dsp:nvSpPr>
      <dsp:spPr>
        <a:xfrm>
          <a:off x="0" y="8"/>
          <a:ext cx="3157640" cy="1587204"/>
        </a:xfrm>
        <a:prstGeom prst="roundRect">
          <a:avLst/>
        </a:prstGeom>
        <a:gradFill rotWithShape="0">
          <a:gsLst>
            <a:gs pos="0">
              <a:srgbClr val="4BACC6">
                <a:hueOff val="0"/>
                <a:satOff val="0"/>
                <a:lumOff val="0"/>
                <a:alphaOff val="0"/>
                <a:shade val="51000"/>
                <a:satMod val="130000"/>
              </a:srgbClr>
            </a:gs>
            <a:gs pos="80000">
              <a:srgbClr val="4BACC6">
                <a:hueOff val="0"/>
                <a:satOff val="0"/>
                <a:lumOff val="0"/>
                <a:alphaOff val="0"/>
                <a:shade val="93000"/>
                <a:satMod val="130000"/>
              </a:srgbClr>
            </a:gs>
            <a:gs pos="100000">
              <a:srgbClr val="4BACC6">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ru-RU" sz="1600" b="1" kern="1200" dirty="0">
              <a:solidFill>
                <a:sysClr val="windowText" lastClr="000000"/>
              </a:solidFill>
              <a:latin typeface="Times New Roman" pitchFamily="18" charset="0"/>
              <a:ea typeface="+mn-ea"/>
              <a:cs typeface="Times New Roman" pitchFamily="18" charset="0"/>
            </a:rPr>
            <a:t>І СКЛАДОВА</a:t>
          </a:r>
        </a:p>
        <a:p>
          <a:pPr lvl="0" algn="ctr" defTabSz="711200">
            <a:lnSpc>
              <a:spcPct val="90000"/>
            </a:lnSpc>
            <a:spcBef>
              <a:spcPct val="0"/>
            </a:spcBef>
            <a:spcAft>
              <a:spcPct val="35000"/>
            </a:spcAft>
          </a:pPr>
          <a:r>
            <a:rPr lang="ru-RU" sz="1600" b="1" i="0" kern="1200" baseline="0" dirty="0">
              <a:solidFill>
                <a:sysClr val="windowText" lastClr="000000"/>
              </a:solidFill>
              <a:latin typeface="Times New Roman" pitchFamily="18" charset="0"/>
              <a:ea typeface="+mn-ea"/>
              <a:cs typeface="Times New Roman" pitchFamily="18" charset="0"/>
            </a:rPr>
            <a:t>ВПРОВАДЖЕННЯ  ЗДОРОВ'ЯЗБЕРІГАЮЧИХ </a:t>
          </a:r>
          <a:r>
            <a:rPr lang="ru-RU" sz="1600" b="1" kern="1200" baseline="0" dirty="0">
              <a:solidFill>
                <a:sysClr val="windowText" lastClr="000000"/>
              </a:solidFill>
              <a:latin typeface="Times New Roman" pitchFamily="18" charset="0"/>
              <a:ea typeface="+mn-ea"/>
              <a:cs typeface="Times New Roman" pitchFamily="18" charset="0"/>
            </a:rPr>
            <a:t>ТЕХНОЛОГІЙ  </a:t>
          </a:r>
        </a:p>
      </dsp:txBody>
      <dsp:txXfrm>
        <a:off x="0" y="8"/>
        <a:ext cx="3157640" cy="1587204"/>
      </dsp:txXfrm>
    </dsp:sp>
    <dsp:sp modelId="{3DE4A41C-8667-49F9-AC3F-6F84E5667097}">
      <dsp:nvSpPr>
        <dsp:cNvPr id="0" name=""/>
        <dsp:cNvSpPr/>
      </dsp:nvSpPr>
      <dsp:spPr>
        <a:xfrm rot="5400000">
          <a:off x="4881619" y="-170900"/>
          <a:ext cx="1429017" cy="5266944"/>
        </a:xfrm>
        <a:prstGeom prst="round2SameRect">
          <a:avLst/>
        </a:prstGeom>
        <a:solidFill>
          <a:srgbClr val="4BACC6">
            <a:tint val="40000"/>
            <a:alpha val="90000"/>
            <a:hueOff val="-5370241"/>
            <a:satOff val="24126"/>
            <a:lumOff val="1658"/>
            <a:alphaOff val="0"/>
          </a:srgbClr>
        </a:solidFill>
        <a:ln w="9525" cap="flat" cmpd="sng" algn="ctr">
          <a:solidFill>
            <a:srgbClr val="4BACC6">
              <a:tint val="40000"/>
              <a:alpha val="90000"/>
              <a:hueOff val="-5370241"/>
              <a:satOff val="24126"/>
              <a:lumOff val="1658"/>
              <a:alphaOff val="0"/>
            </a:srgb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endParaRPr lang="ru-RU" sz="1400" kern="1200">
            <a:solidFill>
              <a:sysClr val="windowText" lastClr="000000">
                <a:hueOff val="0"/>
                <a:satOff val="0"/>
                <a:lumOff val="0"/>
                <a:alphaOff val="0"/>
              </a:sysClr>
            </a:solidFill>
            <a:latin typeface="Times New Roman" pitchFamily="18" charset="0"/>
            <a:ea typeface="+mn-ea"/>
            <a:cs typeface="Times New Roman" pitchFamily="18" charset="0"/>
          </a:endParaRPr>
        </a:p>
        <a:p>
          <a:pPr marL="171450" lvl="1" indent="-171450" algn="l" defTabSz="711200">
            <a:lnSpc>
              <a:spcPct val="90000"/>
            </a:lnSpc>
            <a:spcBef>
              <a:spcPct val="0"/>
            </a:spcBef>
            <a:spcAft>
              <a:spcPct val="15000"/>
            </a:spcAft>
            <a:buChar char="••"/>
          </a:pP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Моніторинг</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рівня</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фізичної</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підготовленості</a:t>
          </a:r>
          <a:endPar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endParaRPr>
        </a:p>
        <a:p>
          <a:pPr marL="171450" lvl="1" indent="-171450" algn="l" defTabSz="711200">
            <a:lnSpc>
              <a:spcPct val="90000"/>
            </a:lnSpc>
            <a:spcBef>
              <a:spcPct val="0"/>
            </a:spcBef>
            <a:spcAft>
              <a:spcPct val="15000"/>
            </a:spcAft>
            <a:buChar char="••"/>
          </a:pP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Показники</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серцевих</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скорочень</a:t>
          </a:r>
          <a:endPar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endParaRPr>
        </a:p>
        <a:p>
          <a:pPr marL="171450" lvl="1" indent="-171450" algn="l" defTabSz="711200">
            <a:lnSpc>
              <a:spcPct val="90000"/>
            </a:lnSpc>
            <a:spcBef>
              <a:spcPct val="0"/>
            </a:spcBef>
            <a:spcAft>
              <a:spcPct val="15000"/>
            </a:spcAft>
            <a:buChar char="••"/>
          </a:pPr>
          <a:r>
            <a:rPr lang="ru-RU" sz="1600" b="1" kern="1200" baseline="0">
              <a:solidFill>
                <a:sysClr val="windowText" lastClr="000000">
                  <a:hueOff val="0"/>
                  <a:satOff val="0"/>
                  <a:lumOff val="0"/>
                  <a:alphaOff val="0"/>
                </a:sysClr>
              </a:solidFill>
              <a:latin typeface="Times New Roman" pitchFamily="18" charset="0"/>
              <a:ea typeface="+mn-ea"/>
              <a:cs typeface="Times New Roman" pitchFamily="18" charset="0"/>
            </a:rPr>
            <a:t>Дихальна гімнастика </a:t>
          </a:r>
        </a:p>
        <a:p>
          <a:pPr marL="171450" lvl="1" indent="-171450" algn="l" defTabSz="711200">
            <a:lnSpc>
              <a:spcPct val="90000"/>
            </a:lnSpc>
            <a:spcBef>
              <a:spcPct val="0"/>
            </a:spcBef>
            <a:spcAft>
              <a:spcPct val="15000"/>
            </a:spcAft>
            <a:buChar char="••"/>
          </a:pP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Культура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рухів</a:t>
          </a:r>
          <a:endPar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endParaRPr>
        </a:p>
        <a:p>
          <a:pPr marL="171450" lvl="1" indent="-171450" algn="l" defTabSz="711200">
            <a:lnSpc>
              <a:spcPct val="90000"/>
            </a:lnSpc>
            <a:spcBef>
              <a:spcPct val="0"/>
            </a:spcBef>
            <a:spcAft>
              <a:spcPct val="15000"/>
            </a:spcAft>
            <a:buChar char="••"/>
          </a:pPr>
          <a:r>
            <a:rPr lang="ru-RU" sz="1600" b="1" kern="1200" baseline="0">
              <a:solidFill>
                <a:sysClr val="windowText" lastClr="000000">
                  <a:hueOff val="0"/>
                  <a:satOff val="0"/>
                  <a:lumOff val="0"/>
                  <a:alphaOff val="0"/>
                </a:sysClr>
              </a:solidFill>
              <a:latin typeface="Times New Roman" pitchFamily="18" charset="0"/>
              <a:ea typeface="+mn-ea"/>
              <a:cs typeface="Times New Roman" pitchFamily="18" charset="0"/>
            </a:rPr>
            <a:t>Ігри та ігрова терапія</a:t>
          </a:r>
        </a:p>
        <a:p>
          <a:pPr marL="171450" lvl="1" indent="-171450" algn="l" defTabSz="711200">
            <a:lnSpc>
              <a:spcPct val="90000"/>
            </a:lnSpc>
            <a:spcBef>
              <a:spcPct val="0"/>
            </a:spcBef>
            <a:spcAft>
              <a:spcPct val="15000"/>
            </a:spcAft>
            <a:buChar char="••"/>
          </a:pP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Фізкультурно-оздоровчі</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заходи</a:t>
          </a:r>
        </a:p>
        <a:p>
          <a:pPr marL="114300" lvl="1" indent="-114300" algn="l" defTabSz="622300">
            <a:lnSpc>
              <a:spcPct val="90000"/>
            </a:lnSpc>
            <a:spcBef>
              <a:spcPct val="0"/>
            </a:spcBef>
            <a:spcAft>
              <a:spcPct val="15000"/>
            </a:spcAft>
            <a:buChar char="••"/>
          </a:pPr>
          <a:endParaRPr lang="ru-RU" sz="1400" kern="1200">
            <a:solidFill>
              <a:sysClr val="windowText" lastClr="000000">
                <a:hueOff val="0"/>
                <a:satOff val="0"/>
                <a:lumOff val="0"/>
                <a:alphaOff val="0"/>
              </a:sysClr>
            </a:solidFill>
            <a:latin typeface="Times New Roman" pitchFamily="18" charset="0"/>
            <a:ea typeface="+mn-ea"/>
            <a:cs typeface="Times New Roman" pitchFamily="18" charset="0"/>
          </a:endParaRPr>
        </a:p>
      </dsp:txBody>
      <dsp:txXfrm rot="5400000">
        <a:off x="4881619" y="-170900"/>
        <a:ext cx="1429017" cy="5266944"/>
      </dsp:txXfrm>
    </dsp:sp>
    <dsp:sp modelId="{CFFF7D0C-E507-4C2A-B9F8-0967ABA864A4}">
      <dsp:nvSpPr>
        <dsp:cNvPr id="0" name=""/>
        <dsp:cNvSpPr/>
      </dsp:nvSpPr>
      <dsp:spPr>
        <a:xfrm>
          <a:off x="0" y="1668969"/>
          <a:ext cx="2962656" cy="1587204"/>
        </a:xfrm>
        <a:prstGeom prst="roundRect">
          <a:avLst/>
        </a:prstGeom>
        <a:gradFill rotWithShape="0">
          <a:gsLst>
            <a:gs pos="0">
              <a:srgbClr val="4BACC6">
                <a:hueOff val="-4966938"/>
                <a:satOff val="19906"/>
                <a:lumOff val="4314"/>
                <a:alphaOff val="0"/>
                <a:shade val="51000"/>
                <a:satMod val="130000"/>
              </a:srgbClr>
            </a:gs>
            <a:gs pos="80000">
              <a:srgbClr val="4BACC6">
                <a:hueOff val="-4966938"/>
                <a:satOff val="19906"/>
                <a:lumOff val="4314"/>
                <a:alphaOff val="0"/>
                <a:shade val="93000"/>
                <a:satMod val="130000"/>
              </a:srgbClr>
            </a:gs>
            <a:gs pos="100000">
              <a:srgbClr val="4BACC6">
                <a:hueOff val="-4966938"/>
                <a:satOff val="19906"/>
                <a:lumOff val="4314"/>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ru-RU" sz="1600" b="1" kern="1200" baseline="0" dirty="0">
              <a:solidFill>
                <a:sysClr val="windowText" lastClr="000000"/>
              </a:solidFill>
              <a:latin typeface="Times New Roman" pitchFamily="18" charset="0"/>
              <a:ea typeface="+mn-ea"/>
              <a:cs typeface="Times New Roman" pitchFamily="18" charset="0"/>
            </a:rPr>
            <a:t>ІІ СКЛАДОВА</a:t>
          </a:r>
        </a:p>
        <a:p>
          <a:pPr lvl="0" algn="ctr" defTabSz="711200">
            <a:lnSpc>
              <a:spcPct val="90000"/>
            </a:lnSpc>
            <a:spcBef>
              <a:spcPct val="0"/>
            </a:spcBef>
            <a:spcAft>
              <a:spcPct val="35000"/>
            </a:spcAft>
          </a:pPr>
          <a:r>
            <a:rPr lang="ru-RU" sz="1600" b="1" kern="1200" baseline="0" dirty="0">
              <a:solidFill>
                <a:sysClr val="windowText" lastClr="000000"/>
              </a:solidFill>
              <a:latin typeface="Times New Roman" pitchFamily="18" charset="0"/>
              <a:ea typeface="+mn-ea"/>
              <a:cs typeface="Times New Roman" pitchFamily="18" charset="0"/>
            </a:rPr>
            <a:t>ВПРОВАДЖЕННЯ ОЗДОРОВЧИХ ТЕХНОЛОГІЙ</a:t>
          </a:r>
        </a:p>
      </dsp:txBody>
      <dsp:txXfrm>
        <a:off x="0" y="1668969"/>
        <a:ext cx="2962656" cy="1587204"/>
      </dsp:txXfrm>
    </dsp:sp>
    <dsp:sp modelId="{D63DCE8E-82E9-4C43-B2B0-507A79FCAD88}">
      <dsp:nvSpPr>
        <dsp:cNvPr id="0" name=""/>
        <dsp:cNvSpPr/>
      </dsp:nvSpPr>
      <dsp:spPr>
        <a:xfrm rot="5400000">
          <a:off x="4961246" y="1495664"/>
          <a:ext cx="1269763" cy="5266944"/>
        </a:xfrm>
        <a:prstGeom prst="round2SameRect">
          <a:avLst/>
        </a:prstGeom>
        <a:solidFill>
          <a:srgbClr val="4BACC6">
            <a:tint val="40000"/>
            <a:alpha val="90000"/>
            <a:hueOff val="-10740482"/>
            <a:satOff val="48253"/>
            <a:lumOff val="3317"/>
            <a:alphaOff val="0"/>
          </a:srgbClr>
        </a:solidFill>
        <a:ln w="9525" cap="flat" cmpd="sng" algn="ctr">
          <a:solidFill>
            <a:srgbClr val="4BACC6">
              <a:tint val="40000"/>
              <a:alpha val="90000"/>
              <a:hueOff val="-10740482"/>
              <a:satOff val="48253"/>
              <a:lumOff val="3317"/>
              <a:alphaOff val="0"/>
            </a:srgb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Санітарно-гігієнічні</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вимоги</a:t>
          </a:r>
          <a:endPar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endParaRPr>
        </a:p>
        <a:p>
          <a:pPr marL="171450" lvl="1" indent="-171450" algn="l" defTabSz="711200">
            <a:lnSpc>
              <a:spcPct val="90000"/>
            </a:lnSpc>
            <a:spcBef>
              <a:spcPct val="0"/>
            </a:spcBef>
            <a:spcAft>
              <a:spcPct val="15000"/>
            </a:spcAft>
            <a:buChar char="••"/>
          </a:pP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Культура </a:t>
          </a: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харчування</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p>
        <a:p>
          <a:pPr marL="171450" lvl="1" indent="-171450" algn="l" defTabSz="711200">
            <a:lnSpc>
              <a:spcPct val="90000"/>
            </a:lnSpc>
            <a:spcBef>
              <a:spcPct val="0"/>
            </a:spcBef>
            <a:spcAft>
              <a:spcPct val="15000"/>
            </a:spcAft>
            <a:buChar char="••"/>
          </a:pPr>
          <a:r>
            <a:rPr lang="ru-RU" sz="1600" b="1" kern="1200" baseline="0" dirty="0" err="1">
              <a:solidFill>
                <a:sysClr val="windowText" lastClr="000000">
                  <a:hueOff val="0"/>
                  <a:satOff val="0"/>
                  <a:lumOff val="0"/>
                  <a:alphaOff val="0"/>
                </a:sysClr>
              </a:solidFill>
              <a:latin typeface="Times New Roman" pitchFamily="18" charset="0"/>
              <a:ea typeface="+mn-ea"/>
              <a:cs typeface="Times New Roman" pitchFamily="18" charset="0"/>
            </a:rPr>
            <a:t>Стретчинг</a:t>
          </a:r>
          <a:r>
            <a:rPr lang="ru-RU" sz="1600" b="1" kern="1200" baseline="0" dirty="0">
              <a:solidFill>
                <a:sysClr val="windowText" lastClr="000000">
                  <a:hueOff val="0"/>
                  <a:satOff val="0"/>
                  <a:lumOff val="0"/>
                  <a:alphaOff val="0"/>
                </a:sysClr>
              </a:solidFill>
              <a:latin typeface="Times New Roman" pitchFamily="18" charset="0"/>
              <a:ea typeface="+mn-ea"/>
              <a:cs typeface="Times New Roman" pitchFamily="18" charset="0"/>
            </a:rPr>
            <a:t> </a:t>
          </a:r>
        </a:p>
        <a:p>
          <a:pPr marL="114300" lvl="1" indent="-114300" algn="l" defTabSz="622300">
            <a:lnSpc>
              <a:spcPct val="90000"/>
            </a:lnSpc>
            <a:spcBef>
              <a:spcPct val="0"/>
            </a:spcBef>
            <a:spcAft>
              <a:spcPct val="15000"/>
            </a:spcAft>
            <a:buChar char="••"/>
          </a:pPr>
          <a:endParaRPr lang="ru-RU" sz="1400" kern="1200" dirty="0">
            <a:solidFill>
              <a:sysClr val="windowText" lastClr="000000">
                <a:hueOff val="0"/>
                <a:satOff val="0"/>
                <a:lumOff val="0"/>
                <a:alphaOff val="0"/>
              </a:sysClr>
            </a:solidFill>
            <a:latin typeface="Times New Roman" pitchFamily="18" charset="0"/>
            <a:ea typeface="+mn-ea"/>
            <a:cs typeface="Times New Roman" pitchFamily="18" charset="0"/>
          </a:endParaRPr>
        </a:p>
      </dsp:txBody>
      <dsp:txXfrm rot="5400000">
        <a:off x="4961246" y="1495664"/>
        <a:ext cx="1269763" cy="5266944"/>
      </dsp:txXfrm>
    </dsp:sp>
    <dsp:sp modelId="{101D3007-A3E5-449A-A137-E14200C6CA17}">
      <dsp:nvSpPr>
        <dsp:cNvPr id="0" name=""/>
        <dsp:cNvSpPr/>
      </dsp:nvSpPr>
      <dsp:spPr>
        <a:xfrm>
          <a:off x="0" y="3335534"/>
          <a:ext cx="2962656" cy="1587204"/>
        </a:xfrm>
        <a:prstGeom prst="roundRect">
          <a:avLst/>
        </a:prstGeom>
        <a:gradFill rotWithShape="0">
          <a:gsLst>
            <a:gs pos="0">
              <a:srgbClr val="4BACC6">
                <a:hueOff val="-9933876"/>
                <a:satOff val="39811"/>
                <a:lumOff val="8628"/>
                <a:alphaOff val="0"/>
                <a:shade val="51000"/>
                <a:satMod val="130000"/>
              </a:srgbClr>
            </a:gs>
            <a:gs pos="80000">
              <a:srgbClr val="4BACC6">
                <a:hueOff val="-9933876"/>
                <a:satOff val="39811"/>
                <a:lumOff val="8628"/>
                <a:alphaOff val="0"/>
                <a:shade val="93000"/>
                <a:satMod val="130000"/>
              </a:srgbClr>
            </a:gs>
            <a:gs pos="100000">
              <a:srgbClr val="4BACC6">
                <a:hueOff val="-9933876"/>
                <a:satOff val="39811"/>
                <a:lumOff val="8628"/>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a:lnSpc>
              <a:spcPct val="90000"/>
            </a:lnSpc>
            <a:spcBef>
              <a:spcPct val="0"/>
            </a:spcBef>
            <a:spcAft>
              <a:spcPct val="35000"/>
            </a:spcAft>
          </a:pPr>
          <a:r>
            <a:rPr lang="ru-RU" sz="1600" b="1" kern="1200" baseline="0" dirty="0">
              <a:solidFill>
                <a:sysClr val="windowText" lastClr="000000"/>
              </a:solidFill>
              <a:latin typeface="Times New Roman" pitchFamily="18" charset="0"/>
              <a:ea typeface="+mn-ea"/>
              <a:cs typeface="Times New Roman" pitchFamily="18" charset="0"/>
            </a:rPr>
            <a:t>ІІІ СКЛАДОВА </a:t>
          </a:r>
        </a:p>
        <a:p>
          <a:pPr lvl="0" algn="ctr" defTabSz="711200">
            <a:lnSpc>
              <a:spcPct val="90000"/>
            </a:lnSpc>
            <a:spcBef>
              <a:spcPct val="0"/>
            </a:spcBef>
            <a:spcAft>
              <a:spcPct val="35000"/>
            </a:spcAft>
          </a:pPr>
          <a:r>
            <a:rPr lang="ru-RU" sz="1600" b="1" kern="1200" baseline="0" dirty="0">
              <a:solidFill>
                <a:sysClr val="windowText" lastClr="000000"/>
              </a:solidFill>
              <a:latin typeface="Times New Roman" pitchFamily="18" charset="0"/>
              <a:ea typeface="+mn-ea"/>
              <a:cs typeface="Times New Roman" pitchFamily="18" charset="0"/>
            </a:rPr>
            <a:t>ВПРОВАДЖЕННЯ  ТЕХНОЛОГІЙ НАВЧАННЯ </a:t>
          </a:r>
          <a:r>
            <a:rPr lang="uk-UA" sz="1600" b="1" kern="1200" baseline="0" dirty="0">
              <a:solidFill>
                <a:sysClr val="windowText" lastClr="000000"/>
              </a:solidFill>
              <a:latin typeface="Times New Roman" pitchFamily="18" charset="0"/>
              <a:ea typeface="+mn-ea"/>
              <a:cs typeface="Times New Roman" pitchFamily="18" charset="0"/>
            </a:rPr>
            <a:t>ЗДОРОВ'Ю</a:t>
          </a:r>
          <a:r>
            <a:rPr lang="ru-RU" sz="1600" b="1" kern="1200" baseline="0" dirty="0">
              <a:solidFill>
                <a:sysClr val="windowText" lastClr="000000"/>
              </a:solidFill>
              <a:latin typeface="Times New Roman" pitchFamily="18" charset="0"/>
              <a:ea typeface="+mn-ea"/>
              <a:cs typeface="Times New Roman" pitchFamily="18" charset="0"/>
            </a:rPr>
            <a:t> </a:t>
          </a:r>
        </a:p>
        <a:p>
          <a:pPr lvl="0" algn="ctr" defTabSz="711200">
            <a:lnSpc>
              <a:spcPct val="90000"/>
            </a:lnSpc>
            <a:spcBef>
              <a:spcPct val="0"/>
            </a:spcBef>
            <a:spcAft>
              <a:spcPct val="35000"/>
            </a:spcAft>
          </a:pPr>
          <a:endParaRPr lang="uk-UA" sz="1400" b="1" kern="1200" dirty="0">
            <a:solidFill>
              <a:sysClr val="window" lastClr="FFFFFF"/>
            </a:solidFill>
            <a:latin typeface="Calibri"/>
            <a:ea typeface="+mn-ea"/>
            <a:cs typeface="+mn-cs"/>
          </a:endParaRPr>
        </a:p>
      </dsp:txBody>
      <dsp:txXfrm>
        <a:off x="0" y="3335534"/>
        <a:ext cx="2962656" cy="1587204"/>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893E0B1-8896-4CE2-B3F4-8887A1F75920}">
      <dsp:nvSpPr>
        <dsp:cNvPr id="0" name=""/>
        <dsp:cNvSpPr/>
      </dsp:nvSpPr>
      <dsp:spPr>
        <a:xfrm>
          <a:off x="2801762" y="2909428"/>
          <a:ext cx="2205536" cy="1673360"/>
        </a:xfrm>
        <a:prstGeom prst="ellipse">
          <a:avLst/>
        </a:prstGeom>
        <a:gradFill rotWithShape="0">
          <a:gsLst>
            <a:gs pos="0">
              <a:srgbClr val="C0504D">
                <a:hueOff val="0"/>
                <a:satOff val="0"/>
                <a:lumOff val="0"/>
                <a:alphaOff val="0"/>
                <a:shade val="51000"/>
                <a:satMod val="130000"/>
              </a:srgbClr>
            </a:gs>
            <a:gs pos="80000">
              <a:srgbClr val="C0504D">
                <a:hueOff val="0"/>
                <a:satOff val="0"/>
                <a:lumOff val="0"/>
                <a:alphaOff val="0"/>
                <a:shade val="93000"/>
                <a:satMod val="130000"/>
              </a:srgbClr>
            </a:gs>
            <a:gs pos="100000">
              <a:srgbClr val="C0504D">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ru-RU" sz="1600" b="1" kern="1200" dirty="0" err="1">
              <a:solidFill>
                <a:sysClr val="windowText" lastClr="000000"/>
              </a:solidFill>
              <a:latin typeface="Times New Roman" pitchFamily="18" charset="0"/>
              <a:ea typeface="+mn-ea"/>
              <a:cs typeface="Times New Roman" pitchFamily="18" charset="0"/>
            </a:rPr>
            <a:t>Заняття</a:t>
          </a:r>
          <a:r>
            <a:rPr lang="ru-RU" sz="1600" b="1" kern="1200" dirty="0">
              <a:solidFill>
                <a:sysClr val="windowText" lastClr="000000"/>
              </a:solidFill>
              <a:latin typeface="Times New Roman" pitchFamily="18" charset="0"/>
              <a:ea typeface="+mn-ea"/>
              <a:cs typeface="Times New Roman" pitchFamily="18" charset="0"/>
            </a:rPr>
            <a:t> </a:t>
          </a:r>
          <a:r>
            <a:rPr lang="ru-RU" sz="1600" b="1" kern="1200" dirty="0" err="1">
              <a:solidFill>
                <a:sysClr val="windowText" lastClr="000000"/>
              </a:solidFill>
              <a:latin typeface="Times New Roman" pitchFamily="18" charset="0"/>
              <a:ea typeface="+mn-ea"/>
              <a:cs typeface="Times New Roman" pitchFamily="18" charset="0"/>
            </a:rPr>
            <a:t>гуртка</a:t>
          </a:r>
          <a:endParaRPr lang="ru-RU" sz="1600" b="1" kern="1200" dirty="0">
            <a:solidFill>
              <a:sysClr val="windowText" lastClr="000000"/>
            </a:solidFill>
            <a:latin typeface="Times New Roman" pitchFamily="18" charset="0"/>
            <a:ea typeface="+mn-ea"/>
            <a:cs typeface="Times New Roman" pitchFamily="18" charset="0"/>
          </a:endParaRPr>
        </a:p>
      </dsp:txBody>
      <dsp:txXfrm>
        <a:off x="2801762" y="2909428"/>
        <a:ext cx="2205536" cy="1673360"/>
      </dsp:txXfrm>
    </dsp:sp>
    <dsp:sp modelId="{2300C83E-AF43-458D-8DFB-66038392AF81}">
      <dsp:nvSpPr>
        <dsp:cNvPr id="0" name=""/>
        <dsp:cNvSpPr/>
      </dsp:nvSpPr>
      <dsp:spPr>
        <a:xfrm rot="10691080">
          <a:off x="2032423" y="3375407"/>
          <a:ext cx="803150" cy="628320"/>
        </a:xfrm>
        <a:prstGeom prst="leftArrow">
          <a:avLst>
            <a:gd name="adj1" fmla="val 60000"/>
            <a:gd name="adj2" fmla="val 5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EC9C056-B035-4AD3-9326-726A1CBFE047}">
      <dsp:nvSpPr>
        <dsp:cNvPr id="0" name=""/>
        <dsp:cNvSpPr/>
      </dsp:nvSpPr>
      <dsp:spPr>
        <a:xfrm>
          <a:off x="65479" y="3218834"/>
          <a:ext cx="2139119" cy="1230100"/>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ru-RU" sz="1400" b="1" kern="1200" dirty="0" err="1">
              <a:solidFill>
                <a:sysClr val="windowText" lastClr="000000"/>
              </a:solidFill>
              <a:latin typeface="Times New Roman" pitchFamily="18" charset="0"/>
              <a:ea typeface="+mn-ea"/>
              <a:cs typeface="Times New Roman" pitchFamily="18" charset="0"/>
            </a:rPr>
            <a:t>Позитивний</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психологічний</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клімат</a:t>
          </a:r>
          <a:r>
            <a:rPr lang="ru-RU" sz="1400" b="1" kern="1200" dirty="0">
              <a:solidFill>
                <a:sysClr val="windowText" lastClr="000000"/>
              </a:solidFill>
              <a:latin typeface="Times New Roman" pitchFamily="18" charset="0"/>
              <a:ea typeface="+mn-ea"/>
              <a:cs typeface="Times New Roman" pitchFamily="18" charset="0"/>
            </a:rPr>
            <a:t> на </a:t>
          </a:r>
          <a:r>
            <a:rPr lang="ru-RU" sz="1400" b="1" kern="1200" dirty="0" err="1">
              <a:solidFill>
                <a:sysClr val="windowText" lastClr="000000"/>
              </a:solidFill>
              <a:latin typeface="Times New Roman" pitchFamily="18" charset="0"/>
              <a:ea typeface="+mn-ea"/>
              <a:cs typeface="Times New Roman" pitchFamily="18" charset="0"/>
            </a:rPr>
            <a:t>заннятті</a:t>
          </a:r>
          <a:endParaRPr lang="ru-RU" sz="1400" b="1" kern="1200" dirty="0">
            <a:solidFill>
              <a:sysClr val="windowText" lastClr="000000"/>
            </a:solidFill>
            <a:latin typeface="Times New Roman" pitchFamily="18" charset="0"/>
            <a:ea typeface="+mn-ea"/>
            <a:cs typeface="Times New Roman" pitchFamily="18" charset="0"/>
          </a:endParaRPr>
        </a:p>
      </dsp:txBody>
      <dsp:txXfrm>
        <a:off x="65479" y="3218834"/>
        <a:ext cx="2139119" cy="1230100"/>
      </dsp:txXfrm>
    </dsp:sp>
    <dsp:sp modelId="{A206B114-A09B-4614-BDF6-E4D7F2A357C6}">
      <dsp:nvSpPr>
        <dsp:cNvPr id="0" name=""/>
        <dsp:cNvSpPr/>
      </dsp:nvSpPr>
      <dsp:spPr>
        <a:xfrm rot="12595230">
          <a:off x="1677540" y="2466674"/>
          <a:ext cx="1459066" cy="630934"/>
        </a:xfrm>
        <a:prstGeom prst="leftArrow">
          <a:avLst>
            <a:gd name="adj1" fmla="val 60000"/>
            <a:gd name="adj2" fmla="val 50000"/>
          </a:avLst>
        </a:prstGeom>
        <a:gradFill rotWithShape="0">
          <a:gsLst>
            <a:gs pos="0">
              <a:srgbClr val="9BBB59">
                <a:hueOff val="2250053"/>
                <a:satOff val="-3376"/>
                <a:lumOff val="-549"/>
                <a:alphaOff val="0"/>
                <a:shade val="51000"/>
                <a:satMod val="130000"/>
              </a:srgbClr>
            </a:gs>
            <a:gs pos="80000">
              <a:srgbClr val="9BBB59">
                <a:hueOff val="2250053"/>
                <a:satOff val="-3376"/>
                <a:lumOff val="-549"/>
                <a:alphaOff val="0"/>
                <a:shade val="93000"/>
                <a:satMod val="130000"/>
              </a:srgbClr>
            </a:gs>
            <a:gs pos="100000">
              <a:srgbClr val="9BBB59">
                <a:hueOff val="2250053"/>
                <a:satOff val="-3376"/>
                <a:lumOff val="-549"/>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A9837E4E-57EF-4E88-BFB4-A49CB717BCDC}">
      <dsp:nvSpPr>
        <dsp:cNvPr id="0" name=""/>
        <dsp:cNvSpPr/>
      </dsp:nvSpPr>
      <dsp:spPr>
        <a:xfrm>
          <a:off x="93055" y="1712413"/>
          <a:ext cx="2111418" cy="1013367"/>
        </a:xfrm>
        <a:prstGeom prst="roundRect">
          <a:avLst>
            <a:gd name="adj" fmla="val 10000"/>
          </a:avLst>
        </a:prstGeom>
        <a:gradFill rotWithShape="0">
          <a:gsLst>
            <a:gs pos="0">
              <a:srgbClr val="9BBB59">
                <a:hueOff val="2250053"/>
                <a:satOff val="-3376"/>
                <a:lumOff val="-549"/>
                <a:alphaOff val="0"/>
                <a:shade val="51000"/>
                <a:satMod val="130000"/>
              </a:srgbClr>
            </a:gs>
            <a:gs pos="80000">
              <a:srgbClr val="9BBB59">
                <a:hueOff val="2250053"/>
                <a:satOff val="-3376"/>
                <a:lumOff val="-549"/>
                <a:alphaOff val="0"/>
                <a:shade val="93000"/>
                <a:satMod val="130000"/>
              </a:srgbClr>
            </a:gs>
            <a:gs pos="100000">
              <a:srgbClr val="9BBB59">
                <a:hueOff val="2250053"/>
                <a:satOff val="-3376"/>
                <a:lumOff val="-549"/>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ru-RU" sz="1400" b="1" kern="1200" dirty="0" err="1">
              <a:solidFill>
                <a:sysClr val="windowText" lastClr="000000"/>
              </a:solidFill>
              <a:latin typeface="Times New Roman" pitchFamily="18" charset="0"/>
              <a:ea typeface="+mn-ea"/>
              <a:cs typeface="Times New Roman" pitchFamily="18" charset="0"/>
            </a:rPr>
            <a:t>Формування</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мотивації</a:t>
          </a:r>
          <a:r>
            <a:rPr lang="ru-RU" sz="1400" b="1" kern="1200" dirty="0">
              <a:solidFill>
                <a:sysClr val="windowText" lastClr="000000"/>
              </a:solidFill>
              <a:latin typeface="Times New Roman" pitchFamily="18" charset="0"/>
              <a:ea typeface="+mn-ea"/>
              <a:cs typeface="Times New Roman" pitchFamily="18" charset="0"/>
            </a:rPr>
            <a:t> на </a:t>
          </a:r>
          <a:r>
            <a:rPr lang="ru-RU" sz="1400" b="1" kern="1200" dirty="0" err="1">
              <a:solidFill>
                <a:sysClr val="windowText" lastClr="000000"/>
              </a:solidFill>
              <a:latin typeface="Times New Roman" pitchFamily="18" charset="0"/>
              <a:ea typeface="+mn-ea"/>
              <a:cs typeface="Times New Roman" pitchFamily="18" charset="0"/>
            </a:rPr>
            <a:t>досягнення</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успіху</a:t>
          </a:r>
          <a:endParaRPr lang="ru-RU" sz="1400" b="1" kern="1200" dirty="0">
            <a:solidFill>
              <a:sysClr val="windowText" lastClr="000000"/>
            </a:solidFill>
            <a:latin typeface="Times New Roman" pitchFamily="18" charset="0"/>
            <a:ea typeface="+mn-ea"/>
            <a:cs typeface="Times New Roman" pitchFamily="18" charset="0"/>
          </a:endParaRPr>
        </a:p>
      </dsp:txBody>
      <dsp:txXfrm>
        <a:off x="93055" y="1712413"/>
        <a:ext cx="2111418" cy="1013367"/>
      </dsp:txXfrm>
    </dsp:sp>
    <dsp:sp modelId="{E090BE09-D276-4A49-A441-3FA8C0CCE5CA}">
      <dsp:nvSpPr>
        <dsp:cNvPr id="0" name=""/>
        <dsp:cNvSpPr/>
      </dsp:nvSpPr>
      <dsp:spPr>
        <a:xfrm rot="13952049">
          <a:off x="1765666" y="1740716"/>
          <a:ext cx="2221146" cy="630934"/>
        </a:xfrm>
        <a:prstGeom prst="leftArrow">
          <a:avLst>
            <a:gd name="adj1" fmla="val 60000"/>
            <a:gd name="adj2" fmla="val 50000"/>
          </a:avLst>
        </a:prstGeom>
        <a:gradFill rotWithShape="0">
          <a:gsLst>
            <a:gs pos="0">
              <a:srgbClr val="9BBB59">
                <a:hueOff val="4500106"/>
                <a:satOff val="-6752"/>
                <a:lumOff val="-1098"/>
                <a:alphaOff val="0"/>
                <a:shade val="51000"/>
                <a:satMod val="130000"/>
              </a:srgbClr>
            </a:gs>
            <a:gs pos="80000">
              <a:srgbClr val="9BBB59">
                <a:hueOff val="4500106"/>
                <a:satOff val="-6752"/>
                <a:lumOff val="-1098"/>
                <a:alphaOff val="0"/>
                <a:shade val="93000"/>
                <a:satMod val="130000"/>
              </a:srgbClr>
            </a:gs>
            <a:gs pos="100000">
              <a:srgbClr val="9BBB59">
                <a:hueOff val="4500106"/>
                <a:satOff val="-6752"/>
                <a:lumOff val="-1098"/>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3155207C-3C9B-46F2-8587-CF4AEEE091AB}">
      <dsp:nvSpPr>
        <dsp:cNvPr id="0" name=""/>
        <dsp:cNvSpPr/>
      </dsp:nvSpPr>
      <dsp:spPr>
        <a:xfrm>
          <a:off x="63862" y="451028"/>
          <a:ext cx="2624963" cy="919846"/>
        </a:xfrm>
        <a:prstGeom prst="roundRect">
          <a:avLst>
            <a:gd name="adj" fmla="val 10000"/>
          </a:avLst>
        </a:prstGeom>
        <a:gradFill rotWithShape="0">
          <a:gsLst>
            <a:gs pos="0">
              <a:srgbClr val="9BBB59">
                <a:hueOff val="4500106"/>
                <a:satOff val="-6752"/>
                <a:lumOff val="-1098"/>
                <a:alphaOff val="0"/>
                <a:shade val="51000"/>
                <a:satMod val="130000"/>
              </a:srgbClr>
            </a:gs>
            <a:gs pos="80000">
              <a:srgbClr val="9BBB59">
                <a:hueOff val="4500106"/>
                <a:satOff val="-6752"/>
                <a:lumOff val="-1098"/>
                <a:alphaOff val="0"/>
                <a:shade val="93000"/>
                <a:satMod val="130000"/>
              </a:srgbClr>
            </a:gs>
            <a:gs pos="100000">
              <a:srgbClr val="9BBB59">
                <a:hueOff val="4500106"/>
                <a:satOff val="-6752"/>
                <a:lumOff val="-1098"/>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ru-RU" sz="1400" b="1" kern="1200" dirty="0" err="1">
              <a:solidFill>
                <a:sysClr val="windowText" lastClr="000000"/>
              </a:solidFill>
              <a:latin typeface="Times New Roman" pitchFamily="18" charset="0"/>
              <a:ea typeface="+mn-ea"/>
              <a:cs typeface="Times New Roman" pitchFamily="18" charset="0"/>
            </a:rPr>
            <a:t>Використання</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ефективних</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методів</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навчання</a:t>
          </a:r>
          <a:endParaRPr lang="ru-RU" sz="1400" b="1" kern="1200" dirty="0">
            <a:solidFill>
              <a:sysClr val="windowText" lastClr="000000"/>
            </a:solidFill>
            <a:latin typeface="Times New Roman" pitchFamily="18" charset="0"/>
            <a:ea typeface="+mn-ea"/>
            <a:cs typeface="Times New Roman" pitchFamily="18" charset="0"/>
          </a:endParaRPr>
        </a:p>
      </dsp:txBody>
      <dsp:txXfrm>
        <a:off x="63862" y="451028"/>
        <a:ext cx="2624963" cy="919846"/>
      </dsp:txXfrm>
    </dsp:sp>
    <dsp:sp modelId="{E823D472-7D4B-42DE-B4B3-CC5EE2CC1E53}">
      <dsp:nvSpPr>
        <dsp:cNvPr id="0" name=""/>
        <dsp:cNvSpPr/>
      </dsp:nvSpPr>
      <dsp:spPr>
        <a:xfrm rot="16385864">
          <a:off x="3500155" y="1837040"/>
          <a:ext cx="1311658" cy="628320"/>
        </a:xfrm>
        <a:prstGeom prst="leftArrow">
          <a:avLst>
            <a:gd name="adj1" fmla="val 60000"/>
            <a:gd name="adj2" fmla="val 50000"/>
          </a:avLst>
        </a:prstGeom>
        <a:gradFill rotWithShape="0">
          <a:gsLst>
            <a:gs pos="0">
              <a:srgbClr val="9BBB59">
                <a:hueOff val="6750158"/>
                <a:satOff val="-10128"/>
                <a:lumOff val="-1647"/>
                <a:alphaOff val="0"/>
                <a:shade val="51000"/>
                <a:satMod val="130000"/>
              </a:srgbClr>
            </a:gs>
            <a:gs pos="80000">
              <a:srgbClr val="9BBB59">
                <a:hueOff val="6750158"/>
                <a:satOff val="-10128"/>
                <a:lumOff val="-1647"/>
                <a:alphaOff val="0"/>
                <a:shade val="93000"/>
                <a:satMod val="130000"/>
              </a:srgbClr>
            </a:gs>
            <a:gs pos="100000">
              <a:srgbClr val="9BBB59">
                <a:hueOff val="6750158"/>
                <a:satOff val="-10128"/>
                <a:lumOff val="-1647"/>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94F55B57-5CA8-41B8-8340-682FB3C93E15}">
      <dsp:nvSpPr>
        <dsp:cNvPr id="0" name=""/>
        <dsp:cNvSpPr/>
      </dsp:nvSpPr>
      <dsp:spPr>
        <a:xfrm>
          <a:off x="3016545" y="0"/>
          <a:ext cx="4910321" cy="1444104"/>
        </a:xfrm>
        <a:prstGeom prst="roundRect">
          <a:avLst>
            <a:gd name="adj" fmla="val 10000"/>
          </a:avLst>
        </a:prstGeom>
        <a:gradFill rotWithShape="0">
          <a:gsLst>
            <a:gs pos="0">
              <a:srgbClr val="9BBB59">
                <a:hueOff val="6750158"/>
                <a:satOff val="-10128"/>
                <a:lumOff val="-1647"/>
                <a:alphaOff val="0"/>
                <a:shade val="51000"/>
                <a:satMod val="130000"/>
              </a:srgbClr>
            </a:gs>
            <a:gs pos="80000">
              <a:srgbClr val="9BBB59">
                <a:hueOff val="6750158"/>
                <a:satOff val="-10128"/>
                <a:lumOff val="-1647"/>
                <a:alphaOff val="0"/>
                <a:shade val="93000"/>
                <a:satMod val="130000"/>
              </a:srgbClr>
            </a:gs>
            <a:gs pos="100000">
              <a:srgbClr val="9BBB59">
                <a:hueOff val="6750158"/>
                <a:satOff val="-10128"/>
                <a:lumOff val="-1647"/>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ru-RU" sz="1400" b="1" kern="1200" dirty="0" err="1">
              <a:solidFill>
                <a:sysClr val="windowText" lastClr="000000"/>
              </a:solidFill>
              <a:latin typeface="Times New Roman" pitchFamily="18" charset="0"/>
              <a:ea typeface="+mn-ea"/>
              <a:cs typeface="Times New Roman" pitchFamily="18" charset="0"/>
            </a:rPr>
            <a:t>Урахування</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періодів</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працездатності</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вихованців</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розподіл</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інтенсивності</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розумової</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діяльності</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ранжування</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навчального</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матеріалу</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заняття</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гуртка</a:t>
          </a:r>
          <a:r>
            <a:rPr lang="ru-RU" sz="1400" b="1" kern="1200" dirty="0">
              <a:solidFill>
                <a:sysClr val="windowText" lastClr="000000"/>
              </a:solidFill>
              <a:latin typeface="Times New Roman" pitchFamily="18" charset="0"/>
              <a:ea typeface="+mn-ea"/>
              <a:cs typeface="Times New Roman" pitchFamily="18" charset="0"/>
            </a:rPr>
            <a:t> за </a:t>
          </a:r>
          <a:r>
            <a:rPr lang="ru-RU" sz="1400" b="1" kern="1200" dirty="0" err="1">
              <a:solidFill>
                <a:sysClr val="windowText" lastClr="000000"/>
              </a:solidFill>
              <a:latin typeface="Times New Roman" pitchFamily="18" charset="0"/>
              <a:ea typeface="+mn-ea"/>
              <a:cs typeface="Times New Roman" pitchFamily="18" charset="0"/>
            </a:rPr>
            <a:t>ступенем</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складності</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новизни</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актуальності</a:t>
          </a:r>
          <a:r>
            <a:rPr lang="ru-RU" sz="1400" b="1" kern="1200" dirty="0">
              <a:solidFill>
                <a:sysClr val="windowText" lastClr="000000"/>
              </a:solidFill>
              <a:latin typeface="Times New Roman" pitchFamily="18" charset="0"/>
              <a:ea typeface="+mn-ea"/>
              <a:cs typeface="Times New Roman" pitchFamily="18" charset="0"/>
            </a:rPr>
            <a:t> </a:t>
          </a:r>
        </a:p>
      </dsp:txBody>
      <dsp:txXfrm>
        <a:off x="3016545" y="0"/>
        <a:ext cx="4910321" cy="1444104"/>
      </dsp:txXfrm>
    </dsp:sp>
    <dsp:sp modelId="{35F45B86-A41E-4A3C-A722-FD066753267E}">
      <dsp:nvSpPr>
        <dsp:cNvPr id="0" name=""/>
        <dsp:cNvSpPr/>
      </dsp:nvSpPr>
      <dsp:spPr>
        <a:xfrm rot="20359237">
          <a:off x="4765773" y="2769105"/>
          <a:ext cx="786173" cy="628320"/>
        </a:xfrm>
        <a:prstGeom prst="leftArrow">
          <a:avLst>
            <a:gd name="adj1" fmla="val 60000"/>
            <a:gd name="adj2" fmla="val 50000"/>
          </a:avLst>
        </a:prstGeom>
        <a:gradFill rotWithShape="0">
          <a:gsLst>
            <a:gs pos="0">
              <a:srgbClr val="9BBB59">
                <a:hueOff val="9000211"/>
                <a:satOff val="-13504"/>
                <a:lumOff val="-2196"/>
                <a:alphaOff val="0"/>
                <a:shade val="51000"/>
                <a:satMod val="130000"/>
              </a:srgbClr>
            </a:gs>
            <a:gs pos="80000">
              <a:srgbClr val="9BBB59">
                <a:hueOff val="9000211"/>
                <a:satOff val="-13504"/>
                <a:lumOff val="-2196"/>
                <a:alphaOff val="0"/>
                <a:shade val="93000"/>
                <a:satMod val="130000"/>
              </a:srgbClr>
            </a:gs>
            <a:gs pos="100000">
              <a:srgbClr val="9BBB59">
                <a:hueOff val="9000211"/>
                <a:satOff val="-13504"/>
                <a:lumOff val="-2196"/>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0D41EEA-FE90-4826-B54F-228F87648934}">
      <dsp:nvSpPr>
        <dsp:cNvPr id="0" name=""/>
        <dsp:cNvSpPr/>
      </dsp:nvSpPr>
      <dsp:spPr>
        <a:xfrm>
          <a:off x="5377761" y="1901126"/>
          <a:ext cx="2825291" cy="1759309"/>
        </a:xfrm>
        <a:prstGeom prst="roundRect">
          <a:avLst>
            <a:gd name="adj" fmla="val 10000"/>
          </a:avLst>
        </a:prstGeom>
        <a:gradFill rotWithShape="0">
          <a:gsLst>
            <a:gs pos="0">
              <a:srgbClr val="9BBB59">
                <a:hueOff val="9000211"/>
                <a:satOff val="-13504"/>
                <a:lumOff val="-2196"/>
                <a:alphaOff val="0"/>
                <a:shade val="51000"/>
                <a:satMod val="130000"/>
              </a:srgbClr>
            </a:gs>
            <a:gs pos="80000">
              <a:srgbClr val="9BBB59">
                <a:hueOff val="9000211"/>
                <a:satOff val="-13504"/>
                <a:lumOff val="-2196"/>
                <a:alphaOff val="0"/>
                <a:shade val="93000"/>
                <a:satMod val="130000"/>
              </a:srgbClr>
            </a:gs>
            <a:gs pos="100000">
              <a:srgbClr val="9BBB59">
                <a:hueOff val="9000211"/>
                <a:satOff val="-13504"/>
                <a:lumOff val="-2196"/>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ru-RU" sz="1400" b="1" kern="1200" dirty="0" err="1">
              <a:solidFill>
                <a:sysClr val="windowText" lastClr="000000"/>
              </a:solidFill>
              <a:latin typeface="Times New Roman" pitchFamily="18" charset="0"/>
              <a:ea typeface="+mn-ea"/>
              <a:cs typeface="Times New Roman" pitchFamily="18" charset="0"/>
            </a:rPr>
            <a:t>Особистісна</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зорієнтованість</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заняття</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гуртка</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урахування</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вікових</a:t>
          </a:r>
          <a:r>
            <a:rPr lang="ru-RU" sz="1400" b="1" kern="1200" dirty="0">
              <a:solidFill>
                <a:sysClr val="windowText" lastClr="000000"/>
              </a:solidFill>
              <a:latin typeface="Times New Roman" pitchFamily="18" charset="0"/>
              <a:ea typeface="+mn-ea"/>
              <a:cs typeface="Times New Roman" pitchFamily="18" charset="0"/>
            </a:rPr>
            <a:t> та </a:t>
          </a:r>
          <a:r>
            <a:rPr lang="ru-RU" sz="1400" b="1" kern="1200" dirty="0" err="1">
              <a:solidFill>
                <a:sysClr val="windowText" lastClr="000000"/>
              </a:solidFill>
              <a:latin typeface="Times New Roman" pitchFamily="18" charset="0"/>
              <a:ea typeface="+mn-ea"/>
              <a:cs typeface="Times New Roman" pitchFamily="18" charset="0"/>
            </a:rPr>
            <a:t>психологічних</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особливостей</a:t>
          </a: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вихованців</a:t>
          </a:r>
          <a:r>
            <a:rPr lang="ru-RU" sz="1400" b="1" kern="1200" dirty="0">
              <a:solidFill>
                <a:sysClr val="windowText" lastClr="000000"/>
              </a:solidFill>
              <a:latin typeface="Times New Roman" pitchFamily="18" charset="0"/>
              <a:ea typeface="+mn-ea"/>
              <a:cs typeface="Times New Roman" pitchFamily="18" charset="0"/>
            </a:rPr>
            <a:t> </a:t>
          </a:r>
        </a:p>
      </dsp:txBody>
      <dsp:txXfrm>
        <a:off x="5377761" y="1901126"/>
        <a:ext cx="2825291" cy="1759309"/>
      </dsp:txXfrm>
    </dsp:sp>
    <dsp:sp modelId="{AA06EECF-B607-4E42-BAFF-95FC793DFC35}">
      <dsp:nvSpPr>
        <dsp:cNvPr id="0" name=""/>
        <dsp:cNvSpPr/>
      </dsp:nvSpPr>
      <dsp:spPr>
        <a:xfrm rot="692863">
          <a:off x="4965206" y="3953837"/>
          <a:ext cx="910602" cy="628320"/>
        </a:xfrm>
        <a:prstGeom prst="leftArrow">
          <a:avLst>
            <a:gd name="adj1" fmla="val 60000"/>
            <a:gd name="adj2" fmla="val 50000"/>
          </a:avLst>
        </a:prstGeom>
        <a:gradFill rotWithShape="0">
          <a:gsLst>
            <a:gs pos="0">
              <a:srgbClr val="9BBB59">
                <a:hueOff val="11250264"/>
                <a:satOff val="-16880"/>
                <a:lumOff val="-2745"/>
                <a:alphaOff val="0"/>
                <a:shade val="51000"/>
                <a:satMod val="130000"/>
              </a:srgbClr>
            </a:gs>
            <a:gs pos="80000">
              <a:srgbClr val="9BBB59">
                <a:hueOff val="11250264"/>
                <a:satOff val="-16880"/>
                <a:lumOff val="-2745"/>
                <a:alphaOff val="0"/>
                <a:shade val="93000"/>
                <a:satMod val="130000"/>
              </a:srgbClr>
            </a:gs>
            <a:gs pos="100000">
              <a:srgbClr val="9BBB59">
                <a:hueOff val="11250264"/>
                <a:satOff val="-16880"/>
                <a:lumOff val="-2745"/>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7014F9A-6999-46EC-84A8-2048200EB4CF}">
      <dsp:nvSpPr>
        <dsp:cNvPr id="0" name=""/>
        <dsp:cNvSpPr/>
      </dsp:nvSpPr>
      <dsp:spPr>
        <a:xfrm>
          <a:off x="5470057" y="3981864"/>
          <a:ext cx="2462799" cy="671421"/>
        </a:xfrm>
        <a:prstGeom prst="roundRect">
          <a:avLst>
            <a:gd name="adj" fmla="val 10000"/>
          </a:avLst>
        </a:prstGeom>
        <a:gradFill rotWithShape="0">
          <a:gsLst>
            <a:gs pos="0">
              <a:srgbClr val="9BBB59">
                <a:hueOff val="11250264"/>
                <a:satOff val="-16880"/>
                <a:lumOff val="-2745"/>
                <a:alphaOff val="0"/>
                <a:shade val="51000"/>
                <a:satMod val="130000"/>
              </a:srgbClr>
            </a:gs>
            <a:gs pos="80000">
              <a:srgbClr val="9BBB59">
                <a:hueOff val="11250264"/>
                <a:satOff val="-16880"/>
                <a:lumOff val="-2745"/>
                <a:alphaOff val="0"/>
                <a:shade val="93000"/>
                <a:satMod val="130000"/>
              </a:srgbClr>
            </a:gs>
            <a:gs pos="100000">
              <a:srgbClr val="9BBB59">
                <a:hueOff val="11250264"/>
                <a:satOff val="-16880"/>
                <a:lumOff val="-2745"/>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ru-RU" sz="1400" b="1" kern="1200" dirty="0" err="1">
              <a:solidFill>
                <a:sysClr val="windowText" lastClr="000000"/>
              </a:solidFill>
              <a:latin typeface="Times New Roman" pitchFamily="18" charset="0"/>
              <a:ea typeface="+mn-ea"/>
              <a:cs typeface="Times New Roman" pitchFamily="18" charset="0"/>
            </a:rPr>
            <a:t>Гігєнічні</a:t>
          </a:r>
          <a:endParaRPr lang="ru-RU" sz="1400" b="1" kern="1200" dirty="0">
            <a:solidFill>
              <a:sysClr val="windowText" lastClr="000000"/>
            </a:solidFill>
            <a:latin typeface="Times New Roman" pitchFamily="18" charset="0"/>
            <a:ea typeface="+mn-ea"/>
            <a:cs typeface="Times New Roman" pitchFamily="18" charset="0"/>
          </a:endParaRPr>
        </a:p>
        <a:p>
          <a:pPr lvl="0" algn="ctr" defTabSz="622300">
            <a:lnSpc>
              <a:spcPct val="90000"/>
            </a:lnSpc>
            <a:spcBef>
              <a:spcPct val="0"/>
            </a:spcBef>
            <a:spcAft>
              <a:spcPct val="35000"/>
            </a:spcAft>
          </a:pPr>
          <a:r>
            <a:rPr lang="ru-RU" sz="1400" b="1" kern="1200" dirty="0">
              <a:solidFill>
                <a:sysClr val="windowText" lastClr="000000"/>
              </a:solidFill>
              <a:latin typeface="Times New Roman" pitchFamily="18" charset="0"/>
              <a:ea typeface="+mn-ea"/>
              <a:cs typeface="Times New Roman" pitchFamily="18" charset="0"/>
            </a:rPr>
            <a:t> </a:t>
          </a:r>
          <a:r>
            <a:rPr lang="ru-RU" sz="1400" b="1" kern="1200" dirty="0" err="1">
              <a:solidFill>
                <a:sysClr val="windowText" lastClr="000000"/>
              </a:solidFill>
              <a:latin typeface="Times New Roman" pitchFamily="18" charset="0"/>
              <a:ea typeface="+mn-ea"/>
              <a:cs typeface="Times New Roman" pitchFamily="18" charset="0"/>
            </a:rPr>
            <a:t>умови</a:t>
          </a:r>
          <a:r>
            <a:rPr lang="ru-RU" sz="1400" b="1" kern="1200" dirty="0">
              <a:solidFill>
                <a:sysClr val="windowText" lastClr="000000"/>
              </a:solidFill>
              <a:latin typeface="Times New Roman" pitchFamily="18" charset="0"/>
              <a:ea typeface="+mn-ea"/>
              <a:cs typeface="Times New Roman" pitchFamily="18" charset="0"/>
            </a:rPr>
            <a:t> </a:t>
          </a:r>
        </a:p>
      </dsp:txBody>
      <dsp:txXfrm>
        <a:off x="5470057" y="3981864"/>
        <a:ext cx="2462799" cy="671421"/>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6A67B1-FFEE-47A0-8DF4-4625B38936A7}" type="datetimeFigureOut">
              <a:rPr lang="ru-RU" smtClean="0"/>
              <a:pPr/>
              <a:t>08.04.2020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E0B9E9B-365B-4FE6-A9D4-2AFB397235A3}"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E0B9E9B-365B-4FE6-A9D4-2AFB397235A3}" type="slidenum">
              <a:rPr lang="ru-RU" smtClean="0"/>
              <a:pPr/>
              <a:t>12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lvl1pPr>
              <a:defRPr>
                <a:solidFill>
                  <a:srgbClr val="C00000"/>
                </a:solidFill>
              </a:defRPr>
            </a:lvl1p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1371600" y="3886200"/>
            <a:ext cx="6400800" cy="910952"/>
          </a:xfrm>
        </p:spPr>
        <p:txBody>
          <a:bodyPr/>
          <a:lstStyle>
            <a:lvl1pPr marL="0" indent="0" algn="ctr">
              <a:buNone/>
              <a:defRPr>
                <a:solidFill>
                  <a:srgbClr val="C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dirty="0" smtClean="0"/>
              <a:t>Образец подзаголовка</a:t>
            </a:r>
            <a:endParaRPr lang="ru-RU" dirty="0"/>
          </a:p>
        </p:txBody>
      </p:sp>
      <p:sp>
        <p:nvSpPr>
          <p:cNvPr id="4" name="Дата 3"/>
          <p:cNvSpPr>
            <a:spLocks noGrp="1"/>
          </p:cNvSpPr>
          <p:nvPr>
            <p:ph type="dt" sz="half" idx="10"/>
          </p:nvPr>
        </p:nvSpPr>
        <p:spPr/>
        <p:txBody>
          <a:bodyPr/>
          <a:lstStyle/>
          <a:p>
            <a:fld id="{3627B75E-78B0-4106-8DB2-E98A789DBFFD}" type="datetimeFigureOut">
              <a:rPr lang="ru-RU" smtClean="0"/>
              <a:pPr/>
              <a:t>08.04.2020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676E49-077B-4665-8A30-08A78D29749C}" type="slidenum">
              <a:rPr lang="ru-RU" smtClean="0"/>
              <a:pPr/>
              <a:t>‹#›</a:t>
            </a:fld>
            <a:endParaRPr lang="ru-RU"/>
          </a:p>
        </p:txBody>
      </p:sp>
    </p:spTree>
    <p:extLst>
      <p:ext uri="{BB962C8B-B14F-4D97-AF65-F5344CB8AC3E}">
        <p14:creationId xmlns:p14="http://schemas.microsoft.com/office/powerpoint/2010/main" xmlns="" val="228146516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627B75E-78B0-4106-8DB2-E98A789DBFFD}" type="datetimeFigureOut">
              <a:rPr lang="ru-RU" smtClean="0"/>
              <a:pPr/>
              <a:t>08.04.2020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676E49-077B-4665-8A30-08A78D29749C}" type="slidenum">
              <a:rPr lang="ru-RU" smtClean="0"/>
              <a:pPr/>
              <a:t>‹#›</a:t>
            </a:fld>
            <a:endParaRPr lang="ru-RU"/>
          </a:p>
        </p:txBody>
      </p:sp>
    </p:spTree>
    <p:extLst>
      <p:ext uri="{BB962C8B-B14F-4D97-AF65-F5344CB8AC3E}">
        <p14:creationId xmlns:p14="http://schemas.microsoft.com/office/powerpoint/2010/main" xmlns="" val="28776279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627B75E-78B0-4106-8DB2-E98A789DBFFD}" type="datetimeFigureOut">
              <a:rPr lang="ru-RU" smtClean="0"/>
              <a:pPr/>
              <a:t>08.04.2020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676E49-077B-4665-8A30-08A78D29749C}" type="slidenum">
              <a:rPr lang="ru-RU" smtClean="0"/>
              <a:pPr/>
              <a:t>‹#›</a:t>
            </a:fld>
            <a:endParaRPr lang="ru-RU"/>
          </a:p>
        </p:txBody>
      </p:sp>
    </p:spTree>
    <p:extLst>
      <p:ext uri="{BB962C8B-B14F-4D97-AF65-F5344CB8AC3E}">
        <p14:creationId xmlns:p14="http://schemas.microsoft.com/office/powerpoint/2010/main" xmlns="" val="2686796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627B75E-78B0-4106-8DB2-E98A789DBFFD}" type="datetimeFigureOut">
              <a:rPr lang="ru-RU" smtClean="0"/>
              <a:pPr/>
              <a:t>08.04.2020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676E49-077B-4665-8A30-08A78D29749C}" type="slidenum">
              <a:rPr lang="ru-RU" smtClean="0"/>
              <a:pPr/>
              <a:t>‹#›</a:t>
            </a:fld>
            <a:endParaRPr lang="ru-RU"/>
          </a:p>
        </p:txBody>
      </p:sp>
    </p:spTree>
    <p:extLst>
      <p:ext uri="{BB962C8B-B14F-4D97-AF65-F5344CB8AC3E}">
        <p14:creationId xmlns:p14="http://schemas.microsoft.com/office/powerpoint/2010/main" xmlns="" val="2104347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627B75E-78B0-4106-8DB2-E98A789DBFFD}" type="datetimeFigureOut">
              <a:rPr lang="ru-RU" smtClean="0"/>
              <a:pPr/>
              <a:t>08.04.2020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F676E49-077B-4665-8A30-08A78D29749C}" type="slidenum">
              <a:rPr lang="ru-RU" smtClean="0"/>
              <a:pPr/>
              <a:t>‹#›</a:t>
            </a:fld>
            <a:endParaRPr lang="ru-RU"/>
          </a:p>
        </p:txBody>
      </p:sp>
    </p:spTree>
    <p:extLst>
      <p:ext uri="{BB962C8B-B14F-4D97-AF65-F5344CB8AC3E}">
        <p14:creationId xmlns:p14="http://schemas.microsoft.com/office/powerpoint/2010/main" xmlns="" val="2384976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627B75E-78B0-4106-8DB2-E98A789DBFFD}" type="datetimeFigureOut">
              <a:rPr lang="ru-RU" smtClean="0"/>
              <a:pPr/>
              <a:t>08.04.2020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F676E49-077B-4665-8A30-08A78D29749C}" type="slidenum">
              <a:rPr lang="ru-RU" smtClean="0"/>
              <a:pPr/>
              <a:t>‹#›</a:t>
            </a:fld>
            <a:endParaRPr lang="ru-RU"/>
          </a:p>
        </p:txBody>
      </p:sp>
    </p:spTree>
    <p:extLst>
      <p:ext uri="{BB962C8B-B14F-4D97-AF65-F5344CB8AC3E}">
        <p14:creationId xmlns:p14="http://schemas.microsoft.com/office/powerpoint/2010/main" xmlns="" val="3647586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627B75E-78B0-4106-8DB2-E98A789DBFFD}" type="datetimeFigureOut">
              <a:rPr lang="ru-RU" smtClean="0"/>
              <a:pPr/>
              <a:t>08.04.2020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F676E49-077B-4665-8A30-08A78D29749C}" type="slidenum">
              <a:rPr lang="ru-RU" smtClean="0"/>
              <a:pPr/>
              <a:t>‹#›</a:t>
            </a:fld>
            <a:endParaRPr lang="ru-RU"/>
          </a:p>
        </p:txBody>
      </p:sp>
    </p:spTree>
    <p:extLst>
      <p:ext uri="{BB962C8B-B14F-4D97-AF65-F5344CB8AC3E}">
        <p14:creationId xmlns:p14="http://schemas.microsoft.com/office/powerpoint/2010/main" xmlns="" val="608692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627B75E-78B0-4106-8DB2-E98A789DBFFD}" type="datetimeFigureOut">
              <a:rPr lang="ru-RU" smtClean="0"/>
              <a:pPr/>
              <a:t>08.04.2020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676E49-077B-4665-8A30-08A78D29749C}" type="slidenum">
              <a:rPr lang="ru-RU" smtClean="0"/>
              <a:pPr/>
              <a:t>‹#›</a:t>
            </a:fld>
            <a:endParaRPr lang="ru-RU"/>
          </a:p>
        </p:txBody>
      </p:sp>
    </p:spTree>
    <p:extLst>
      <p:ext uri="{BB962C8B-B14F-4D97-AF65-F5344CB8AC3E}">
        <p14:creationId xmlns:p14="http://schemas.microsoft.com/office/powerpoint/2010/main" xmlns="" val="3722156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627B75E-78B0-4106-8DB2-E98A789DBFFD}" type="datetimeFigureOut">
              <a:rPr lang="ru-RU" smtClean="0"/>
              <a:pPr/>
              <a:t>08.04.2020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676E49-077B-4665-8A30-08A78D29749C}" type="slidenum">
              <a:rPr lang="ru-RU" smtClean="0"/>
              <a:pPr/>
              <a:t>‹#›</a:t>
            </a:fld>
            <a:endParaRPr lang="ru-RU"/>
          </a:p>
        </p:txBody>
      </p:sp>
    </p:spTree>
    <p:extLst>
      <p:ext uri="{BB962C8B-B14F-4D97-AF65-F5344CB8AC3E}">
        <p14:creationId xmlns:p14="http://schemas.microsoft.com/office/powerpoint/2010/main" xmlns="" val="3088712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627B75E-78B0-4106-8DB2-E98A789DBFFD}" type="datetimeFigureOut">
              <a:rPr lang="ru-RU" smtClean="0"/>
              <a:pPr/>
              <a:t>08.04.2020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676E49-077B-4665-8A30-08A78D29749C}" type="slidenum">
              <a:rPr lang="ru-RU" smtClean="0"/>
              <a:pPr/>
              <a:t>‹#›</a:t>
            </a:fld>
            <a:endParaRPr lang="ru-RU"/>
          </a:p>
        </p:txBody>
      </p:sp>
    </p:spTree>
    <p:extLst>
      <p:ext uri="{BB962C8B-B14F-4D97-AF65-F5344CB8AC3E}">
        <p14:creationId xmlns:p14="http://schemas.microsoft.com/office/powerpoint/2010/main" xmlns="" val="19577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627B75E-78B0-4106-8DB2-E98A789DBFFD}" type="datetimeFigureOut">
              <a:rPr lang="ru-RU" smtClean="0"/>
              <a:pPr/>
              <a:t>08.04.2020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676E49-077B-4665-8A30-08A78D29749C}" type="slidenum">
              <a:rPr lang="ru-RU" smtClean="0"/>
              <a:pPr/>
              <a:t>‹#›</a:t>
            </a:fld>
            <a:endParaRPr lang="ru-RU"/>
          </a:p>
        </p:txBody>
      </p:sp>
    </p:spTree>
    <p:extLst>
      <p:ext uri="{BB962C8B-B14F-4D97-AF65-F5344CB8AC3E}">
        <p14:creationId xmlns:p14="http://schemas.microsoft.com/office/powerpoint/2010/main" xmlns="" val="1828468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27B75E-78B0-4106-8DB2-E98A789DBFFD}" type="datetimeFigureOut">
              <a:rPr lang="ru-RU" smtClean="0"/>
              <a:pPr/>
              <a:t>08.04.2020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676E49-077B-4665-8A30-08A78D29749C}" type="slidenum">
              <a:rPr lang="ru-RU" smtClean="0"/>
              <a:pPr/>
              <a:t>‹#›</a:t>
            </a:fld>
            <a:endParaRPr lang="ru-RU"/>
          </a:p>
        </p:txBody>
      </p:sp>
      <p:sp>
        <p:nvSpPr>
          <p:cNvPr id="7" name="Прямоугольник 6"/>
          <p:cNvSpPr/>
          <p:nvPr userDrawn="1"/>
        </p:nvSpPr>
        <p:spPr>
          <a:xfrm>
            <a:off x="5937418" y="6518306"/>
            <a:ext cx="3206582" cy="369332"/>
          </a:xfrm>
          <a:prstGeom prst="rect">
            <a:avLst/>
          </a:prstGeom>
        </p:spPr>
        <p:txBody>
          <a:bodyPr wrap="none">
            <a:spAutoFit/>
          </a:bodyPr>
          <a:lstStyle/>
          <a:p>
            <a:pPr lvl="0" algn="ctr">
              <a:spcBef>
                <a:spcPct val="0"/>
              </a:spcBef>
            </a:pPr>
            <a:r>
              <a:rPr lang="en-US" sz="1800" kern="1200" dirty="0" smtClean="0">
                <a:solidFill>
                  <a:schemeClr val="tx1"/>
                </a:solidFill>
                <a:latin typeface="+mn-lt"/>
                <a:ea typeface="+mn-ea"/>
                <a:cs typeface="+mn-cs"/>
              </a:rPr>
              <a:t>http://presentation-creation.ru/</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xmlns="" val="2899223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260649"/>
            <a:ext cx="7772400" cy="1008111"/>
          </a:xfrm>
        </p:spPr>
        <p:txBody>
          <a:bodyPr>
            <a:normAutofit/>
          </a:bodyPr>
          <a:lstStyle/>
          <a:p>
            <a:r>
              <a:rPr lang="uk-UA" sz="1400" b="1" dirty="0" smtClean="0">
                <a:solidFill>
                  <a:schemeClr val="tx1">
                    <a:lumMod val="95000"/>
                    <a:lumOff val="5000"/>
                  </a:schemeClr>
                </a:solidFill>
                <a:latin typeface="Times New Roman" pitchFamily="18" charset="0"/>
                <a:cs typeface="Times New Roman" pitchFamily="18" charset="0"/>
              </a:rPr>
              <a:t>Комунальний позашкільний навчальний заклад</a:t>
            </a:r>
            <a:r>
              <a:rPr lang="ru-RU" sz="1400" b="1" dirty="0" smtClean="0">
                <a:solidFill>
                  <a:schemeClr val="tx1">
                    <a:lumMod val="95000"/>
                    <a:lumOff val="5000"/>
                  </a:schemeClr>
                </a:solidFill>
                <a:latin typeface="Times New Roman" pitchFamily="18" charset="0"/>
                <a:cs typeface="Times New Roman" pitchFamily="18" charset="0"/>
              </a:rPr>
              <a:t/>
            </a:r>
            <a:br>
              <a:rPr lang="ru-RU" sz="1400" b="1" dirty="0" smtClean="0">
                <a:solidFill>
                  <a:schemeClr val="tx1">
                    <a:lumMod val="95000"/>
                    <a:lumOff val="5000"/>
                  </a:schemeClr>
                </a:solidFill>
                <a:latin typeface="Times New Roman" pitchFamily="18" charset="0"/>
                <a:cs typeface="Times New Roman" pitchFamily="18" charset="0"/>
              </a:rPr>
            </a:br>
            <a:r>
              <a:rPr lang="uk-UA" sz="1400" b="1" dirty="0" smtClean="0">
                <a:solidFill>
                  <a:schemeClr val="tx1">
                    <a:lumMod val="95000"/>
                    <a:lumOff val="5000"/>
                  </a:schemeClr>
                </a:solidFill>
                <a:latin typeface="Times New Roman" pitchFamily="18" charset="0"/>
                <a:cs typeface="Times New Roman" pitchFamily="18" charset="0"/>
              </a:rPr>
              <a:t>«Центр спорту для дітей, юнацтва та молоді  «Олімп»</a:t>
            </a:r>
            <a:r>
              <a:rPr lang="ru-RU" sz="1400" b="1" dirty="0" smtClean="0">
                <a:solidFill>
                  <a:schemeClr val="tx1">
                    <a:lumMod val="95000"/>
                    <a:lumOff val="5000"/>
                  </a:schemeClr>
                </a:solidFill>
                <a:latin typeface="Times New Roman" pitchFamily="18" charset="0"/>
                <a:cs typeface="Times New Roman" pitchFamily="18" charset="0"/>
              </a:rPr>
              <a:t/>
            </a:r>
            <a:br>
              <a:rPr lang="ru-RU" sz="1400" b="1" dirty="0" smtClean="0">
                <a:solidFill>
                  <a:schemeClr val="tx1">
                    <a:lumMod val="95000"/>
                    <a:lumOff val="5000"/>
                  </a:schemeClr>
                </a:solidFill>
                <a:latin typeface="Times New Roman" pitchFamily="18" charset="0"/>
                <a:cs typeface="Times New Roman" pitchFamily="18" charset="0"/>
              </a:rPr>
            </a:br>
            <a:r>
              <a:rPr lang="uk-UA" sz="1400" b="1" dirty="0" smtClean="0">
                <a:solidFill>
                  <a:schemeClr val="tx1">
                    <a:lumMod val="95000"/>
                    <a:lumOff val="5000"/>
                  </a:schemeClr>
                </a:solidFill>
                <a:latin typeface="Times New Roman" pitchFamily="18" charset="0"/>
                <a:cs typeface="Times New Roman" pitchFamily="18" charset="0"/>
              </a:rPr>
              <a:t>Криворізької міської ради</a:t>
            </a:r>
            <a:r>
              <a:rPr lang="ru-RU" sz="1400" b="1" dirty="0" smtClean="0">
                <a:solidFill>
                  <a:schemeClr val="tx1">
                    <a:lumMod val="95000"/>
                    <a:lumOff val="5000"/>
                  </a:schemeClr>
                </a:solidFill>
                <a:latin typeface="Times New Roman" pitchFamily="18" charset="0"/>
                <a:cs typeface="Times New Roman" pitchFamily="18" charset="0"/>
              </a:rPr>
              <a:t/>
            </a:r>
            <a:br>
              <a:rPr lang="ru-RU" sz="1400" b="1" dirty="0" smtClean="0">
                <a:solidFill>
                  <a:schemeClr val="tx1">
                    <a:lumMod val="95000"/>
                    <a:lumOff val="5000"/>
                  </a:schemeClr>
                </a:solidFill>
                <a:latin typeface="Times New Roman" pitchFamily="18" charset="0"/>
                <a:cs typeface="Times New Roman" pitchFamily="18" charset="0"/>
              </a:rPr>
            </a:br>
            <a:endParaRPr lang="ru-RU" sz="1400" b="1" dirty="0">
              <a:solidFill>
                <a:schemeClr val="tx1">
                  <a:lumMod val="95000"/>
                  <a:lumOff val="5000"/>
                </a:schemeClr>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611560" y="1556792"/>
            <a:ext cx="7848872" cy="4824536"/>
          </a:xfrm>
        </p:spPr>
        <p:txBody>
          <a:bodyPr>
            <a:normAutofit lnSpcReduction="10000"/>
          </a:bodyPr>
          <a:lstStyle/>
          <a:p>
            <a:r>
              <a:rPr lang="uk-UA" sz="1800" b="1" i="1" dirty="0" smtClean="0">
                <a:solidFill>
                  <a:schemeClr val="tx1">
                    <a:lumMod val="95000"/>
                    <a:lumOff val="5000"/>
                  </a:schemeClr>
                </a:solidFill>
                <a:latin typeface="Times New Roman" pitchFamily="18" charset="0"/>
                <a:cs typeface="Times New Roman" pitchFamily="18" charset="0"/>
              </a:rPr>
              <a:t>ОСОБЛИВОСТІ ВИКОРИСТАННЯ ЗДОРОВ’ЯЗБЕРЕЖУВАЛЬНИХ ТЕХНОЛОГІЙ НА ЗАНЯТТЯХ ГУРТКІВ ФІЗКУЛЬТУРНО-СПОРТИВНОГО НАПРЯМУ</a:t>
            </a:r>
            <a:r>
              <a:rPr lang="ru-RU" sz="1800" b="1" i="1" dirty="0" smtClean="0">
                <a:solidFill>
                  <a:schemeClr val="tx1">
                    <a:lumMod val="95000"/>
                    <a:lumOff val="5000"/>
                  </a:schemeClr>
                </a:solidFill>
                <a:latin typeface="Times New Roman" pitchFamily="18" charset="0"/>
                <a:cs typeface="Times New Roman" pitchFamily="18" charset="0"/>
              </a:rPr>
              <a:t> </a:t>
            </a:r>
            <a:r>
              <a:rPr lang="ru-RU" sz="1800" b="1" i="1" dirty="0" smtClean="0">
                <a:solidFill>
                  <a:schemeClr val="tx1">
                    <a:lumMod val="95000"/>
                    <a:lumOff val="5000"/>
                  </a:schemeClr>
                </a:solidFill>
                <a:latin typeface="Times New Roman" pitchFamily="18" charset="0"/>
                <a:cs typeface="Times New Roman" pitchFamily="18" charset="0"/>
              </a:rPr>
              <a:t>ПОЗАШКІЛЬНОГО  НАВЧАЛЬНОГО ЗАКЛАДУ</a:t>
            </a:r>
          </a:p>
          <a:p>
            <a:endParaRPr lang="ru-RU" sz="1800" b="1" i="1" dirty="0" smtClean="0">
              <a:solidFill>
                <a:schemeClr val="tx1">
                  <a:lumMod val="95000"/>
                  <a:lumOff val="5000"/>
                </a:schemeClr>
              </a:solidFill>
              <a:latin typeface="Times New Roman" pitchFamily="18" charset="0"/>
              <a:cs typeface="Times New Roman" pitchFamily="18" charset="0"/>
            </a:endParaRPr>
          </a:p>
          <a:p>
            <a:r>
              <a:rPr lang="uk-UA" sz="1800" b="1" dirty="0" smtClean="0">
                <a:solidFill>
                  <a:schemeClr val="tx1">
                    <a:lumMod val="95000"/>
                    <a:lumOff val="5000"/>
                  </a:schemeClr>
                </a:solidFill>
                <a:latin typeface="Times New Roman" pitchFamily="18" charset="0"/>
                <a:cs typeface="Times New Roman" pitchFamily="18" charset="0"/>
              </a:rPr>
              <a:t>З досвіду роботи закладу</a:t>
            </a:r>
            <a:r>
              <a:rPr lang="uk-UA" sz="1400" b="1" i="1" dirty="0" smtClean="0">
                <a:solidFill>
                  <a:schemeClr val="tx1">
                    <a:lumMod val="95000"/>
                    <a:lumOff val="5000"/>
                  </a:schemeClr>
                </a:solidFill>
                <a:latin typeface="Times New Roman" pitchFamily="18" charset="0"/>
                <a:cs typeface="Times New Roman" pitchFamily="18" charset="0"/>
              </a:rPr>
              <a:t>: </a:t>
            </a:r>
            <a:r>
              <a:rPr lang="uk-UA" sz="1400" b="1" i="1" dirty="0" smtClean="0">
                <a:solidFill>
                  <a:schemeClr val="tx1">
                    <a:lumMod val="95000"/>
                    <a:lumOff val="5000"/>
                  </a:schemeClr>
                </a:solidFill>
                <a:latin typeface="Times New Roman" pitchFamily="18" charset="0"/>
                <a:cs typeface="Times New Roman" pitchFamily="18" charset="0"/>
              </a:rPr>
              <a:t>«ФОРМУВАННЯ </a:t>
            </a:r>
            <a:r>
              <a:rPr lang="uk-UA" sz="1400" b="1" i="1" dirty="0" smtClean="0">
                <a:solidFill>
                  <a:schemeClr val="tx1">
                    <a:lumMod val="95000"/>
                    <a:lumOff val="5000"/>
                  </a:schemeClr>
                </a:solidFill>
                <a:latin typeface="Times New Roman" pitchFamily="18" charset="0"/>
                <a:cs typeface="Times New Roman" pitchFamily="18" charset="0"/>
              </a:rPr>
              <a:t>ЗДОРОВ’ЯЗБЕРЕЖУВАЛЬНИХ КОМПЕТЕНТНОСТЕЙ </a:t>
            </a:r>
            <a:r>
              <a:rPr lang="uk-UA" sz="1400" b="1" i="1" dirty="0" smtClean="0">
                <a:solidFill>
                  <a:schemeClr val="tx1">
                    <a:lumMod val="95000"/>
                    <a:lumOff val="5000"/>
                  </a:schemeClr>
                </a:solidFill>
                <a:latin typeface="Times New Roman" pitchFamily="18" charset="0"/>
                <a:cs typeface="Times New Roman" pitchFamily="18" charset="0"/>
              </a:rPr>
              <a:t>ВИХОВАНЦІВ ПОЗАШКІЛЬНИХ ЗАКЛАДІВ У КОНТЕКСТІ ВИМОГ </a:t>
            </a:r>
            <a:endParaRPr lang="ru-RU" sz="1400" i="1" dirty="0" smtClean="0">
              <a:solidFill>
                <a:schemeClr val="tx1">
                  <a:lumMod val="95000"/>
                  <a:lumOff val="5000"/>
                </a:schemeClr>
              </a:solidFill>
              <a:latin typeface="Times New Roman" pitchFamily="18" charset="0"/>
              <a:cs typeface="Times New Roman" pitchFamily="18" charset="0"/>
            </a:endParaRPr>
          </a:p>
          <a:p>
            <a:r>
              <a:rPr lang="uk-UA" sz="1400" b="1" i="1" dirty="0" smtClean="0">
                <a:solidFill>
                  <a:schemeClr val="tx1">
                    <a:lumMod val="95000"/>
                    <a:lumOff val="5000"/>
                  </a:schemeClr>
                </a:solidFill>
                <a:latin typeface="Times New Roman" pitchFamily="18" charset="0"/>
                <a:cs typeface="Times New Roman" pitchFamily="18" charset="0"/>
              </a:rPr>
              <a:t>СУЧАСНОЇ ОСВІТИ» </a:t>
            </a:r>
            <a:endParaRPr lang="uk-UA" sz="1400" b="1" i="1" dirty="0" smtClean="0">
              <a:solidFill>
                <a:schemeClr val="tx1">
                  <a:lumMod val="95000"/>
                  <a:lumOff val="5000"/>
                </a:schemeClr>
              </a:solidFill>
              <a:latin typeface="Times New Roman" pitchFamily="18" charset="0"/>
              <a:cs typeface="Times New Roman" pitchFamily="18" charset="0"/>
            </a:endParaRPr>
          </a:p>
          <a:p>
            <a:endParaRPr lang="uk-UA" sz="1400" b="1" i="1" dirty="0" smtClean="0">
              <a:solidFill>
                <a:schemeClr val="tx1">
                  <a:lumMod val="95000"/>
                  <a:lumOff val="5000"/>
                </a:schemeClr>
              </a:solidFill>
              <a:latin typeface="Times New Roman" pitchFamily="18" charset="0"/>
              <a:cs typeface="Times New Roman" pitchFamily="18" charset="0"/>
            </a:endParaRPr>
          </a:p>
          <a:p>
            <a:endParaRPr lang="uk-UA" sz="1400" b="1" i="1" dirty="0" smtClean="0">
              <a:solidFill>
                <a:schemeClr val="tx1">
                  <a:lumMod val="95000"/>
                  <a:lumOff val="5000"/>
                </a:schemeClr>
              </a:solidFill>
              <a:latin typeface="Times New Roman" pitchFamily="18" charset="0"/>
              <a:cs typeface="Times New Roman" pitchFamily="18" charset="0"/>
            </a:endParaRPr>
          </a:p>
          <a:p>
            <a:endParaRPr lang="uk-UA" sz="1400" b="1" i="1" dirty="0" smtClean="0">
              <a:solidFill>
                <a:schemeClr val="tx1">
                  <a:lumMod val="95000"/>
                  <a:lumOff val="5000"/>
                </a:schemeClr>
              </a:solidFill>
              <a:latin typeface="Times New Roman" pitchFamily="18" charset="0"/>
              <a:cs typeface="Times New Roman" pitchFamily="18" charset="0"/>
            </a:endParaRPr>
          </a:p>
          <a:p>
            <a:pPr algn="r"/>
            <a:r>
              <a:rPr lang="uk-UA" sz="1400" b="1" i="1" dirty="0" smtClean="0">
                <a:solidFill>
                  <a:schemeClr val="tx1">
                    <a:lumMod val="95000"/>
                    <a:lumOff val="5000"/>
                  </a:schemeClr>
                </a:solidFill>
                <a:latin typeface="Times New Roman" pitchFamily="18" charset="0"/>
                <a:cs typeface="Times New Roman" pitchFamily="18" charset="0"/>
              </a:rPr>
              <a:t>Підготувала  </a:t>
            </a:r>
          </a:p>
          <a:p>
            <a:pPr algn="r"/>
            <a:r>
              <a:rPr lang="uk-UA" sz="1400" b="1" i="1" dirty="0" smtClean="0">
                <a:solidFill>
                  <a:schemeClr val="tx1">
                    <a:lumMod val="95000"/>
                    <a:lumOff val="5000"/>
                  </a:schemeClr>
                </a:solidFill>
                <a:latin typeface="Times New Roman" pitchFamily="18" charset="0"/>
                <a:cs typeface="Times New Roman" pitchFamily="18" charset="0"/>
              </a:rPr>
              <a:t>Савченко Наталія  Іванівна, </a:t>
            </a:r>
          </a:p>
          <a:p>
            <a:pPr algn="r"/>
            <a:r>
              <a:rPr lang="uk-UA" sz="1400" b="1" i="1" dirty="0" smtClean="0">
                <a:solidFill>
                  <a:schemeClr val="tx1">
                    <a:lumMod val="95000"/>
                    <a:lumOff val="5000"/>
                  </a:schemeClr>
                </a:solidFill>
                <a:latin typeface="Times New Roman" pitchFamily="18" charset="0"/>
                <a:cs typeface="Times New Roman" pitchFamily="18" charset="0"/>
              </a:rPr>
              <a:t>Заступник директора з НВР</a:t>
            </a:r>
            <a:endParaRPr lang="ru-RU" sz="1400" b="1" i="1" dirty="0" smtClean="0">
              <a:solidFill>
                <a:schemeClr val="tx1">
                  <a:lumMod val="95000"/>
                  <a:lumOff val="5000"/>
                </a:schemeClr>
              </a:solidFill>
              <a:latin typeface="Times New Roman" pitchFamily="18" charset="0"/>
              <a:cs typeface="Times New Roman" pitchFamily="18" charset="0"/>
            </a:endParaRPr>
          </a:p>
          <a:p>
            <a:pPr algn="r"/>
            <a:r>
              <a:rPr lang="uk-UA" sz="1400" b="1" i="1" dirty="0" smtClean="0">
                <a:solidFill>
                  <a:schemeClr val="tx1">
                    <a:lumMod val="95000"/>
                    <a:lumOff val="5000"/>
                  </a:schemeClr>
                </a:solidFill>
                <a:latin typeface="Times New Roman" pitchFamily="18" charset="0"/>
                <a:cs typeface="Times New Roman" pitchFamily="18" charset="0"/>
              </a:rPr>
              <a:t>КПНЗ ЦСДЮМ «Олімп» </a:t>
            </a:r>
            <a:r>
              <a:rPr lang="uk-UA" sz="1400" b="1" i="1" dirty="0" smtClean="0">
                <a:solidFill>
                  <a:schemeClr val="tx1">
                    <a:lumMod val="95000"/>
                    <a:lumOff val="5000"/>
                  </a:schemeClr>
                </a:solidFill>
                <a:latin typeface="Times New Roman" pitchFamily="18" charset="0"/>
                <a:cs typeface="Times New Roman" pitchFamily="18" charset="0"/>
              </a:rPr>
              <a:t>КМР</a:t>
            </a:r>
          </a:p>
          <a:p>
            <a:endParaRPr lang="uk-UA" sz="1400" b="1" i="1" dirty="0" smtClean="0">
              <a:solidFill>
                <a:schemeClr val="tx1">
                  <a:lumMod val="95000"/>
                  <a:lumOff val="5000"/>
                </a:schemeClr>
              </a:solidFill>
              <a:latin typeface="Times New Roman" pitchFamily="18" charset="0"/>
              <a:cs typeface="Times New Roman" pitchFamily="18" charset="0"/>
            </a:endParaRPr>
          </a:p>
          <a:p>
            <a:endParaRPr lang="uk-UA" sz="1400" b="1" i="1" dirty="0" smtClean="0">
              <a:solidFill>
                <a:schemeClr val="tx1">
                  <a:lumMod val="95000"/>
                  <a:lumOff val="5000"/>
                </a:schemeClr>
              </a:solidFill>
              <a:latin typeface="Times New Roman" pitchFamily="18" charset="0"/>
              <a:cs typeface="Times New Roman" pitchFamily="18" charset="0"/>
            </a:endParaRPr>
          </a:p>
          <a:p>
            <a:r>
              <a:rPr lang="uk-UA" sz="1400" b="1" i="1" dirty="0" err="1" smtClean="0">
                <a:solidFill>
                  <a:schemeClr val="tx1">
                    <a:lumMod val="95000"/>
                    <a:lumOff val="5000"/>
                  </a:schemeClr>
                </a:solidFill>
                <a:latin typeface="Times New Roman" pitchFamily="18" charset="0"/>
                <a:cs typeface="Times New Roman" pitchFamily="18" charset="0"/>
              </a:rPr>
              <a:t>м.Кривий</a:t>
            </a:r>
            <a:r>
              <a:rPr lang="uk-UA" sz="1400" b="1" i="1" dirty="0" smtClean="0">
                <a:solidFill>
                  <a:schemeClr val="tx1">
                    <a:lumMod val="95000"/>
                    <a:lumOff val="5000"/>
                  </a:schemeClr>
                </a:solidFill>
                <a:latin typeface="Times New Roman" pitchFamily="18" charset="0"/>
                <a:cs typeface="Times New Roman" pitchFamily="18" charset="0"/>
              </a:rPr>
              <a:t> Ріг</a:t>
            </a:r>
          </a:p>
          <a:p>
            <a:r>
              <a:rPr lang="uk-UA" sz="1400" b="1" i="1" dirty="0" smtClean="0">
                <a:solidFill>
                  <a:schemeClr val="tx1">
                    <a:lumMod val="95000"/>
                    <a:lumOff val="5000"/>
                  </a:schemeClr>
                </a:solidFill>
                <a:latin typeface="Times New Roman" pitchFamily="18" charset="0"/>
                <a:cs typeface="Times New Roman" pitchFamily="18" charset="0"/>
              </a:rPr>
              <a:t>2020</a:t>
            </a:r>
          </a:p>
          <a:p>
            <a:endParaRPr lang="ru-RU" sz="1400" b="1" i="1" dirty="0" smtClean="0">
              <a:solidFill>
                <a:schemeClr val="tx1">
                  <a:lumMod val="95000"/>
                  <a:lumOff val="5000"/>
                </a:schemeClr>
              </a:solidFill>
              <a:latin typeface="Times New Roman" pitchFamily="18" charset="0"/>
              <a:cs typeface="Times New Roman" pitchFamily="18" charset="0"/>
            </a:endParaRPr>
          </a:p>
          <a:p>
            <a:pPr algn="r"/>
            <a:endParaRPr lang="ru-RU" sz="1400" i="1" dirty="0" smtClean="0">
              <a:solidFill>
                <a:schemeClr val="tx1">
                  <a:lumMod val="95000"/>
                  <a:lumOff val="5000"/>
                </a:schemeClr>
              </a:solidFill>
              <a:latin typeface="Times New Roman" pitchFamily="18" charset="0"/>
              <a:cs typeface="Times New Roman" pitchFamily="18" charset="0"/>
            </a:endParaRPr>
          </a:p>
          <a:p>
            <a:endParaRPr lang="ru-RU" sz="1800" b="1" dirty="0" smtClean="0">
              <a:solidFill>
                <a:schemeClr val="tx1">
                  <a:lumMod val="95000"/>
                  <a:lumOff val="5000"/>
                </a:schemeClr>
              </a:solidFill>
              <a:latin typeface="Times New Roman" pitchFamily="18" charset="0"/>
              <a:cs typeface="Times New Roman" pitchFamily="18" charset="0"/>
            </a:endParaRPr>
          </a:p>
          <a:p>
            <a:endParaRPr lang="ru-RU" sz="1800" dirty="0">
              <a:solidFill>
                <a:schemeClr val="tx1">
                  <a:lumMod val="95000"/>
                  <a:lumOff val="5000"/>
                </a:schemeClr>
              </a:solidFill>
              <a:latin typeface="Times New Roman" pitchFamily="18" charset="0"/>
              <a:cs typeface="Times New Roman" pitchFamily="18" charset="0"/>
            </a:endParaRPr>
          </a:p>
        </p:txBody>
      </p:sp>
      <p:sp>
        <p:nvSpPr>
          <p:cNvPr id="4" name="Прямоугольник 3"/>
          <p:cNvSpPr/>
          <p:nvPr/>
        </p:nvSpPr>
        <p:spPr>
          <a:xfrm>
            <a:off x="6012160" y="5943600"/>
            <a:ext cx="3131840" cy="9144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xmlns="" val="39396842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85000" lnSpcReduction="20000"/>
          </a:bodyPr>
          <a:lstStyle/>
          <a:p>
            <a:pPr algn="r">
              <a:buNone/>
            </a:pPr>
            <a:r>
              <a:rPr lang="uk-UA" sz="1500" dirty="0" smtClean="0">
                <a:latin typeface="Times New Roman" pitchFamily="18" charset="0"/>
                <a:cs typeface="Times New Roman" pitchFamily="18" charset="0"/>
              </a:rPr>
              <a:t>Здоров’я </a:t>
            </a:r>
            <a:r>
              <a:rPr lang="uk-UA" sz="1500" dirty="0" smtClean="0">
                <a:latin typeface="Times New Roman" pitchFamily="18" charset="0"/>
                <a:cs typeface="Times New Roman" pitchFamily="18" charset="0"/>
              </a:rPr>
              <a:t>– найбільша людська цінність. </a:t>
            </a:r>
            <a:endParaRPr lang="uk-UA" sz="1500" dirty="0" smtClean="0">
              <a:latin typeface="Times New Roman" pitchFamily="18" charset="0"/>
              <a:cs typeface="Times New Roman" pitchFamily="18" charset="0"/>
            </a:endParaRPr>
          </a:p>
          <a:p>
            <a:pPr algn="r">
              <a:buNone/>
            </a:pPr>
            <a:r>
              <a:rPr lang="uk-UA" sz="1500" dirty="0" smtClean="0">
                <a:latin typeface="Times New Roman" pitchFamily="18" charset="0"/>
                <a:cs typeface="Times New Roman" pitchFamily="18" charset="0"/>
              </a:rPr>
              <a:t>Воно </a:t>
            </a:r>
            <a:r>
              <a:rPr lang="uk-UA" sz="1500" dirty="0" smtClean="0">
                <a:latin typeface="Times New Roman" pitchFamily="18" charset="0"/>
                <a:cs typeface="Times New Roman" pitchFamily="18" charset="0"/>
              </a:rPr>
              <a:t>є однією з головних умов досягнення успіху в житті. </a:t>
            </a:r>
          </a:p>
          <a:p>
            <a:pPr algn="r">
              <a:buNone/>
            </a:pPr>
            <a:r>
              <a:rPr lang="uk-UA" sz="1500" dirty="0" smtClean="0">
                <a:latin typeface="Times New Roman" pitchFamily="18" charset="0"/>
                <a:cs typeface="Times New Roman" pitchFamily="18" charset="0"/>
              </a:rPr>
              <a:t>Наше здоров’я значною мірою залежить від кожного з нас.</a:t>
            </a:r>
            <a:endParaRPr lang="ru-RU" sz="1500" dirty="0" smtClean="0">
              <a:latin typeface="Times New Roman" pitchFamily="18" charset="0"/>
              <a:cs typeface="Times New Roman" pitchFamily="18" charset="0"/>
            </a:endParaRPr>
          </a:p>
          <a:p>
            <a:pPr algn="r">
              <a:buNone/>
            </a:pPr>
            <a:r>
              <a:rPr lang="uk-UA" sz="1500" dirty="0" smtClean="0">
                <a:latin typeface="Times New Roman" pitchFamily="18" charset="0"/>
                <a:cs typeface="Times New Roman" pitchFamily="18" charset="0"/>
              </a:rPr>
              <a:t>А.В. Царенко</a:t>
            </a:r>
            <a:endParaRPr lang="ru-RU" sz="1500" dirty="0" smtClean="0">
              <a:latin typeface="Times New Roman" pitchFamily="18" charset="0"/>
              <a:cs typeface="Times New Roman" pitchFamily="18" charset="0"/>
            </a:endParaRPr>
          </a:p>
          <a:p>
            <a:pPr algn="r">
              <a:buNone/>
            </a:pPr>
            <a:r>
              <a:rPr lang="uk-UA" sz="1500" dirty="0" smtClean="0">
                <a:latin typeface="Times New Roman" pitchFamily="18" charset="0"/>
                <a:cs typeface="Times New Roman" pitchFamily="18" charset="0"/>
              </a:rPr>
              <a:t>	</a:t>
            </a:r>
          </a:p>
          <a:p>
            <a:pPr algn="just">
              <a:buNone/>
            </a:pPr>
            <a:endParaRPr lang="uk-UA" sz="1400" dirty="0" smtClean="0">
              <a:latin typeface="Times New Roman" pitchFamily="18" charset="0"/>
              <a:cs typeface="Times New Roman" pitchFamily="18" charset="0"/>
            </a:endParaRPr>
          </a:p>
          <a:p>
            <a:pPr algn="just">
              <a:buNone/>
            </a:pPr>
            <a:r>
              <a:rPr lang="uk-UA" sz="1600" dirty="0" smtClean="0">
                <a:latin typeface="Times New Roman" pitchFamily="18" charset="0"/>
                <a:cs typeface="Times New Roman" pitchFamily="18" charset="0"/>
              </a:rPr>
              <a:t>	     В сучасному середовищі новітніх інтерактивних технологій, поняття здоров'я та розвиток здорових дітей посідає майже останнє місце.</a:t>
            </a:r>
            <a:endParaRPr lang="ru-RU" sz="1600" dirty="0" smtClean="0">
              <a:latin typeface="Times New Roman" pitchFamily="18" charset="0"/>
              <a:cs typeface="Times New Roman" pitchFamily="18" charset="0"/>
            </a:endParaRPr>
          </a:p>
          <a:p>
            <a:pPr algn="just">
              <a:buNone/>
            </a:pPr>
            <a:r>
              <a:rPr lang="uk-UA" sz="1600" dirty="0" smtClean="0">
                <a:latin typeface="Times New Roman" pitchFamily="18" charset="0"/>
                <a:cs typeface="Times New Roman" pitchFamily="18" charset="0"/>
              </a:rPr>
              <a:t>	Від здоров'я дитини (фізичного, соціального, психічного) залежить те, яким членом суспільства вона стане, як </a:t>
            </a:r>
            <a:r>
              <a:rPr lang="uk-UA" sz="1600" dirty="0" err="1" smtClean="0">
                <a:latin typeface="Times New Roman" pitchFamily="18" charset="0"/>
                <a:cs typeface="Times New Roman" pitchFamily="18" charset="0"/>
              </a:rPr>
              <a:t>ставитимесь</a:t>
            </a:r>
            <a:r>
              <a:rPr lang="uk-UA" sz="1600" dirty="0" smtClean="0">
                <a:latin typeface="Times New Roman" pitchFamily="18" charset="0"/>
                <a:cs typeface="Times New Roman" pitchFamily="18" charset="0"/>
              </a:rPr>
              <a:t> до своїх близьких, чи вболіватиме за те, що відбувається в сучасному житті.</a:t>
            </a:r>
            <a:endParaRPr lang="ru-RU" sz="1600" dirty="0" smtClean="0">
              <a:latin typeface="Times New Roman" pitchFamily="18" charset="0"/>
              <a:cs typeface="Times New Roman" pitchFamily="18" charset="0"/>
            </a:endParaRPr>
          </a:p>
          <a:p>
            <a:pPr algn="just">
              <a:buNone/>
            </a:pPr>
            <a:r>
              <a:rPr lang="uk-UA" sz="1600" dirty="0" smtClean="0">
                <a:latin typeface="Times New Roman" pitchFamily="18" charset="0"/>
                <a:cs typeface="Times New Roman" pitchFamily="18" charset="0"/>
              </a:rPr>
              <a:t>	За </a:t>
            </a:r>
            <a:r>
              <a:rPr lang="uk-UA" sz="1600" dirty="0" err="1" smtClean="0">
                <a:latin typeface="Times New Roman" pitchFamily="18" charset="0"/>
                <a:cs typeface="Times New Roman" pitchFamily="18" charset="0"/>
              </a:rPr>
              <a:t>данним</a:t>
            </a:r>
            <a:r>
              <a:rPr lang="uk-UA" sz="1600" dirty="0" smtClean="0">
                <a:latin typeface="Times New Roman" pitchFamily="18" charset="0"/>
                <a:cs typeface="Times New Roman" pitchFamily="18" charset="0"/>
              </a:rPr>
              <a:t> досліджень останніх років лише 10% випускників шкіл можна вважати здоровими. Частину вини за ці показники покладають на заклади освіти. Таке становище визначає необхідність застосування здоров</a:t>
            </a:r>
            <a:r>
              <a:rPr lang="ru-RU" sz="1600" dirty="0" smtClean="0">
                <a:latin typeface="Times New Roman" pitchFamily="18" charset="0"/>
                <a:cs typeface="Times New Roman" pitchFamily="18" charset="0"/>
              </a:rPr>
              <a:t>’</a:t>
            </a:r>
            <a:r>
              <a:rPr lang="uk-UA" sz="1600" dirty="0" err="1" smtClean="0">
                <a:latin typeface="Times New Roman" pitchFamily="18" charset="0"/>
                <a:cs typeface="Times New Roman" pitchFamily="18" charset="0"/>
              </a:rPr>
              <a:t>язбережувальних</a:t>
            </a:r>
            <a:r>
              <a:rPr lang="uk-UA" sz="1600" dirty="0" smtClean="0">
                <a:latin typeface="Times New Roman" pitchFamily="18" charset="0"/>
                <a:cs typeface="Times New Roman" pitchFamily="18" charset="0"/>
              </a:rPr>
              <a:t> технологій у навчанні.</a:t>
            </a:r>
            <a:endParaRPr lang="ru-RU" sz="1600" dirty="0" smtClean="0">
              <a:latin typeface="Times New Roman" pitchFamily="18" charset="0"/>
              <a:cs typeface="Times New Roman" pitchFamily="18" charset="0"/>
            </a:endParaRPr>
          </a:p>
          <a:p>
            <a:pPr algn="just">
              <a:buNone/>
            </a:pPr>
            <a:r>
              <a:rPr lang="uk-UA" sz="1600" dirty="0" smtClean="0">
                <a:latin typeface="Times New Roman" pitchFamily="18" charset="0"/>
                <a:cs typeface="Times New Roman" pitchFamily="18" charset="0"/>
              </a:rPr>
              <a:t>	Зокрема освітній процес являється чинником формування у дітей відповідального ставлення до власного здоров'я, і здоров'я інших людей, як до найвищих суспільних та індивідуальних цінностей. Збереження та зміцнення здоров'я молодого покоління - найважливіша функція позашкільної освіти. На законодавчому рівні вона закріплена Законами України «Про освіту», «Про позашкільну освіту». </a:t>
            </a:r>
            <a:r>
              <a:rPr lang="uk-UA" sz="1600" dirty="0" smtClean="0">
                <a:latin typeface="Times New Roman"/>
                <a:ea typeface="Times New Roman"/>
              </a:rPr>
              <a:t>Перед сучасним педагогом постає проблема у створенні певних умов, які б з одного боку, через реалізацію оздоровчої функції освіти дали змогу оптимізувати розвиток життєвих </a:t>
            </a:r>
            <a:r>
              <a:rPr lang="uk-UA" sz="1600" dirty="0" err="1" smtClean="0">
                <a:latin typeface="Times New Roman"/>
                <a:ea typeface="Times New Roman"/>
              </a:rPr>
              <a:t>компетентностей</a:t>
            </a:r>
            <a:r>
              <a:rPr lang="uk-UA" sz="1600" dirty="0" smtClean="0">
                <a:latin typeface="Times New Roman"/>
                <a:ea typeface="Times New Roman"/>
              </a:rPr>
              <a:t>, природних нахилів, творчого потенціалу кожної дитини, з іншого боку – дозволили б вийти у здорове життя зі свідомим ціннісним ставленням до власного здоров'я, як першочергової умови формування та реалізації життєвих </a:t>
            </a:r>
            <a:r>
              <a:rPr lang="uk-UA" sz="1600" dirty="0" err="1" smtClean="0">
                <a:latin typeface="Times New Roman"/>
                <a:ea typeface="Times New Roman"/>
              </a:rPr>
              <a:t>компетентностей</a:t>
            </a:r>
            <a:r>
              <a:rPr lang="uk-UA" sz="1600" dirty="0" smtClean="0">
                <a:latin typeface="Times New Roman"/>
                <a:ea typeface="Times New Roman"/>
              </a:rPr>
              <a:t>.</a:t>
            </a:r>
            <a:endParaRPr lang="ru-RU" sz="1600" dirty="0" smtClean="0">
              <a:latin typeface="Times New Roman"/>
              <a:ea typeface="Times New Roman"/>
            </a:endParaRPr>
          </a:p>
          <a:p>
            <a:pPr algn="just">
              <a:buNone/>
            </a:pPr>
            <a:endParaRPr lang="ru-RU" sz="1600" dirty="0" smtClean="0">
              <a:latin typeface="Times New Roman" pitchFamily="18" charset="0"/>
              <a:cs typeface="Times New Roman" pitchFamily="18" charset="0"/>
            </a:endParaRPr>
          </a:p>
          <a:p>
            <a:pPr algn="just">
              <a:buNone/>
            </a:pPr>
            <a:endParaRPr lang="ru-RU" sz="1400" dirty="0">
              <a:latin typeface="Times New Roman" pitchFamily="18" charset="0"/>
              <a:cs typeface="Times New Roman" pitchFamily="18" charset="0"/>
            </a:endParaRPr>
          </a:p>
        </p:txBody>
      </p:sp>
      <p:sp>
        <p:nvSpPr>
          <p:cNvPr id="4" name="Прямоугольник 3"/>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lstStyle/>
          <a:p>
            <a:endParaRPr lang="ru-RU" dirty="0"/>
          </a:p>
        </p:txBody>
      </p:sp>
      <p:sp>
        <p:nvSpPr>
          <p:cNvPr id="3" name="Содержимое 2"/>
          <p:cNvSpPr>
            <a:spLocks noGrp="1"/>
          </p:cNvSpPr>
          <p:nvPr>
            <p:ph idx="1"/>
          </p:nvPr>
        </p:nvSpPr>
        <p:spPr/>
        <p:txBody>
          <a:bodyPr>
            <a:normAutofit/>
          </a:bodyPr>
          <a:lstStyle/>
          <a:p>
            <a:pPr algn="r">
              <a:buNone/>
            </a:pPr>
            <a:r>
              <a:rPr lang="uk-UA" sz="1400" dirty="0" smtClean="0">
                <a:latin typeface="Times New Roman" pitchFamily="18" charset="0"/>
                <a:cs typeface="Times New Roman" pitchFamily="18" charset="0"/>
              </a:rPr>
              <a:t>Зміцнити здоров’я людини в дитинстві,</a:t>
            </a:r>
          </a:p>
          <a:p>
            <a:pPr algn="r">
              <a:buNone/>
            </a:pPr>
            <a:r>
              <a:rPr lang="uk-UA" sz="1400" dirty="0" smtClean="0">
                <a:latin typeface="Times New Roman" pitchFamily="18" charset="0"/>
                <a:cs typeface="Times New Roman" pitchFamily="18" charset="0"/>
              </a:rPr>
              <a:t> не допустити, щоб дитина вступила в юність </a:t>
            </a:r>
          </a:p>
          <a:p>
            <a:pPr algn="r">
              <a:buNone/>
            </a:pPr>
            <a:r>
              <a:rPr lang="uk-UA" sz="1400" dirty="0" smtClean="0">
                <a:latin typeface="Times New Roman" pitchFamily="18" charset="0"/>
                <a:cs typeface="Times New Roman" pitchFamily="18" charset="0"/>
              </a:rPr>
              <a:t>кволою і млявою, – це означає дати їй</a:t>
            </a:r>
          </a:p>
          <a:p>
            <a:pPr algn="r">
              <a:buNone/>
            </a:pPr>
            <a:r>
              <a:rPr lang="uk-UA" sz="1400" dirty="0" smtClean="0">
                <a:latin typeface="Times New Roman" pitchFamily="18" charset="0"/>
                <a:cs typeface="Times New Roman" pitchFamily="18" charset="0"/>
              </a:rPr>
              <a:t> всю повноту життєвих радощів.</a:t>
            </a:r>
            <a:endParaRPr lang="ru-RU" sz="1400" dirty="0" smtClean="0">
              <a:latin typeface="Times New Roman" pitchFamily="18" charset="0"/>
              <a:cs typeface="Times New Roman" pitchFamily="18" charset="0"/>
            </a:endParaRPr>
          </a:p>
          <a:p>
            <a:pPr algn="r"/>
            <a:r>
              <a:rPr lang="uk-UA" sz="1400" dirty="0" smtClean="0">
                <a:latin typeface="Times New Roman" pitchFamily="18" charset="0"/>
                <a:cs typeface="Times New Roman" pitchFamily="18" charset="0"/>
              </a:rPr>
              <a:t>В. О. Сухомлинський</a:t>
            </a:r>
            <a:endParaRPr lang="ru-RU" sz="1400" dirty="0" smtClean="0">
              <a:latin typeface="Times New Roman" pitchFamily="18" charset="0"/>
              <a:cs typeface="Times New Roman" pitchFamily="18" charset="0"/>
            </a:endParaRPr>
          </a:p>
          <a:p>
            <a:pPr algn="just">
              <a:buNone/>
            </a:pPr>
            <a:r>
              <a:rPr lang="uk-UA" sz="1400" dirty="0" smtClean="0"/>
              <a:t>	      </a:t>
            </a:r>
            <a:r>
              <a:rPr lang="uk-UA" sz="1600" dirty="0" smtClean="0">
                <a:latin typeface="Times New Roman" pitchFamily="18" charset="0"/>
                <a:cs typeface="Times New Roman" pitchFamily="18" charset="0"/>
              </a:rPr>
              <a:t>Сучасна позашкільна освіта вимагає докорінного переосмислення навчання і виховання, освоєння інноваційних (прогресивних) технологій фізичного становлення особистості вихованців, створення умов для самореалізації їх сутнісних сил у різних видах діяльності. Сьогодні Центр спорту для дітей, юнацтва та молоді «Олімп» інтегрує і втілює в практику принципово нові педагогічні ідеї, концепції, технології, у центрі яких — особистість дитини з її потребами й інтересами, життєвими цінностями. Але найголовнішою цінністю, яку плекає заклад, є здоров'я дитини, його формування й підтримка на різних етапах навчання. Тому ми завжди в пошуку </a:t>
            </a:r>
            <a:r>
              <a:rPr lang="uk-UA" sz="1600" dirty="0" err="1" smtClean="0">
                <a:latin typeface="Times New Roman" pitchFamily="18" charset="0"/>
                <a:cs typeface="Times New Roman" pitchFamily="18" charset="0"/>
              </a:rPr>
              <a:t>здоров’яформуючих</a:t>
            </a:r>
            <a:r>
              <a:rPr lang="uk-UA" sz="1600" dirty="0" smtClean="0">
                <a:latin typeface="Times New Roman" pitchFamily="18" charset="0"/>
                <a:cs typeface="Times New Roman" pitchFamily="18" charset="0"/>
              </a:rPr>
              <a:t> та </a:t>
            </a:r>
            <a:r>
              <a:rPr lang="uk-UA" sz="1600" dirty="0" err="1" smtClean="0">
                <a:latin typeface="Times New Roman" pitchFamily="18" charset="0"/>
                <a:cs typeface="Times New Roman" pitchFamily="18" charset="0"/>
              </a:rPr>
              <a:t>здоров'язберігаючих</a:t>
            </a:r>
            <a:r>
              <a:rPr lang="uk-UA" sz="1600" dirty="0" smtClean="0">
                <a:latin typeface="Times New Roman" pitchFamily="18" charset="0"/>
                <a:cs typeface="Times New Roman" pitchFamily="18" charset="0"/>
              </a:rPr>
              <a:t> технологій навчання, спрямованих на гармонійний розвиток особистості кожної дитини та формування, збереження, зміцнення власного здоров'я, поглиблення знань, умінь та навичок, пов'язаних з усіма складовими здоров'я .</a:t>
            </a:r>
            <a:endParaRPr lang="ru-RU" sz="1600" dirty="0">
              <a:latin typeface="Times New Roman" pitchFamily="18" charset="0"/>
              <a:cs typeface="Times New Roman" pitchFamily="18" charset="0"/>
            </a:endParaRPr>
          </a:p>
        </p:txBody>
      </p:sp>
      <p:sp>
        <p:nvSpPr>
          <p:cNvPr id="4" name="Прямоугольник 3"/>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88640"/>
            <a:ext cx="8229600" cy="778098"/>
          </a:xfrm>
        </p:spPr>
        <p:txBody>
          <a:bodyPr>
            <a:normAutofit/>
          </a:bodyPr>
          <a:lstStyle/>
          <a:p>
            <a:pPr indent="450215">
              <a:lnSpc>
                <a:spcPct val="150000"/>
              </a:lnSpc>
              <a:spcAft>
                <a:spcPts val="0"/>
              </a:spcAft>
            </a:pPr>
            <a:r>
              <a:rPr lang="uk-UA" sz="2000" b="1" dirty="0" smtClean="0">
                <a:solidFill>
                  <a:srgbClr val="000000"/>
                </a:solidFill>
                <a:latin typeface="Times New Roman"/>
                <a:ea typeface="Times New Roman"/>
              </a:rPr>
              <a:t>ЗДОРОВ'ЯЗБЕРЕЖУВАЛЬНА КОМПЕТЕНТНІСТЬ</a:t>
            </a:r>
            <a:endParaRPr lang="ru-RU" sz="2000" dirty="0">
              <a:latin typeface="Times New Roman"/>
              <a:ea typeface="Times New Roman"/>
            </a:endParaRPr>
          </a:p>
        </p:txBody>
      </p:sp>
      <p:graphicFrame>
        <p:nvGraphicFramePr>
          <p:cNvPr id="4" name="Содержимое 3"/>
          <p:cNvGraphicFramePr>
            <a:graphicFrameLocks noGrp="1"/>
          </p:cNvGraphicFramePr>
          <p:nvPr>
            <p:ph idx="1"/>
          </p:nvPr>
        </p:nvGraphicFramePr>
        <p:xfrm>
          <a:off x="395536" y="1052736"/>
          <a:ext cx="8229600" cy="52851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4082"/>
          </a:xfrm>
        </p:spPr>
        <p:txBody>
          <a:bodyPr>
            <a:noAutofit/>
          </a:bodyPr>
          <a:lstStyle/>
          <a:p>
            <a:r>
              <a:rPr lang="ru-RU" sz="1800" b="1" i="1" dirty="0" smtClean="0">
                <a:latin typeface="Times New Roman" pitchFamily="18" charset="0"/>
                <a:cs typeface="Times New Roman" pitchFamily="18" charset="0"/>
              </a:rPr>
              <a:t>М</a:t>
            </a:r>
            <a:r>
              <a:rPr lang="uk-UA" sz="1800" b="1" i="1" dirty="0" smtClean="0">
                <a:latin typeface="Times New Roman" pitchFamily="18" charset="0"/>
                <a:cs typeface="Times New Roman" pitchFamily="18" charset="0"/>
              </a:rPr>
              <a:t>ОДЕЛЬ</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b="1" i="1" dirty="0" smtClean="0">
                <a:latin typeface="Times New Roman" pitchFamily="18" charset="0"/>
                <a:cs typeface="Times New Roman" pitchFamily="18" charset="0"/>
              </a:rPr>
              <a:t>ЗДОРОВ'ЯЗБЕРЕЖУВАЛЬНИХ</a:t>
            </a:r>
            <a:r>
              <a:rPr lang="uk-UA" sz="1800" b="1" i="1" dirty="0" smtClean="0">
                <a:latin typeface="Times New Roman" pitchFamily="18" charset="0"/>
                <a:cs typeface="Times New Roman" pitchFamily="18" charset="0"/>
              </a:rPr>
              <a:t> КОМПЕТЕНТНОСТЕЙ ВИХОВАНЦІВ</a:t>
            </a:r>
            <a:endParaRPr lang="ru-RU" sz="1800" dirty="0">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611560" y="908720"/>
          <a:ext cx="8229600" cy="568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Прямая со стрелкой 5"/>
          <p:cNvCxnSpPr/>
          <p:nvPr/>
        </p:nvCxnSpPr>
        <p:spPr>
          <a:xfrm flipV="1">
            <a:off x="5796136" y="5661248"/>
            <a:ext cx="864096" cy="28803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0" name="Прямая со стрелкой 9"/>
          <p:cNvCxnSpPr/>
          <p:nvPr/>
        </p:nvCxnSpPr>
        <p:spPr>
          <a:xfrm>
            <a:off x="5796136" y="5949280"/>
            <a:ext cx="864096" cy="36004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7" name="Прямоугольник 6"/>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2000" b="1" i="1" dirty="0" smtClean="0">
                <a:latin typeface="Times New Roman" pitchFamily="18" charset="0"/>
                <a:cs typeface="Times New Roman" pitchFamily="18" charset="0"/>
              </a:rPr>
              <a:t>СИСТЕМА</a:t>
            </a:r>
            <a:r>
              <a:rPr lang="ru-RU" sz="2000" dirty="0" smtClean="0">
                <a:latin typeface="Times New Roman" pitchFamily="18" charset="0"/>
                <a:cs typeface="Times New Roman" pitchFamily="18" charset="0"/>
              </a:rPr>
              <a:t> </a:t>
            </a:r>
            <a:br>
              <a:rPr lang="ru-RU" sz="2000" dirty="0" smtClean="0">
                <a:latin typeface="Times New Roman" pitchFamily="18" charset="0"/>
                <a:cs typeface="Times New Roman" pitchFamily="18" charset="0"/>
              </a:rPr>
            </a:br>
            <a:r>
              <a:rPr lang="uk-UA" sz="2000" b="1" i="1" dirty="0" smtClean="0">
                <a:latin typeface="Times New Roman" pitchFamily="18" charset="0"/>
                <a:cs typeface="Times New Roman" pitchFamily="18" charset="0"/>
              </a:rPr>
              <a:t>ВПРОВАДЖЕННЯ </a:t>
            </a:r>
            <a:r>
              <a:rPr lang="ru-RU" sz="2000" b="1" i="1" dirty="0" smtClean="0">
                <a:latin typeface="Times New Roman" pitchFamily="18" charset="0"/>
                <a:cs typeface="Times New Roman" pitchFamily="18" charset="0"/>
              </a:rPr>
              <a:t>ЗДОРОВ'ЯЗБЕРЕЖУВАЛЬН</a:t>
            </a:r>
            <a:r>
              <a:rPr lang="uk-UA" sz="2000" b="1" i="1" dirty="0" smtClean="0">
                <a:latin typeface="Times New Roman" pitchFamily="18" charset="0"/>
                <a:cs typeface="Times New Roman" pitchFamily="18" charset="0"/>
              </a:rPr>
              <a:t>ИХ ТЕХНОЛОГІЙ</a:t>
            </a: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uk-UA" sz="2000" b="1" i="1" dirty="0" smtClean="0">
                <a:latin typeface="Times New Roman" pitchFamily="18" charset="0"/>
                <a:cs typeface="Times New Roman" pitchFamily="18" charset="0"/>
              </a:rPr>
              <a:t>В ОСВІТНІЙ ПРОЦЕС</a:t>
            </a:r>
            <a:endParaRPr lang="ru-RU" sz="2000" dirty="0">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457200" y="1600200"/>
          <a:ext cx="8229600" cy="4925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ormAutofit/>
          </a:bodyPr>
          <a:lstStyle/>
          <a:p>
            <a:r>
              <a:rPr lang="uk-UA" sz="2000" b="1" dirty="0" smtClean="0">
                <a:latin typeface="Times New Roman" pitchFamily="18" charset="0"/>
                <a:cs typeface="Times New Roman" pitchFamily="18" charset="0"/>
              </a:rPr>
              <a:t>КРИТЕРІЇ </a:t>
            </a:r>
            <a:br>
              <a:rPr lang="uk-UA" sz="2000" b="1" dirty="0" smtClean="0">
                <a:latin typeface="Times New Roman" pitchFamily="18" charset="0"/>
                <a:cs typeface="Times New Roman" pitchFamily="18" charset="0"/>
              </a:rPr>
            </a:br>
            <a:r>
              <a:rPr lang="uk-UA" sz="2000" b="1" dirty="0" smtClean="0">
                <a:latin typeface="Times New Roman" pitchFamily="18" charset="0"/>
                <a:cs typeface="Times New Roman" pitchFamily="18" charset="0"/>
              </a:rPr>
              <a:t>ЗДОРОВ’ЯЗБЕРЕЖУВАЛЬНОЇ ОЦІНКИ ЗАНЯТТЯ ГУРТКА</a:t>
            </a:r>
            <a:endParaRPr lang="ru-RU" sz="2000" dirty="0">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457200" y="1196752"/>
          <a:ext cx="8229600"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539552" y="836712"/>
            <a:ext cx="8229600" cy="4525963"/>
          </a:xfrm>
        </p:spPr>
        <p:txBody>
          <a:bodyPr>
            <a:noAutofit/>
          </a:bodyPr>
          <a:lstStyle/>
          <a:p>
            <a:pPr indent="450215" algn="just">
              <a:lnSpc>
                <a:spcPct val="150000"/>
              </a:lnSpc>
              <a:spcAft>
                <a:spcPts val="0"/>
              </a:spcAft>
            </a:pPr>
            <a:r>
              <a:rPr lang="uk-UA" sz="1400" dirty="0" smtClean="0">
                <a:latin typeface="Times New Roman"/>
                <a:ea typeface="Calibri"/>
              </a:rPr>
              <a:t>На своїх заняттях керівники гуртків застосовують способи контролю за ознаками стомлення і реакції серцево-судинної систем. Для того щоб підвищити працездатність вихованців протягом заняття педагоги </a:t>
            </a:r>
            <a:r>
              <a:rPr lang="uk-UA" sz="1400" dirty="0" err="1" smtClean="0">
                <a:latin typeface="Times New Roman"/>
                <a:ea typeface="Calibri"/>
              </a:rPr>
              <a:t>чередують</a:t>
            </a:r>
            <a:r>
              <a:rPr lang="uk-UA" sz="1400" dirty="0" smtClean="0">
                <a:latin typeface="Times New Roman"/>
                <a:ea typeface="Calibri"/>
              </a:rPr>
              <a:t> види навчальної діяльності. Враховуючи те, що друга половина заняття характеризується високою працездатністю, але через 15 хвилин фізичного навантаження настає м’язова втомлюваність. Тому для ефективності побудови навчального процесу застосовуються найбільш простий оперативний метод контролю – за показниками частоти серцевих скорочень вихованців. Зміна значень </a:t>
            </a:r>
            <a:r>
              <a:rPr lang="uk-UA" sz="1400" dirty="0" err="1" smtClean="0">
                <a:latin typeface="Times New Roman"/>
                <a:ea typeface="Calibri"/>
              </a:rPr>
              <a:t>пульсометрії</a:t>
            </a:r>
            <a:r>
              <a:rPr lang="uk-UA" sz="1400" dirty="0" smtClean="0">
                <a:latin typeface="Times New Roman"/>
                <a:ea typeface="Calibri"/>
              </a:rPr>
              <a:t> вихованців при виконанні навантаження протягом заняття має важливе значення для подальшого планування обсягів навантаження. </a:t>
            </a:r>
            <a:endParaRPr lang="ru-RU" sz="1400" dirty="0" smtClean="0">
              <a:latin typeface="Times New Roman"/>
              <a:ea typeface="Times New Roman"/>
            </a:endParaRPr>
          </a:p>
          <a:p>
            <a:pPr indent="450215" algn="just">
              <a:lnSpc>
                <a:spcPct val="150000"/>
              </a:lnSpc>
              <a:spcAft>
                <a:spcPts val="0"/>
              </a:spcAft>
              <a:buNone/>
            </a:pPr>
            <a:r>
              <a:rPr lang="uk-UA" sz="1400" dirty="0" smtClean="0">
                <a:latin typeface="Times New Roman"/>
                <a:ea typeface="Calibri"/>
              </a:rPr>
              <a:t>Інтенсивність фізичного навантаження (ЧСС, </a:t>
            </a:r>
            <a:r>
              <a:rPr lang="uk-UA" sz="1400" dirty="0" err="1" smtClean="0">
                <a:latin typeface="Times New Roman"/>
                <a:ea typeface="Calibri"/>
              </a:rPr>
              <a:t>уд</a:t>
            </a:r>
            <a:r>
              <a:rPr lang="uk-UA" sz="1400" dirty="0" smtClean="0">
                <a:latin typeface="Times New Roman"/>
                <a:ea typeface="Calibri"/>
              </a:rPr>
              <a:t>./хв.)</a:t>
            </a:r>
            <a:endParaRPr lang="ru-RU" sz="1400" dirty="0" smtClean="0">
              <a:latin typeface="Times New Roman"/>
              <a:ea typeface="Times New Roman"/>
            </a:endParaRPr>
          </a:p>
          <a:p>
            <a:pPr indent="450215" algn="just">
              <a:lnSpc>
                <a:spcPct val="150000"/>
              </a:lnSpc>
              <a:spcAft>
                <a:spcPts val="0"/>
              </a:spcAft>
              <a:buNone/>
            </a:pPr>
            <a:r>
              <a:rPr lang="uk-UA" sz="1400" dirty="0" smtClean="0">
                <a:latin typeface="Times New Roman"/>
                <a:ea typeface="Calibri"/>
              </a:rPr>
              <a:t>до 140 </a:t>
            </a:r>
            <a:r>
              <a:rPr lang="uk-UA" sz="1400" dirty="0" err="1" smtClean="0">
                <a:latin typeface="Times New Roman"/>
                <a:ea typeface="Calibri"/>
              </a:rPr>
              <a:t>уд</a:t>
            </a:r>
            <a:r>
              <a:rPr lang="uk-UA" sz="1400" dirty="0" smtClean="0">
                <a:latin typeface="Times New Roman"/>
                <a:ea typeface="Calibri"/>
              </a:rPr>
              <a:t>./хв. - </a:t>
            </a:r>
            <a:r>
              <a:rPr lang="uk-UA" sz="1400" b="1" dirty="0" smtClean="0">
                <a:latin typeface="Times New Roman"/>
                <a:ea typeface="Calibri"/>
              </a:rPr>
              <a:t>легке</a:t>
            </a:r>
            <a:r>
              <a:rPr lang="uk-UA" sz="1400" dirty="0" smtClean="0">
                <a:latin typeface="Times New Roman"/>
                <a:ea typeface="Calibri"/>
              </a:rPr>
              <a:t> фізичне навантаження;</a:t>
            </a:r>
            <a:endParaRPr lang="ru-RU" sz="1400" dirty="0" smtClean="0">
              <a:latin typeface="Times New Roman"/>
              <a:ea typeface="Times New Roman"/>
            </a:endParaRPr>
          </a:p>
          <a:p>
            <a:pPr indent="450215" algn="just">
              <a:lnSpc>
                <a:spcPct val="150000"/>
              </a:lnSpc>
              <a:spcAft>
                <a:spcPts val="0"/>
              </a:spcAft>
              <a:buNone/>
            </a:pPr>
            <a:r>
              <a:rPr lang="uk-UA" sz="1400" dirty="0" smtClean="0">
                <a:latin typeface="Times New Roman"/>
                <a:ea typeface="Calibri"/>
              </a:rPr>
              <a:t>141 - 160 </a:t>
            </a:r>
            <a:r>
              <a:rPr lang="uk-UA" sz="1400" dirty="0" err="1" smtClean="0">
                <a:latin typeface="Times New Roman"/>
                <a:ea typeface="Calibri"/>
              </a:rPr>
              <a:t>уд</a:t>
            </a:r>
            <a:r>
              <a:rPr lang="uk-UA" sz="1400" dirty="0" smtClean="0">
                <a:latin typeface="Times New Roman"/>
                <a:ea typeface="Calibri"/>
              </a:rPr>
              <a:t>./хв. - </a:t>
            </a:r>
            <a:r>
              <a:rPr lang="uk-UA" sz="1400" b="1" dirty="0" smtClean="0">
                <a:latin typeface="Times New Roman"/>
                <a:ea typeface="Calibri"/>
              </a:rPr>
              <a:t>середнє</a:t>
            </a:r>
            <a:r>
              <a:rPr lang="uk-UA" sz="1400" dirty="0" smtClean="0">
                <a:latin typeface="Times New Roman"/>
                <a:ea typeface="Calibri"/>
              </a:rPr>
              <a:t> фізичне навантаження;</a:t>
            </a:r>
            <a:endParaRPr lang="ru-RU" sz="1400" dirty="0" smtClean="0">
              <a:latin typeface="Times New Roman"/>
              <a:ea typeface="Times New Roman"/>
            </a:endParaRPr>
          </a:p>
          <a:p>
            <a:pPr indent="450215" algn="just">
              <a:lnSpc>
                <a:spcPct val="150000"/>
              </a:lnSpc>
              <a:spcAft>
                <a:spcPts val="0"/>
              </a:spcAft>
              <a:buNone/>
            </a:pPr>
            <a:r>
              <a:rPr lang="uk-UA" sz="1400" dirty="0" smtClean="0">
                <a:latin typeface="Times New Roman"/>
                <a:ea typeface="Calibri"/>
              </a:rPr>
              <a:t>більше 160 </a:t>
            </a:r>
            <a:r>
              <a:rPr lang="uk-UA" sz="1400" dirty="0" err="1" smtClean="0">
                <a:latin typeface="Times New Roman"/>
                <a:ea typeface="Calibri"/>
              </a:rPr>
              <a:t>уд</a:t>
            </a:r>
            <a:r>
              <a:rPr lang="uk-UA" sz="1400" dirty="0" smtClean="0">
                <a:latin typeface="Times New Roman"/>
                <a:ea typeface="Calibri"/>
              </a:rPr>
              <a:t>./хв. - </a:t>
            </a:r>
            <a:r>
              <a:rPr lang="uk-UA" sz="1400" b="1" dirty="0" smtClean="0">
                <a:latin typeface="Times New Roman"/>
                <a:ea typeface="Calibri"/>
              </a:rPr>
              <a:t>значне</a:t>
            </a:r>
            <a:r>
              <a:rPr lang="uk-UA" sz="1400" dirty="0" smtClean="0">
                <a:latin typeface="Times New Roman"/>
                <a:ea typeface="Calibri"/>
              </a:rPr>
              <a:t> фізичне навантаження;</a:t>
            </a:r>
            <a:endParaRPr lang="ru-RU" sz="1400" dirty="0" smtClean="0">
              <a:latin typeface="Times New Roman"/>
              <a:ea typeface="Times New Roman"/>
            </a:endParaRPr>
          </a:p>
          <a:p>
            <a:pPr indent="450215" algn="just">
              <a:lnSpc>
                <a:spcPct val="150000"/>
              </a:lnSpc>
              <a:spcAft>
                <a:spcPts val="0"/>
              </a:spcAft>
              <a:buNone/>
            </a:pPr>
            <a:r>
              <a:rPr lang="uk-UA" sz="1400" dirty="0" smtClean="0">
                <a:latin typeface="Times New Roman"/>
                <a:ea typeface="Calibri"/>
              </a:rPr>
              <a:t>ЧСС - частота серцевих скорочень.</a:t>
            </a:r>
            <a:endParaRPr lang="ru-RU" sz="1400" dirty="0" smtClean="0">
              <a:latin typeface="Times New Roman"/>
              <a:ea typeface="Times New Roman"/>
            </a:endParaRPr>
          </a:p>
          <a:p>
            <a:pPr indent="450215" algn="just">
              <a:lnSpc>
                <a:spcPct val="150000"/>
              </a:lnSpc>
              <a:spcAft>
                <a:spcPts val="0"/>
              </a:spcAft>
              <a:buNone/>
            </a:pPr>
            <a:r>
              <a:rPr lang="uk-UA" sz="1400" dirty="0" smtClean="0">
                <a:latin typeface="Times New Roman"/>
                <a:ea typeface="Calibri"/>
              </a:rPr>
              <a:t>Якщо частота </a:t>
            </a:r>
            <a:r>
              <a:rPr lang="uk-UA" sz="1400" dirty="0" err="1" smtClean="0">
                <a:latin typeface="Times New Roman"/>
                <a:ea typeface="Calibri"/>
              </a:rPr>
              <a:t>сердцевих</a:t>
            </a:r>
            <a:r>
              <a:rPr lang="uk-UA" sz="1400" dirty="0" smtClean="0">
                <a:latin typeface="Times New Roman"/>
                <a:ea typeface="Calibri"/>
              </a:rPr>
              <a:t> скорочень збільшується, педагоги застосовують дихальні вправи та вправи на розслаблення м'язів, дають вихованцям невеликий відпочинок.</a:t>
            </a:r>
            <a:endParaRPr lang="ru-RU" sz="1400" dirty="0">
              <a:latin typeface="Times New Roman"/>
              <a:ea typeface="Times New Roman"/>
            </a:endParaRPr>
          </a:p>
        </p:txBody>
      </p:sp>
      <p:sp>
        <p:nvSpPr>
          <p:cNvPr id="3" name="Прямоугольник 2"/>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476672"/>
            <a:ext cx="8229600" cy="5832648"/>
          </a:xfrm>
        </p:spPr>
        <p:txBody>
          <a:bodyPr>
            <a:normAutofit fontScale="62500" lnSpcReduction="20000"/>
          </a:bodyPr>
          <a:lstStyle/>
          <a:p>
            <a:pPr algn="just">
              <a:buNone/>
            </a:pPr>
            <a:r>
              <a:rPr lang="uk-UA" sz="2200" dirty="0" smtClean="0">
                <a:latin typeface="Times New Roman" pitchFamily="18" charset="0"/>
                <a:cs typeface="Times New Roman" pitchFamily="18" charset="0"/>
              </a:rPr>
              <a:t>Рівень фізичної підготовленості вихованців визначається за показниками рівня розвитку основних фізичних якостей: сили, швидкості, гнучкості, витривалості, координаційних здібностей. Моніторинг розвитку фізичних якостей є важливим елементом у системі збереження здоров'я вихованців, він виступає як метод відстеження, оцінювання, корекції та прогнозування освітньої діяльності. Представлені рухові завдання і методики можуть використовуватися як для оцінки рівня розвитку окремих рухових здібностей вихованців, так і для комплексної оцінки рівня фізичної підготовленості. Фізична якість віддзеркалює рухові можливості вихованців в основі яких лежать її природні задатки. </a:t>
            </a:r>
            <a:endParaRPr lang="ru-RU" sz="2200" dirty="0" smtClean="0">
              <a:latin typeface="Times New Roman" pitchFamily="18" charset="0"/>
              <a:cs typeface="Times New Roman" pitchFamily="18" charset="0"/>
            </a:endParaRPr>
          </a:p>
          <a:p>
            <a:pPr algn="just">
              <a:buNone/>
            </a:pPr>
            <a:r>
              <a:rPr lang="ru-RU" sz="2200" dirty="0" smtClean="0">
                <a:latin typeface="Times New Roman" pitchFamily="18" charset="0"/>
                <a:cs typeface="Times New Roman" pitchFamily="18" charset="0"/>
              </a:rPr>
              <a:t>Для </a:t>
            </a:r>
            <a:r>
              <a:rPr lang="ru-RU" sz="2200" dirty="0" err="1" smtClean="0">
                <a:latin typeface="Times New Roman" pitchFamily="18" charset="0"/>
                <a:cs typeface="Times New Roman" pitchFamily="18" charset="0"/>
              </a:rPr>
              <a:t>проведення</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моніторингового</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дослідження</a:t>
            </a:r>
            <a:r>
              <a:rPr lang="ru-RU" sz="2200" dirty="0" smtClean="0">
                <a:latin typeface="Times New Roman" pitchFamily="18" charset="0"/>
                <a:cs typeface="Times New Roman" pitchFamily="18" charset="0"/>
              </a:rPr>
              <a:t> в </a:t>
            </a:r>
            <a:r>
              <a:rPr lang="ru-RU" sz="2200" dirty="0" err="1" smtClean="0">
                <a:latin typeface="Times New Roman" pitchFamily="18" charset="0"/>
                <a:cs typeface="Times New Roman" pitchFamily="18" charset="0"/>
              </a:rPr>
              <a:t>заклалі</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розроблено</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інструментарій</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проведення</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тестів</a:t>
            </a:r>
            <a:r>
              <a:rPr lang="ru-RU" sz="2200" dirty="0" smtClean="0">
                <a:latin typeface="Times New Roman" pitchFamily="18" charset="0"/>
                <a:cs typeface="Times New Roman" pitchFamily="18" charset="0"/>
              </a:rPr>
              <a:t> для </a:t>
            </a:r>
            <a:r>
              <a:rPr lang="ru-RU" sz="2200" dirty="0" err="1" smtClean="0">
                <a:latin typeface="Times New Roman" pitchFamily="18" charset="0"/>
                <a:cs typeface="Times New Roman" pitchFamily="18" charset="0"/>
              </a:rPr>
              <a:t>визначення</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якості</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фізичної</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підготовленості</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вихованців</a:t>
            </a:r>
            <a:r>
              <a:rPr lang="ru-RU" sz="2200" dirty="0" smtClean="0">
                <a:latin typeface="Times New Roman" pitchFamily="18" charset="0"/>
                <a:cs typeface="Times New Roman" pitchFamily="18" charset="0"/>
              </a:rPr>
              <a:t> .</a:t>
            </a:r>
          </a:p>
          <a:p>
            <a:pPr algn="just">
              <a:buNone/>
            </a:pPr>
            <a:r>
              <a:rPr lang="ru-RU" sz="2200" dirty="0" smtClean="0">
                <a:latin typeface="Times New Roman" pitchFamily="18" charset="0"/>
                <a:cs typeface="Times New Roman" pitchFamily="18" charset="0"/>
              </a:rPr>
              <a:t>В </a:t>
            </a:r>
            <a:r>
              <a:rPr lang="ru-RU" sz="2200" dirty="0" err="1" smtClean="0">
                <a:latin typeface="Times New Roman" pitchFamily="18" charset="0"/>
                <a:cs typeface="Times New Roman" pitchFamily="18" charset="0"/>
              </a:rPr>
              <a:t>гуртках</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естетичної</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гімнастики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фітнес-аеробіки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спорт+хіп-хоп</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боді</a:t>
            </a:r>
            <a:r>
              <a:rPr lang="ru-RU" sz="2200" dirty="0" smtClean="0">
                <a:latin typeface="Times New Roman" pitchFamily="18" charset="0"/>
                <a:cs typeface="Times New Roman" pitchFamily="18" charset="0"/>
              </a:rPr>
              <a:t> балету, </a:t>
            </a:r>
            <a:r>
              <a:rPr lang="ru-RU" sz="2200" dirty="0" err="1" smtClean="0">
                <a:latin typeface="Times New Roman" pitchFamily="18" charset="0"/>
                <a:cs typeface="Times New Roman" pitchFamily="18" charset="0"/>
              </a:rPr>
              <a:t>акройоги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черлідингу</a:t>
            </a:r>
            <a:r>
              <a:rPr lang="ru-RU" sz="2200" dirty="0" smtClean="0">
                <a:latin typeface="Times New Roman" pitchFamily="18" charset="0"/>
                <a:cs typeface="Times New Roman" pitchFamily="18" charset="0"/>
              </a:rPr>
              <a:t> – </a:t>
            </a:r>
            <a:r>
              <a:rPr lang="ru-RU" sz="2200" b="1" dirty="0" err="1" smtClean="0">
                <a:latin typeface="Times New Roman" pitchFamily="18" charset="0"/>
                <a:cs typeface="Times New Roman" pitchFamily="18" charset="0"/>
              </a:rPr>
              <a:t>гнучкість</a:t>
            </a:r>
            <a:r>
              <a:rPr lang="ru-RU" sz="2200" b="1" dirty="0" smtClean="0">
                <a:latin typeface="Times New Roman" pitchFamily="18" charset="0"/>
                <a:cs typeface="Times New Roman" pitchFamily="18" charset="0"/>
              </a:rPr>
              <a:t>, </a:t>
            </a:r>
            <a:r>
              <a:rPr lang="ru-RU" sz="2200" b="1" dirty="0" err="1" smtClean="0">
                <a:latin typeface="Times New Roman" pitchFamily="18" charset="0"/>
                <a:cs typeface="Times New Roman" pitchFamily="18" charset="0"/>
              </a:rPr>
              <a:t>витривалість</a:t>
            </a:r>
            <a:r>
              <a:rPr lang="ru-RU" sz="2200" b="1" dirty="0" smtClean="0">
                <a:latin typeface="Times New Roman" pitchFamily="18" charset="0"/>
                <a:cs typeface="Times New Roman" pitchFamily="18" charset="0"/>
              </a:rPr>
              <a:t>, </a:t>
            </a:r>
            <a:r>
              <a:rPr lang="ru-RU" sz="2200" b="1" dirty="0" err="1" smtClean="0">
                <a:latin typeface="Times New Roman" pitchFamily="18" charset="0"/>
                <a:cs typeface="Times New Roman" pitchFamily="18" charset="0"/>
              </a:rPr>
              <a:t>координація</a:t>
            </a:r>
            <a:r>
              <a:rPr lang="ru-RU" sz="2200" dirty="0" smtClean="0">
                <a:latin typeface="Times New Roman" pitchFamily="18" charset="0"/>
                <a:cs typeface="Times New Roman" pitchFamily="18" charset="0"/>
              </a:rPr>
              <a:t>. В </a:t>
            </a:r>
            <a:r>
              <a:rPr lang="ru-RU" sz="2200" dirty="0" err="1" smtClean="0">
                <a:latin typeface="Times New Roman" pitchFamily="18" charset="0"/>
                <a:cs typeface="Times New Roman" pitchFamily="18" charset="0"/>
              </a:rPr>
              <a:t>гуртках</a:t>
            </a:r>
            <a:r>
              <a:rPr lang="ru-RU" sz="2200" dirty="0" smtClean="0">
                <a:latin typeface="Times New Roman" pitchFamily="18" charset="0"/>
                <a:cs typeface="Times New Roman" pitchFamily="18" charset="0"/>
              </a:rPr>
              <a:t> футболу, </a:t>
            </a:r>
            <a:r>
              <a:rPr lang="ru-RU" sz="2200" dirty="0" err="1" smtClean="0">
                <a:latin typeface="Times New Roman" pitchFamily="18" charset="0"/>
                <a:cs typeface="Times New Roman" pitchFamily="18" charset="0"/>
              </a:rPr>
              <a:t>армспорту</a:t>
            </a:r>
            <a:r>
              <a:rPr lang="ru-RU" sz="2200" dirty="0" smtClean="0">
                <a:latin typeface="Times New Roman" pitchFamily="18" charset="0"/>
                <a:cs typeface="Times New Roman" pitchFamily="18" charset="0"/>
              </a:rPr>
              <a:t>, ЗФП, карате –</a:t>
            </a:r>
            <a:r>
              <a:rPr lang="ru-RU" sz="2200" b="1" dirty="0" smtClean="0">
                <a:latin typeface="Times New Roman" pitchFamily="18" charset="0"/>
                <a:cs typeface="Times New Roman" pitchFamily="18" charset="0"/>
              </a:rPr>
              <a:t> </a:t>
            </a:r>
            <a:r>
              <a:rPr lang="ru-RU" sz="2200" b="1" dirty="0" err="1" smtClean="0">
                <a:latin typeface="Times New Roman" pitchFamily="18" charset="0"/>
                <a:cs typeface="Times New Roman" pitchFamily="18" charset="0"/>
              </a:rPr>
              <a:t>швидкісно</a:t>
            </a:r>
            <a:r>
              <a:rPr lang="ru-RU" sz="2200" dirty="0" err="1" smtClean="0">
                <a:latin typeface="Times New Roman" pitchFamily="18" charset="0"/>
                <a:cs typeface="Times New Roman" pitchFamily="18" charset="0"/>
              </a:rPr>
              <a:t>-</a:t>
            </a:r>
            <a:r>
              <a:rPr lang="ru-RU" sz="2200" b="1" dirty="0" err="1" smtClean="0">
                <a:latin typeface="Times New Roman" pitchFamily="18" charset="0"/>
                <a:cs typeface="Times New Roman" pitchFamily="18" charset="0"/>
              </a:rPr>
              <a:t>силові</a:t>
            </a:r>
            <a:r>
              <a:rPr lang="ru-RU" sz="2200" b="1" dirty="0" smtClean="0">
                <a:latin typeface="Times New Roman" pitchFamily="18" charset="0"/>
                <a:cs typeface="Times New Roman" pitchFamily="18" charset="0"/>
              </a:rPr>
              <a:t>, </a:t>
            </a:r>
            <a:r>
              <a:rPr lang="ru-RU" sz="2200" b="1" dirty="0" err="1" smtClean="0">
                <a:latin typeface="Times New Roman" pitchFamily="18" charset="0"/>
                <a:cs typeface="Times New Roman" pitchFamily="18" charset="0"/>
              </a:rPr>
              <a:t>витривалість</a:t>
            </a:r>
            <a:r>
              <a:rPr lang="ru-RU" sz="2200" b="1" dirty="0" smtClean="0">
                <a:latin typeface="Times New Roman" pitchFamily="18" charset="0"/>
                <a:cs typeface="Times New Roman" pitchFamily="18" charset="0"/>
              </a:rPr>
              <a:t>, </a:t>
            </a:r>
            <a:r>
              <a:rPr lang="ru-RU" sz="2200" b="1" dirty="0" err="1" smtClean="0">
                <a:latin typeface="Times New Roman" pitchFamily="18" charset="0"/>
                <a:cs typeface="Times New Roman" pitchFamily="18" charset="0"/>
              </a:rPr>
              <a:t>швидкість</a:t>
            </a:r>
            <a:r>
              <a:rPr lang="ru-RU" sz="2200" dirty="0" smtClean="0">
                <a:latin typeface="Times New Roman" pitchFamily="18" charset="0"/>
                <a:cs typeface="Times New Roman" pitchFamily="18" charset="0"/>
              </a:rPr>
              <a:t>. У </a:t>
            </a:r>
            <a:r>
              <a:rPr lang="ru-RU" sz="2200" dirty="0" err="1" smtClean="0">
                <a:latin typeface="Times New Roman" pitchFamily="18" charset="0"/>
                <a:cs typeface="Times New Roman" pitchFamily="18" charset="0"/>
              </a:rPr>
              <a:t>проведеному</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дослідженні</a:t>
            </a:r>
            <a:r>
              <a:rPr lang="ru-RU" sz="2200" dirty="0" smtClean="0">
                <a:latin typeface="Times New Roman" pitchFamily="18" charset="0"/>
                <a:cs typeface="Times New Roman" pitchFamily="18" charset="0"/>
              </a:rPr>
              <a:t> взяли участь 720 </a:t>
            </a:r>
            <a:r>
              <a:rPr lang="ru-RU" sz="2200" dirty="0" err="1" smtClean="0">
                <a:latin typeface="Times New Roman" pitchFamily="18" charset="0"/>
                <a:cs typeface="Times New Roman" pitchFamily="18" charset="0"/>
              </a:rPr>
              <a:t>вихованців</a:t>
            </a:r>
            <a:r>
              <a:rPr lang="ru-RU" sz="2200" dirty="0" smtClean="0">
                <a:latin typeface="Times New Roman" pitchFamily="18" charset="0"/>
                <a:cs typeface="Times New Roman" pitchFamily="18" charset="0"/>
              </a:rPr>
              <a:t> та 14 </a:t>
            </a:r>
            <a:r>
              <a:rPr lang="ru-RU" sz="2200" dirty="0" err="1" smtClean="0">
                <a:latin typeface="Times New Roman" pitchFamily="18" charset="0"/>
                <a:cs typeface="Times New Roman" pitchFamily="18" charset="0"/>
              </a:rPr>
              <a:t>керівників</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гуртків</a:t>
            </a:r>
            <a:r>
              <a:rPr lang="ru-RU" sz="2200" dirty="0" smtClean="0">
                <a:latin typeface="Times New Roman" pitchFamily="18" charset="0"/>
                <a:cs typeface="Times New Roman" pitchFamily="18" charset="0"/>
              </a:rPr>
              <a:t>. </a:t>
            </a:r>
          </a:p>
          <a:p>
            <a:pPr algn="just">
              <a:buNone/>
            </a:pPr>
            <a:r>
              <a:rPr lang="ru-RU" sz="2200" dirty="0" err="1" smtClean="0">
                <a:latin typeface="Times New Roman" pitchFamily="18" charset="0"/>
                <a:cs typeface="Times New Roman" pitchFamily="18" charset="0"/>
              </a:rPr>
              <a:t>Діаграма</a:t>
            </a:r>
            <a:r>
              <a:rPr lang="ru-RU" sz="2200" dirty="0" smtClean="0">
                <a:latin typeface="Times New Roman" pitchFamily="18" charset="0"/>
                <a:cs typeface="Times New Roman" pitchFamily="18" charset="0"/>
              </a:rPr>
              <a:t> 1</a:t>
            </a:r>
            <a:r>
              <a:rPr lang="ru-RU" sz="2200" i="1" dirty="0" smtClean="0">
                <a:latin typeface="Times New Roman" pitchFamily="18" charset="0"/>
                <a:cs typeface="Times New Roman" pitchFamily="18" charset="0"/>
              </a:rPr>
              <a:t>(на початок 2018-2019н.р.)</a:t>
            </a:r>
            <a:endParaRPr lang="ru-RU" sz="2200" dirty="0" smtClean="0">
              <a:latin typeface="Times New Roman" pitchFamily="18" charset="0"/>
              <a:cs typeface="Times New Roman" pitchFamily="18" charset="0"/>
            </a:endParaRPr>
          </a:p>
          <a:p>
            <a:pPr algn="just">
              <a:buNone/>
            </a:pPr>
            <a:r>
              <a:rPr lang="uk-UA" sz="2200" dirty="0" smtClean="0">
                <a:latin typeface="Times New Roman" pitchFamily="18" charset="0"/>
                <a:cs typeface="Times New Roman" pitchFamily="18" charset="0"/>
              </a:rPr>
              <a:t> </a:t>
            </a:r>
            <a:endParaRPr lang="ru-RU" sz="2200" dirty="0" smtClean="0">
              <a:latin typeface="Times New Roman" pitchFamily="18" charset="0"/>
              <a:cs typeface="Times New Roman" pitchFamily="18" charset="0"/>
            </a:endParaRPr>
          </a:p>
          <a:p>
            <a:pPr algn="just">
              <a:buNone/>
            </a:pPr>
            <a:r>
              <a:rPr lang="ru-RU" sz="2200" dirty="0" smtClean="0">
                <a:latin typeface="Times New Roman" pitchFamily="18" charset="0"/>
                <a:cs typeface="Times New Roman" pitchFamily="18" charset="0"/>
              </a:rPr>
              <a:t> </a:t>
            </a:r>
            <a:endParaRPr lang="ru-RU" sz="2200" dirty="0" smtClean="0">
              <a:latin typeface="Times New Roman" pitchFamily="18" charset="0"/>
              <a:cs typeface="Times New Roman" pitchFamily="18" charset="0"/>
            </a:endParaRPr>
          </a:p>
          <a:p>
            <a:pPr algn="just">
              <a:buNone/>
            </a:pPr>
            <a:endParaRPr lang="uk-UA" sz="2200" dirty="0" smtClean="0">
              <a:latin typeface="Times New Roman" pitchFamily="18" charset="0"/>
              <a:cs typeface="Times New Roman" pitchFamily="18" charset="0"/>
            </a:endParaRPr>
          </a:p>
          <a:p>
            <a:pPr algn="just">
              <a:buNone/>
            </a:pPr>
            <a:endParaRPr lang="ru-RU" sz="2200" dirty="0" smtClean="0">
              <a:latin typeface="Times New Roman" pitchFamily="18" charset="0"/>
              <a:cs typeface="Times New Roman" pitchFamily="18" charset="0"/>
            </a:endParaRPr>
          </a:p>
          <a:p>
            <a:pPr algn="just">
              <a:buNone/>
            </a:pPr>
            <a:r>
              <a:rPr lang="ru-RU" sz="2200" dirty="0" err="1" smtClean="0">
                <a:latin typeface="Times New Roman" pitchFamily="18" charset="0"/>
                <a:cs typeface="Times New Roman" pitchFamily="18" charset="0"/>
              </a:rPr>
              <a:t>Діаграма</a:t>
            </a:r>
            <a:r>
              <a:rPr lang="ru-RU" sz="2200" dirty="0" smtClean="0">
                <a:latin typeface="Times New Roman" pitchFamily="18" charset="0"/>
                <a:cs typeface="Times New Roman" pitchFamily="18" charset="0"/>
              </a:rPr>
              <a:t> 2 </a:t>
            </a:r>
            <a:r>
              <a:rPr lang="ru-RU" sz="2200" i="1" dirty="0" smtClean="0">
                <a:latin typeface="Times New Roman" pitchFamily="18" charset="0"/>
                <a:cs typeface="Times New Roman" pitchFamily="18" charset="0"/>
              </a:rPr>
              <a:t>(на </a:t>
            </a:r>
            <a:r>
              <a:rPr lang="ru-RU" sz="2200" i="1" dirty="0" err="1" smtClean="0">
                <a:latin typeface="Times New Roman" pitchFamily="18" charset="0"/>
                <a:cs typeface="Times New Roman" pitchFamily="18" charset="0"/>
              </a:rPr>
              <a:t>кінець</a:t>
            </a:r>
            <a:r>
              <a:rPr lang="ru-RU" sz="2200" i="1" dirty="0" smtClean="0">
                <a:latin typeface="Times New Roman" pitchFamily="18" charset="0"/>
                <a:cs typeface="Times New Roman" pitchFamily="18" charset="0"/>
              </a:rPr>
              <a:t> 2018-2019н.р.)</a:t>
            </a:r>
            <a:endParaRPr lang="ru-RU" sz="2200" dirty="0" smtClean="0">
              <a:latin typeface="Times New Roman" pitchFamily="18" charset="0"/>
              <a:cs typeface="Times New Roman" pitchFamily="18" charset="0"/>
            </a:endParaRPr>
          </a:p>
          <a:p>
            <a:pPr algn="just">
              <a:buNone/>
            </a:pPr>
            <a:r>
              <a:rPr lang="uk-UA" sz="2200" dirty="0" smtClean="0">
                <a:latin typeface="Times New Roman" pitchFamily="18" charset="0"/>
                <a:cs typeface="Times New Roman" pitchFamily="18" charset="0"/>
              </a:rPr>
              <a:t>Дані діаграми свідчать про те, що на початок навчального року майже всі вихованці мають нижчі результати ніж на кінець року. Це говорить про те, що за тривалі літні канікули та відсутність занять показники знижуються. І вже інший відсоток ми бачимо на кінець навчального року. Приємною несподіванкою, згідно з результатами, можна вважати те, що 77% вихованців (координація) та 70% (швидкісно-силові) на достатньому рівні на кінець навчального року проти 56% на початок року. Наведена діаграма засвідчила той факт, що володіння вихованцями фізичними навичками відбувається переважно на достатньому та середньому рівнях. Зокрема, керівникам гуртків необхідно збільшити кількість вправ, спрямованих на формування у вихованців гнучкості, витривалості, що значно підвищить якість показників тестування. Дані тестування на швидкість показали, що це завдання виявилось найлегшим. </a:t>
            </a:r>
            <a:r>
              <a:rPr lang="ru-RU" sz="2200" dirty="0" err="1" smtClean="0">
                <a:latin typeface="Times New Roman" pitchFamily="18" charset="0"/>
                <a:cs typeface="Times New Roman" pitchFamily="18" charset="0"/>
              </a:rPr>
              <a:t>Майже</a:t>
            </a:r>
            <a:r>
              <a:rPr lang="ru-RU" sz="2200" dirty="0" smtClean="0">
                <a:latin typeface="Times New Roman" pitchFamily="18" charset="0"/>
                <a:cs typeface="Times New Roman" pitchFamily="18" charset="0"/>
              </a:rPr>
              <a:t> 35% та 25% </a:t>
            </a:r>
            <a:r>
              <a:rPr lang="ru-RU" sz="2200" dirty="0" err="1" smtClean="0">
                <a:latin typeface="Times New Roman" pitchFamily="18" charset="0"/>
                <a:cs typeface="Times New Roman" pitchFamily="18" charset="0"/>
              </a:rPr>
              <a:t>виконали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його</a:t>
            </a:r>
            <a:r>
              <a:rPr lang="ru-RU" sz="2200" dirty="0" smtClean="0">
                <a:latin typeface="Times New Roman" pitchFamily="18" charset="0"/>
                <a:cs typeface="Times New Roman" pitchFamily="18" charset="0"/>
              </a:rPr>
              <a:t> на </a:t>
            </a:r>
            <a:r>
              <a:rPr lang="ru-RU" sz="2200" dirty="0" err="1" smtClean="0">
                <a:latin typeface="Times New Roman" pitchFamily="18" charset="0"/>
                <a:cs typeface="Times New Roman" pitchFamily="18" charset="0"/>
              </a:rPr>
              <a:t>достатньому</a:t>
            </a:r>
            <a:r>
              <a:rPr lang="ru-RU" sz="2200" dirty="0" smtClean="0">
                <a:latin typeface="Times New Roman" pitchFamily="18" charset="0"/>
                <a:cs typeface="Times New Roman" pitchFamily="18" charset="0"/>
              </a:rPr>
              <a:t> та </a:t>
            </a:r>
            <a:r>
              <a:rPr lang="ru-RU" sz="2200" dirty="0" err="1" smtClean="0">
                <a:latin typeface="Times New Roman" pitchFamily="18" charset="0"/>
                <a:cs typeface="Times New Roman" pitchFamily="18" charset="0"/>
              </a:rPr>
              <a:t>середньому</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рівнях</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Виникли</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труднощі</a:t>
            </a:r>
            <a:r>
              <a:rPr lang="ru-RU" sz="2200" dirty="0" smtClean="0">
                <a:latin typeface="Times New Roman" pitchFamily="18" charset="0"/>
                <a:cs typeface="Times New Roman" pitchFamily="18" charset="0"/>
              </a:rPr>
              <a:t> у 15% в </a:t>
            </a:r>
            <a:r>
              <a:rPr lang="ru-RU" sz="2200" dirty="0" err="1" smtClean="0">
                <a:latin typeface="Times New Roman" pitchFamily="18" charset="0"/>
                <a:cs typeface="Times New Roman" pitchFamily="18" charset="0"/>
              </a:rPr>
              <a:t>середньому</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які</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мають</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початковий</a:t>
            </a:r>
            <a:r>
              <a:rPr lang="ru-RU" sz="2200" dirty="0" smtClean="0">
                <a:latin typeface="Times New Roman" pitchFamily="18" charset="0"/>
                <a:cs typeface="Times New Roman" pitchFamily="18" charset="0"/>
              </a:rPr>
              <a:t> </a:t>
            </a:r>
            <a:r>
              <a:rPr lang="ru-RU" sz="2200" dirty="0" err="1" smtClean="0">
                <a:latin typeface="Times New Roman" pitchFamily="18" charset="0"/>
                <a:cs typeface="Times New Roman" pitchFamily="18" charset="0"/>
              </a:rPr>
              <a:t>рівень</a:t>
            </a:r>
            <a:r>
              <a:rPr lang="ru-RU" sz="1400" dirty="0" smtClean="0"/>
              <a:t>.</a:t>
            </a:r>
            <a:endParaRPr lang="ru-RU" sz="1400" dirty="0"/>
          </a:p>
        </p:txBody>
      </p:sp>
      <p:sp>
        <p:nvSpPr>
          <p:cNvPr id="4" name="Прямоугольник 3"/>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5" name="Диаграмма 4"/>
          <p:cNvGraphicFramePr/>
          <p:nvPr/>
        </p:nvGraphicFramePr>
        <p:xfrm>
          <a:off x="611560" y="3043159"/>
          <a:ext cx="3672408" cy="122376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Диаграмма 5"/>
          <p:cNvGraphicFramePr/>
          <p:nvPr/>
        </p:nvGraphicFramePr>
        <p:xfrm>
          <a:off x="4067945" y="2996952"/>
          <a:ext cx="4608512" cy="142875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32656"/>
            <a:ext cx="8229600" cy="5793507"/>
          </a:xfrm>
        </p:spPr>
        <p:txBody>
          <a:bodyPr>
            <a:normAutofit/>
          </a:bodyPr>
          <a:lstStyle/>
          <a:p>
            <a:pPr indent="450215" algn="just">
              <a:lnSpc>
                <a:spcPct val="150000"/>
              </a:lnSpc>
              <a:spcAft>
                <a:spcPts val="0"/>
              </a:spcAft>
              <a:buNone/>
            </a:pPr>
            <a:r>
              <a:rPr lang="ru-RU" sz="1400" dirty="0" err="1" smtClean="0">
                <a:latin typeface="Times New Roman"/>
                <a:ea typeface="Calibri"/>
              </a:rPr>
              <a:t>Дихальна</a:t>
            </a:r>
            <a:r>
              <a:rPr lang="ru-RU" sz="1400" dirty="0" smtClean="0">
                <a:latin typeface="Times New Roman"/>
                <a:ea typeface="Calibri"/>
              </a:rPr>
              <a:t> </a:t>
            </a:r>
            <a:r>
              <a:rPr lang="ru-RU" sz="1400" dirty="0" err="1" smtClean="0">
                <a:latin typeface="Times New Roman"/>
                <a:ea typeface="Calibri"/>
              </a:rPr>
              <a:t>гімнастика</a:t>
            </a:r>
            <a:r>
              <a:rPr lang="ru-RU" sz="1400" dirty="0" smtClean="0">
                <a:latin typeface="Times New Roman"/>
                <a:ea typeface="Calibri"/>
              </a:rPr>
              <a:t> </a:t>
            </a:r>
            <a:r>
              <a:rPr lang="ru-RU" sz="1400" dirty="0" err="1" smtClean="0">
                <a:latin typeface="Times New Roman"/>
                <a:ea typeface="Calibri"/>
              </a:rPr>
              <a:t>розвиває</a:t>
            </a:r>
            <a:r>
              <a:rPr lang="ru-RU" sz="1400" dirty="0" smtClean="0">
                <a:latin typeface="Times New Roman"/>
                <a:ea typeface="Calibri"/>
              </a:rPr>
              <a:t> </a:t>
            </a:r>
            <a:r>
              <a:rPr lang="ru-RU" sz="1400" dirty="0" err="1" smtClean="0">
                <a:latin typeface="Times New Roman"/>
                <a:ea typeface="Calibri"/>
              </a:rPr>
              <a:t>ще</a:t>
            </a:r>
            <a:r>
              <a:rPr lang="ru-RU" sz="1400" dirty="0" smtClean="0">
                <a:latin typeface="Times New Roman"/>
                <a:ea typeface="Calibri"/>
              </a:rPr>
              <a:t> </a:t>
            </a:r>
            <a:r>
              <a:rPr lang="ru-RU" sz="1400" dirty="0" err="1" smtClean="0">
                <a:latin typeface="Times New Roman"/>
                <a:ea typeface="Calibri"/>
              </a:rPr>
              <a:t>недосконалу</a:t>
            </a:r>
            <a:r>
              <a:rPr lang="ru-RU" sz="1400" dirty="0" smtClean="0">
                <a:latin typeface="Times New Roman"/>
                <a:ea typeface="Calibri"/>
              </a:rPr>
              <a:t> </a:t>
            </a:r>
            <a:r>
              <a:rPr lang="ru-RU" sz="1400" dirty="0" err="1" smtClean="0">
                <a:latin typeface="Times New Roman"/>
                <a:ea typeface="Calibri"/>
              </a:rPr>
              <a:t>дихальну</a:t>
            </a:r>
            <a:r>
              <a:rPr lang="ru-RU" sz="1400" dirty="0" smtClean="0">
                <a:latin typeface="Times New Roman"/>
                <a:ea typeface="Calibri"/>
              </a:rPr>
              <a:t> систему </a:t>
            </a:r>
            <a:r>
              <a:rPr lang="ru-RU" sz="1400" dirty="0" err="1" smtClean="0">
                <a:latin typeface="Times New Roman"/>
                <a:ea typeface="Calibri"/>
              </a:rPr>
              <a:t>дитини</a:t>
            </a:r>
            <a:r>
              <a:rPr lang="ru-RU" sz="1400" dirty="0" smtClean="0">
                <a:latin typeface="Times New Roman"/>
                <a:ea typeface="Calibri"/>
              </a:rPr>
              <a:t>, </a:t>
            </a:r>
            <a:r>
              <a:rPr lang="ru-RU" sz="1400" dirty="0" err="1" smtClean="0">
                <a:latin typeface="Times New Roman"/>
                <a:ea typeface="Calibri"/>
              </a:rPr>
              <a:t>зміцнює</a:t>
            </a:r>
            <a:r>
              <a:rPr lang="ru-RU" sz="1400" dirty="0" smtClean="0">
                <a:latin typeface="Times New Roman"/>
                <a:ea typeface="Calibri"/>
              </a:rPr>
              <a:t> </a:t>
            </a:r>
            <a:r>
              <a:rPr lang="ru-RU" sz="1400" dirty="0" err="1" smtClean="0">
                <a:latin typeface="Times New Roman"/>
                <a:ea typeface="Calibri"/>
              </a:rPr>
              <a:t>захисні</a:t>
            </a:r>
            <a:r>
              <a:rPr lang="ru-RU" sz="1400" dirty="0" smtClean="0">
                <a:latin typeface="Times New Roman"/>
                <a:ea typeface="Calibri"/>
              </a:rPr>
              <a:t> </a:t>
            </a:r>
            <a:r>
              <a:rPr lang="ru-RU" sz="1400" dirty="0" err="1" smtClean="0">
                <a:latin typeface="Times New Roman"/>
                <a:ea typeface="Calibri"/>
              </a:rPr>
              <a:t>сили</a:t>
            </a:r>
            <a:r>
              <a:rPr lang="ru-RU" sz="1400" dirty="0" smtClean="0">
                <a:latin typeface="Times New Roman"/>
                <a:ea typeface="Calibri"/>
              </a:rPr>
              <a:t> </a:t>
            </a:r>
            <a:r>
              <a:rPr lang="ru-RU" sz="1400" dirty="0" err="1" smtClean="0">
                <a:latin typeface="Times New Roman"/>
                <a:ea typeface="Calibri"/>
              </a:rPr>
              <a:t>організму</a:t>
            </a:r>
            <a:r>
              <a:rPr lang="ru-RU" sz="1400" dirty="0" smtClean="0">
                <a:latin typeface="Times New Roman"/>
                <a:ea typeface="Calibri"/>
              </a:rPr>
              <a:t> </a:t>
            </a:r>
            <a:r>
              <a:rPr lang="ru-RU" sz="1400" dirty="0" err="1" smtClean="0">
                <a:latin typeface="Times New Roman"/>
                <a:ea typeface="Calibri"/>
              </a:rPr>
              <a:t>і</a:t>
            </a:r>
            <a:r>
              <a:rPr lang="ru-RU" sz="1400" dirty="0" smtClean="0">
                <a:latin typeface="Times New Roman"/>
                <a:ea typeface="Calibri"/>
              </a:rPr>
              <a:t> </a:t>
            </a:r>
            <a:r>
              <a:rPr lang="ru-RU" sz="1400" dirty="0" err="1" smtClean="0">
                <a:latin typeface="Times New Roman"/>
                <a:ea typeface="Calibri"/>
              </a:rPr>
              <a:t>має</a:t>
            </a:r>
            <a:r>
              <a:rPr lang="ru-RU" sz="1400" dirty="0" smtClean="0">
                <a:latin typeface="Times New Roman"/>
                <a:ea typeface="Calibri"/>
              </a:rPr>
              <a:t> ряд </a:t>
            </a:r>
            <a:r>
              <a:rPr lang="ru-RU" sz="1400" dirty="0" err="1" smtClean="0">
                <a:latin typeface="Times New Roman"/>
                <a:ea typeface="Calibri"/>
              </a:rPr>
              <a:t>переваг</a:t>
            </a:r>
            <a:r>
              <a:rPr lang="ru-RU" sz="1400" dirty="0" smtClean="0">
                <a:latin typeface="Times New Roman"/>
                <a:ea typeface="Calibri"/>
              </a:rPr>
              <a:t>. Вона </a:t>
            </a:r>
            <a:r>
              <a:rPr lang="ru-RU" sz="1400" dirty="0" err="1" smtClean="0">
                <a:latin typeface="Times New Roman"/>
                <a:ea typeface="Calibri"/>
              </a:rPr>
              <a:t>заснована</a:t>
            </a:r>
            <a:r>
              <a:rPr lang="ru-RU" sz="1400" dirty="0" smtClean="0">
                <a:latin typeface="Times New Roman"/>
                <a:ea typeface="Calibri"/>
              </a:rPr>
              <a:t> на носовому </a:t>
            </a:r>
            <a:r>
              <a:rPr lang="ru-RU" sz="1400" dirty="0" err="1" smtClean="0">
                <a:latin typeface="Times New Roman"/>
                <a:ea typeface="Calibri"/>
              </a:rPr>
              <a:t>диханні</a:t>
            </a:r>
            <a:r>
              <a:rPr lang="ru-RU" sz="1400" dirty="0" smtClean="0">
                <a:latin typeface="Times New Roman"/>
                <a:ea typeface="Calibri"/>
              </a:rPr>
              <a:t>. </a:t>
            </a:r>
            <a:r>
              <a:rPr lang="ru-RU" sz="1400" dirty="0" err="1" smtClean="0">
                <a:latin typeface="Times New Roman"/>
                <a:ea typeface="Calibri"/>
              </a:rPr>
              <a:t>Використання</a:t>
            </a:r>
            <a:r>
              <a:rPr lang="ru-RU" sz="1400" dirty="0" smtClean="0">
                <a:latin typeface="Times New Roman"/>
                <a:ea typeface="Calibri"/>
              </a:rPr>
              <a:t> </a:t>
            </a:r>
            <a:r>
              <a:rPr lang="ru-RU" sz="1400" dirty="0" err="1" smtClean="0">
                <a:latin typeface="Times New Roman"/>
                <a:ea typeface="Calibri"/>
              </a:rPr>
              <a:t>фізичних</a:t>
            </a:r>
            <a:r>
              <a:rPr lang="ru-RU" sz="1400" dirty="0" smtClean="0">
                <a:latin typeface="Times New Roman"/>
                <a:ea typeface="Calibri"/>
              </a:rPr>
              <a:t> </a:t>
            </a:r>
            <a:r>
              <a:rPr lang="ru-RU" sz="1400" dirty="0" err="1" smtClean="0">
                <a:latin typeface="Times New Roman"/>
                <a:ea typeface="Calibri"/>
              </a:rPr>
              <a:t>вправ</a:t>
            </a:r>
            <a:r>
              <a:rPr lang="ru-RU" sz="1400" dirty="0" smtClean="0">
                <a:latin typeface="Times New Roman"/>
                <a:ea typeface="Calibri"/>
              </a:rPr>
              <a:t>, </a:t>
            </a:r>
            <a:r>
              <a:rPr lang="ru-RU" sz="1400" dirty="0" err="1" smtClean="0">
                <a:latin typeface="Times New Roman"/>
                <a:ea typeface="Calibri"/>
              </a:rPr>
              <a:t>спрямованих</a:t>
            </a:r>
            <a:r>
              <a:rPr lang="ru-RU" sz="1400" dirty="0" smtClean="0">
                <a:latin typeface="Times New Roman"/>
                <a:ea typeface="Calibri"/>
              </a:rPr>
              <a:t> на </a:t>
            </a:r>
            <a:r>
              <a:rPr lang="ru-RU" sz="1400" dirty="0" err="1" smtClean="0">
                <a:latin typeface="Times New Roman"/>
                <a:ea typeface="Calibri"/>
              </a:rPr>
              <a:t>попередження</a:t>
            </a:r>
            <a:r>
              <a:rPr lang="ru-RU" sz="1400" dirty="0" smtClean="0">
                <a:latin typeface="Times New Roman"/>
                <a:ea typeface="Calibri"/>
              </a:rPr>
              <a:t> </a:t>
            </a:r>
            <a:r>
              <a:rPr lang="ru-RU" sz="1400" dirty="0" err="1" smtClean="0">
                <a:latin typeface="Times New Roman"/>
                <a:ea typeface="Calibri"/>
              </a:rPr>
              <a:t>простудних</a:t>
            </a:r>
            <a:r>
              <a:rPr lang="ru-RU" sz="1400" dirty="0" smtClean="0">
                <a:latin typeface="Times New Roman"/>
                <a:ea typeface="Calibri"/>
              </a:rPr>
              <a:t> </a:t>
            </a:r>
            <a:r>
              <a:rPr lang="ru-RU" sz="1400" dirty="0" err="1" smtClean="0">
                <a:latin typeface="Times New Roman"/>
                <a:ea typeface="Calibri"/>
              </a:rPr>
              <a:t>захворювань</a:t>
            </a:r>
            <a:r>
              <a:rPr lang="ru-RU" sz="1400" dirty="0" smtClean="0">
                <a:latin typeface="Times New Roman"/>
                <a:ea typeface="Calibri"/>
              </a:rPr>
              <a:t>, </a:t>
            </a:r>
            <a:r>
              <a:rPr lang="ru-RU" sz="1400" dirty="0" err="1" smtClean="0">
                <a:latin typeface="Times New Roman"/>
                <a:ea typeface="Calibri"/>
              </a:rPr>
              <a:t>поліпшення</a:t>
            </a:r>
            <a:r>
              <a:rPr lang="ru-RU" sz="1400" dirty="0" smtClean="0">
                <a:latin typeface="Times New Roman"/>
                <a:ea typeface="Calibri"/>
              </a:rPr>
              <a:t> </a:t>
            </a:r>
            <a:r>
              <a:rPr lang="ru-RU" sz="1400" dirty="0" err="1" smtClean="0">
                <a:latin typeface="Times New Roman"/>
                <a:ea typeface="Calibri"/>
              </a:rPr>
              <a:t>функцій</a:t>
            </a:r>
            <a:r>
              <a:rPr lang="ru-RU" sz="1400" dirty="0" smtClean="0">
                <a:latin typeface="Times New Roman"/>
                <a:ea typeface="Calibri"/>
              </a:rPr>
              <a:t> </a:t>
            </a:r>
            <a:r>
              <a:rPr lang="ru-RU" sz="1400" dirty="0" err="1" smtClean="0">
                <a:latin typeface="Times New Roman"/>
                <a:ea typeface="Calibri"/>
              </a:rPr>
              <a:t>верхніх</a:t>
            </a:r>
            <a:r>
              <a:rPr lang="ru-RU" sz="1400" dirty="0" smtClean="0">
                <a:latin typeface="Times New Roman"/>
                <a:ea typeface="Calibri"/>
              </a:rPr>
              <a:t> </a:t>
            </a:r>
            <a:r>
              <a:rPr lang="ru-RU" sz="1400" dirty="0" err="1" smtClean="0">
                <a:latin typeface="Times New Roman"/>
                <a:ea typeface="Calibri"/>
              </a:rPr>
              <a:t>дихальних</a:t>
            </a:r>
            <a:r>
              <a:rPr lang="ru-RU" sz="1400" dirty="0" smtClean="0">
                <a:latin typeface="Times New Roman"/>
                <a:ea typeface="Calibri"/>
              </a:rPr>
              <a:t> </a:t>
            </a:r>
            <a:r>
              <a:rPr lang="ru-RU" sz="1400" dirty="0" err="1" smtClean="0">
                <a:latin typeface="Times New Roman"/>
                <a:ea typeface="Calibri"/>
              </a:rPr>
              <a:t>шляхів</a:t>
            </a:r>
            <a:r>
              <a:rPr lang="ru-RU" sz="1400" dirty="0" smtClean="0">
                <a:latin typeface="Times New Roman"/>
                <a:ea typeface="Calibri"/>
              </a:rPr>
              <a:t>, ми </a:t>
            </a:r>
            <a:r>
              <a:rPr lang="ru-RU" sz="1400" dirty="0" err="1" smtClean="0">
                <a:latin typeface="Times New Roman"/>
                <a:ea typeface="Calibri"/>
              </a:rPr>
              <a:t>рекомендуємо</a:t>
            </a:r>
            <a:r>
              <a:rPr lang="ru-RU" sz="1400" dirty="0" smtClean="0">
                <a:latin typeface="Times New Roman"/>
                <a:ea typeface="Calibri"/>
              </a:rPr>
              <a:t> </a:t>
            </a:r>
            <a:r>
              <a:rPr lang="ru-RU" sz="1400" dirty="0" err="1" smtClean="0">
                <a:latin typeface="Times New Roman"/>
                <a:ea typeface="Calibri"/>
              </a:rPr>
              <a:t>застосовувати</a:t>
            </a:r>
            <a:r>
              <a:rPr lang="ru-RU" sz="1400" dirty="0" smtClean="0">
                <a:latin typeface="Times New Roman"/>
                <a:ea typeface="Calibri"/>
              </a:rPr>
              <a:t> у </a:t>
            </a:r>
            <a:r>
              <a:rPr lang="ru-RU" sz="1400" dirty="0" err="1" smtClean="0">
                <a:latin typeface="Times New Roman"/>
                <a:ea typeface="Calibri"/>
              </a:rPr>
              <a:t>всіх</a:t>
            </a:r>
            <a:r>
              <a:rPr lang="ru-RU" sz="1400" dirty="0" smtClean="0">
                <a:latin typeface="Times New Roman"/>
                <a:ea typeface="Calibri"/>
              </a:rPr>
              <a:t> </a:t>
            </a:r>
            <a:r>
              <a:rPr lang="ru-RU" sz="1400" dirty="0" err="1" smtClean="0">
                <a:latin typeface="Times New Roman"/>
                <a:ea typeface="Calibri"/>
              </a:rPr>
              <a:t>групах</a:t>
            </a:r>
            <a:r>
              <a:rPr lang="ru-RU" sz="1400" dirty="0" smtClean="0">
                <a:latin typeface="Times New Roman"/>
                <a:ea typeface="Calibri"/>
              </a:rPr>
              <a:t>. </a:t>
            </a:r>
            <a:r>
              <a:rPr lang="uk-UA" sz="1400" dirty="0" smtClean="0">
                <a:latin typeface="Times New Roman"/>
                <a:ea typeface="Calibri"/>
              </a:rPr>
              <a:t>Керівники </a:t>
            </a:r>
            <a:r>
              <a:rPr lang="uk-UA" sz="1400" dirty="0" err="1" smtClean="0">
                <a:latin typeface="Times New Roman"/>
                <a:ea typeface="Calibri"/>
              </a:rPr>
              <a:t>гурткі</a:t>
            </a:r>
            <a:r>
              <a:rPr lang="ru-RU" sz="1400" dirty="0" smtClean="0">
                <a:latin typeface="Times New Roman"/>
                <a:ea typeface="Calibri"/>
              </a:rPr>
              <a:t>в</a:t>
            </a:r>
            <a:r>
              <a:rPr lang="uk-UA" sz="1400" dirty="0" smtClean="0">
                <a:latin typeface="Times New Roman"/>
                <a:ea typeface="Calibri"/>
              </a:rPr>
              <a:t> естетичної гімнастики </a:t>
            </a:r>
            <a:r>
              <a:rPr lang="uk-UA" sz="1400" dirty="0" err="1" smtClean="0">
                <a:latin typeface="Times New Roman"/>
                <a:ea typeface="Calibri"/>
              </a:rPr>
              <a:t>Балаєва</a:t>
            </a:r>
            <a:r>
              <a:rPr lang="uk-UA" sz="1400" dirty="0" smtClean="0">
                <a:latin typeface="Times New Roman"/>
                <a:ea typeface="Calibri"/>
              </a:rPr>
              <a:t> В.В. та загально-фізичної підготовки Семеряга О.М. застосовують дихальну гімнастику за методикою О.</a:t>
            </a:r>
            <a:r>
              <a:rPr lang="uk-UA" sz="1400" dirty="0" err="1" smtClean="0">
                <a:latin typeface="Times New Roman"/>
                <a:ea typeface="Calibri"/>
              </a:rPr>
              <a:t>Стрельникової</a:t>
            </a:r>
            <a:r>
              <a:rPr lang="uk-UA" sz="1400" dirty="0" smtClean="0">
                <a:latin typeface="Times New Roman"/>
                <a:ea typeface="Calibri"/>
              </a:rPr>
              <a:t> на початку і наприкінці заняття. </a:t>
            </a:r>
            <a:endParaRPr lang="ru-RU" sz="1400" dirty="0">
              <a:latin typeface="Times New Roman"/>
              <a:ea typeface="Times New Roman"/>
            </a:endParaRPr>
          </a:p>
        </p:txBody>
      </p:sp>
      <p:pic>
        <p:nvPicPr>
          <p:cNvPr id="4" name="Рисунок 3"/>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tretch>
            <a:fillRect/>
          </a:stretch>
        </p:blipFill>
        <p:spPr>
          <a:xfrm>
            <a:off x="539552" y="2492896"/>
            <a:ext cx="2808312" cy="19442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p:cNvPicPr/>
          <p:nvPr/>
        </p:nvPicPr>
        <p:blipFill>
          <a:blip r:embed="rId3" cstate="print"/>
          <a:stretch>
            <a:fillRect/>
          </a:stretch>
        </p:blipFill>
        <p:spPr>
          <a:xfrm>
            <a:off x="4499992" y="2564904"/>
            <a:ext cx="2664296" cy="18722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tretch>
            <a:fillRect/>
          </a:stretch>
        </p:blipFill>
        <p:spPr>
          <a:xfrm>
            <a:off x="7164288" y="3861048"/>
            <a:ext cx="1440160" cy="208823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26" name="Rectangle 2"/>
          <p:cNvSpPr>
            <a:spLocks noChangeArrowheads="1"/>
          </p:cNvSpPr>
          <p:nvPr/>
        </p:nvSpPr>
        <p:spPr bwMode="auto">
          <a:xfrm>
            <a:off x="611560" y="5949280"/>
            <a:ext cx="3384376" cy="381000"/>
          </a:xfrm>
          <a:prstGeom prst="rect">
            <a:avLst/>
          </a:prstGeom>
          <a:solidFill>
            <a:srgbClr val="FFFFFF"/>
          </a:solidFill>
          <a:ln w="31750">
            <a:solidFill>
              <a:srgbClr val="9BBB59"/>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Заняття</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гуртка</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естетичної</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гімнастики</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027" name="Rectangle 3"/>
          <p:cNvSpPr>
            <a:spLocks noChangeArrowheads="1"/>
          </p:cNvSpPr>
          <p:nvPr/>
        </p:nvSpPr>
        <p:spPr bwMode="auto">
          <a:xfrm>
            <a:off x="4427984" y="4869160"/>
            <a:ext cx="2592288" cy="381000"/>
          </a:xfrm>
          <a:prstGeom prst="rect">
            <a:avLst/>
          </a:prstGeom>
          <a:solidFill>
            <a:srgbClr val="FFFFFF"/>
          </a:solidFill>
          <a:ln w="31750">
            <a:solidFill>
              <a:srgbClr val="9BBB59"/>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Заняття</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гуртка</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ЗФП</a:t>
            </a:r>
          </a:p>
        </p:txBody>
      </p:sp>
      <p:pic>
        <p:nvPicPr>
          <p:cNvPr id="12" name="Рисунок 11"/>
          <p:cNvPicPr>
            <a:picLocks noChangeAspect="1"/>
          </p:cNvPicPr>
          <p:nvPr/>
        </p:nvPicPr>
        <p:blipFill rotWithShape="1">
          <a:blip r:embed="rId5" cstate="print">
            <a:extLst>
              <a:ext uri="{28A0092B-C50C-407E-A947-70E740481C1C}">
                <a14:useLocalDpi xmlns:a14="http://schemas.microsoft.com/office/drawing/2010/main" xmlns="" val="0"/>
              </a:ext>
            </a:extLst>
          </a:blip>
          <a:srcRect l="20196" t="11575" r="5490" b="7138"/>
          <a:stretch/>
        </p:blipFill>
        <p:spPr>
          <a:xfrm>
            <a:off x="1547664" y="4077072"/>
            <a:ext cx="2692281" cy="172819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Прямоугольник 8"/>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20688"/>
            <a:ext cx="8229600" cy="5505475"/>
          </a:xfrm>
        </p:spPr>
        <p:txBody>
          <a:bodyPr>
            <a:normAutofit/>
          </a:bodyPr>
          <a:lstStyle/>
          <a:p>
            <a:pPr indent="450215" algn="just">
              <a:lnSpc>
                <a:spcPct val="150000"/>
              </a:lnSpc>
              <a:spcAft>
                <a:spcPts val="0"/>
              </a:spcAft>
            </a:pPr>
            <a:r>
              <a:rPr lang="ru-RU" sz="1400" dirty="0" smtClean="0">
                <a:solidFill>
                  <a:srgbClr val="000000"/>
                </a:solidFill>
                <a:latin typeface="Times New Roman"/>
                <a:ea typeface="Calibri"/>
              </a:rPr>
              <a:t>В </a:t>
            </a:r>
            <a:r>
              <a:rPr lang="ru-RU" sz="1400" dirty="0" err="1" smtClean="0">
                <a:solidFill>
                  <a:srgbClr val="000000"/>
                </a:solidFill>
                <a:latin typeface="Times New Roman"/>
                <a:ea typeface="Calibri"/>
              </a:rPr>
              <a:t>музиці</a:t>
            </a:r>
            <a:r>
              <a:rPr lang="ru-RU" sz="1400" dirty="0" smtClean="0">
                <a:solidFill>
                  <a:srgbClr val="000000"/>
                </a:solidFill>
                <a:latin typeface="Times New Roman"/>
                <a:ea typeface="Calibri"/>
              </a:rPr>
              <a:t>, як </a:t>
            </a:r>
            <a:r>
              <a:rPr lang="ru-RU" sz="1400" dirty="0" err="1" smtClean="0">
                <a:solidFill>
                  <a:srgbClr val="000000"/>
                </a:solidFill>
                <a:latin typeface="Times New Roman"/>
                <a:ea typeface="Calibri"/>
              </a:rPr>
              <a:t>відомо</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знаходиться</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величезний</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здоров’я</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зміцнюючий</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потенціал</a:t>
            </a:r>
            <a:r>
              <a:rPr lang="ru-RU" sz="1400" dirty="0" smtClean="0">
                <a:solidFill>
                  <a:srgbClr val="000000"/>
                </a:solidFill>
                <a:latin typeface="Times New Roman"/>
                <a:ea typeface="Calibri"/>
              </a:rPr>
              <a:t>. Вона </a:t>
            </a:r>
            <a:r>
              <a:rPr lang="ru-RU" sz="1400" dirty="0" err="1" smtClean="0">
                <a:solidFill>
                  <a:srgbClr val="000000"/>
                </a:solidFill>
                <a:latin typeface="Times New Roman"/>
                <a:ea typeface="Calibri"/>
              </a:rPr>
              <a:t>допомагає</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знімати</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стреси</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стимулювати</a:t>
            </a:r>
            <a:r>
              <a:rPr lang="ru-RU" sz="1400" dirty="0" smtClean="0">
                <a:solidFill>
                  <a:srgbClr val="000000"/>
                </a:solidFill>
                <a:latin typeface="Times New Roman"/>
                <a:ea typeface="Calibri"/>
              </a:rPr>
              <a:t> роботу </a:t>
            </a:r>
            <a:r>
              <a:rPr lang="ru-RU" sz="1400" dirty="0" err="1" smtClean="0">
                <a:solidFill>
                  <a:srgbClr val="000000"/>
                </a:solidFill>
                <a:latin typeface="Times New Roman"/>
                <a:ea typeface="Calibri"/>
              </a:rPr>
              <a:t>мозку</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підвищити</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засвоєння</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сприяє</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естетичному</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вихованню</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Залежно</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від</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частоти</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коливання</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рівня</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голосності</a:t>
            </a:r>
            <a:r>
              <a:rPr lang="ru-RU" sz="1400" dirty="0" smtClean="0">
                <a:solidFill>
                  <a:srgbClr val="000000"/>
                </a:solidFill>
                <a:latin typeface="Times New Roman"/>
                <a:ea typeface="Calibri"/>
              </a:rPr>
              <a:t>, ритму, звук </a:t>
            </a:r>
            <a:r>
              <a:rPr lang="ru-RU" sz="1400" dirty="0" err="1" smtClean="0">
                <a:solidFill>
                  <a:srgbClr val="000000"/>
                </a:solidFill>
                <a:latin typeface="Times New Roman"/>
                <a:ea typeface="Calibri"/>
              </a:rPr>
              <a:t>впливає</a:t>
            </a:r>
            <a:r>
              <a:rPr lang="ru-RU" sz="1400" dirty="0" smtClean="0">
                <a:solidFill>
                  <a:srgbClr val="000000"/>
                </a:solidFill>
                <a:latin typeface="Times New Roman"/>
                <a:ea typeface="Calibri"/>
              </a:rPr>
              <a:t> на </a:t>
            </a:r>
            <a:r>
              <a:rPr lang="ru-RU" sz="1400" dirty="0" err="1" smtClean="0">
                <a:solidFill>
                  <a:srgbClr val="000000"/>
                </a:solidFill>
                <a:latin typeface="Times New Roman"/>
                <a:ea typeface="Calibri"/>
              </a:rPr>
              <a:t>людину</a:t>
            </a:r>
            <a:r>
              <a:rPr lang="ru-RU" sz="1400" dirty="0" smtClean="0">
                <a:solidFill>
                  <a:srgbClr val="000000"/>
                </a:solidFill>
                <a:latin typeface="Times New Roman"/>
                <a:ea typeface="Calibri"/>
              </a:rPr>
              <a:t>. Правильно </a:t>
            </a:r>
            <a:r>
              <a:rPr lang="ru-RU" sz="1400" dirty="0" err="1" smtClean="0">
                <a:solidFill>
                  <a:srgbClr val="000000"/>
                </a:solidFill>
                <a:latin typeface="Times New Roman"/>
                <a:ea typeface="Calibri"/>
              </a:rPr>
              <a:t>підібрані</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мелодії</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здатні</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активізувати</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людські</a:t>
            </a:r>
            <a:r>
              <a:rPr lang="ru-RU" sz="1400" dirty="0" smtClean="0">
                <a:solidFill>
                  <a:srgbClr val="000000"/>
                </a:solidFill>
                <a:latin typeface="Times New Roman"/>
                <a:ea typeface="Calibri"/>
              </a:rPr>
              <a:t> </a:t>
            </a:r>
            <a:r>
              <a:rPr lang="ru-RU" sz="1400" dirty="0" err="1" smtClean="0">
                <a:solidFill>
                  <a:srgbClr val="000000"/>
                </a:solidFill>
                <a:latin typeface="Times New Roman"/>
                <a:ea typeface="Calibri"/>
              </a:rPr>
              <a:t>резерви</a:t>
            </a:r>
            <a:r>
              <a:rPr lang="ru-RU" sz="1400" dirty="0" smtClean="0">
                <a:solidFill>
                  <a:srgbClr val="000000"/>
                </a:solidFill>
                <a:latin typeface="Times New Roman"/>
                <a:ea typeface="Calibri"/>
              </a:rPr>
              <a:t>. </a:t>
            </a:r>
            <a:endParaRPr lang="ru-RU" sz="1400" dirty="0" smtClean="0">
              <a:latin typeface="Times New Roman"/>
              <a:ea typeface="Times New Roman"/>
            </a:endParaRPr>
          </a:p>
          <a:p>
            <a:r>
              <a:rPr lang="uk-UA" sz="1400" dirty="0" smtClean="0">
                <a:solidFill>
                  <a:srgbClr val="000000"/>
                </a:solidFill>
                <a:latin typeface="Times New Roman"/>
                <a:ea typeface="Times New Roman"/>
              </a:rPr>
              <a:t>Більшість керівників гуртків в першій частині заняття, проводять розминку під музичний супровід. </a:t>
            </a:r>
            <a:r>
              <a:rPr lang="ru-RU" sz="1400" dirty="0" err="1" smtClean="0">
                <a:solidFill>
                  <a:srgbClr val="000000"/>
                </a:solidFill>
                <a:latin typeface="Times New Roman"/>
                <a:ea typeface="Times New Roman"/>
              </a:rPr>
              <a:t>Існує</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безліч</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різних</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стилів</a:t>
            </a:r>
            <a:r>
              <a:rPr lang="ru-RU" sz="1400" dirty="0" smtClean="0">
                <a:solidFill>
                  <a:srgbClr val="000000"/>
                </a:solidFill>
                <a:latin typeface="Times New Roman"/>
                <a:ea typeface="Times New Roman"/>
              </a:rPr>
              <a:t> та </a:t>
            </a:r>
            <a:r>
              <a:rPr lang="ru-RU" sz="1400" dirty="0" err="1" smtClean="0">
                <a:solidFill>
                  <a:srgbClr val="000000"/>
                </a:solidFill>
                <a:latin typeface="Times New Roman"/>
                <a:ea typeface="Times New Roman"/>
              </a:rPr>
              <a:t>напрямків</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музики</a:t>
            </a:r>
            <a:r>
              <a:rPr lang="ru-RU" sz="1400" dirty="0" smtClean="0">
                <a:solidFill>
                  <a:srgbClr val="000000"/>
                </a:solidFill>
                <a:latin typeface="Times New Roman"/>
                <a:ea typeface="Times New Roman"/>
              </a:rPr>
              <a:t>. Але </a:t>
            </a:r>
            <a:r>
              <a:rPr lang="ru-RU" sz="1400" dirty="0" err="1" smtClean="0">
                <a:solidFill>
                  <a:srgbClr val="000000"/>
                </a:solidFill>
                <a:latin typeface="Times New Roman"/>
                <a:ea typeface="Times New Roman"/>
              </a:rPr>
              <a:t>дуже</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важливо</a:t>
            </a:r>
            <a:r>
              <a:rPr lang="ru-RU" sz="1400" dirty="0" smtClean="0">
                <a:solidFill>
                  <a:srgbClr val="000000"/>
                </a:solidFill>
                <a:latin typeface="Times New Roman"/>
                <a:ea typeface="Times New Roman"/>
              </a:rPr>
              <a:t> правильно </a:t>
            </a:r>
            <a:r>
              <a:rPr lang="ru-RU" sz="1400" dirty="0" err="1" smtClean="0">
                <a:solidFill>
                  <a:srgbClr val="000000"/>
                </a:solidFill>
                <a:latin typeface="Times New Roman"/>
                <a:ea typeface="Times New Roman"/>
              </a:rPr>
              <a:t>підібрати</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композицію</a:t>
            </a:r>
            <a:r>
              <a:rPr lang="ru-RU" sz="1400" dirty="0" smtClean="0">
                <a:solidFill>
                  <a:srgbClr val="000000"/>
                </a:solidFill>
                <a:latin typeface="Times New Roman"/>
                <a:ea typeface="Times New Roman"/>
              </a:rPr>
              <a:t> для </a:t>
            </a:r>
            <a:r>
              <a:rPr lang="ru-RU" sz="1400" dirty="0" err="1" smtClean="0">
                <a:solidFill>
                  <a:srgbClr val="000000"/>
                </a:solidFill>
                <a:latin typeface="Times New Roman"/>
                <a:ea typeface="Times New Roman"/>
              </a:rPr>
              <a:t>роботи</a:t>
            </a:r>
            <a:r>
              <a:rPr lang="ru-RU" sz="1400" dirty="0" smtClean="0">
                <a:solidFill>
                  <a:srgbClr val="000000"/>
                </a:solidFill>
                <a:latin typeface="Times New Roman"/>
                <a:ea typeface="Times New Roman"/>
              </a:rPr>
              <a:t> на </a:t>
            </a:r>
            <a:r>
              <a:rPr lang="ru-RU" sz="1400" dirty="0" err="1" smtClean="0">
                <a:solidFill>
                  <a:srgbClr val="000000"/>
                </a:solidFill>
                <a:latin typeface="Times New Roman"/>
                <a:ea typeface="Times New Roman"/>
              </a:rPr>
              <a:t>занятті</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гуртка</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Тобто</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знайти</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музику</a:t>
            </a:r>
            <a:r>
              <a:rPr lang="ru-RU" sz="1400" dirty="0" smtClean="0">
                <a:solidFill>
                  <a:srgbClr val="000000"/>
                </a:solidFill>
                <a:latin typeface="Times New Roman"/>
                <a:ea typeface="Times New Roman"/>
              </a:rPr>
              <a:t>, яка б </a:t>
            </a:r>
            <a:r>
              <a:rPr lang="ru-RU" sz="1400" dirty="0" err="1" smtClean="0">
                <a:solidFill>
                  <a:srgbClr val="000000"/>
                </a:solidFill>
                <a:latin typeface="Times New Roman"/>
                <a:ea typeface="Times New Roman"/>
              </a:rPr>
              <a:t>сподобалася</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дітям</a:t>
            </a:r>
            <a:r>
              <a:rPr lang="ru-RU" sz="1400" dirty="0" smtClean="0">
                <a:solidFill>
                  <a:srgbClr val="000000"/>
                </a:solidFill>
                <a:latin typeface="Times New Roman"/>
                <a:ea typeface="Times New Roman"/>
              </a:rPr>
              <a:t>. </a:t>
            </a:r>
            <a:r>
              <a:rPr lang="uk-UA" sz="1400" dirty="0" smtClean="0">
                <a:solidFill>
                  <a:srgbClr val="000000"/>
                </a:solidFill>
                <a:latin typeface="Times New Roman"/>
                <a:ea typeface="Times New Roman"/>
              </a:rPr>
              <a:t>Для підготовки до змагань, показових виступів </a:t>
            </a:r>
            <a:r>
              <a:rPr lang="ru-RU" sz="1400" dirty="0" err="1" smtClean="0">
                <a:solidFill>
                  <a:srgbClr val="000000"/>
                </a:solidFill>
                <a:latin typeface="Times New Roman"/>
                <a:ea typeface="Times New Roman"/>
              </a:rPr>
              <a:t>використову</a:t>
            </a:r>
            <a:r>
              <a:rPr lang="uk-UA" sz="1400" dirty="0" err="1" smtClean="0">
                <a:solidFill>
                  <a:srgbClr val="000000"/>
                </a:solidFill>
                <a:latin typeface="Times New Roman"/>
                <a:ea typeface="Times New Roman"/>
              </a:rPr>
              <a:t>ється</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класичн</a:t>
            </a:r>
            <a:r>
              <a:rPr lang="uk-UA" sz="1400" dirty="0" smtClean="0">
                <a:solidFill>
                  <a:srgbClr val="000000"/>
                </a:solidFill>
                <a:latin typeface="Times New Roman"/>
                <a:ea typeface="Times New Roman"/>
              </a:rPr>
              <a:t>а, сучасна, інструментальна, джазова</a:t>
            </a:r>
            <a:r>
              <a:rPr lang="ru-RU" sz="1400" dirty="0" smtClean="0">
                <a:solidFill>
                  <a:srgbClr val="000000"/>
                </a:solidFill>
                <a:latin typeface="Times New Roman"/>
                <a:ea typeface="Times New Roman"/>
              </a:rPr>
              <a:t> </a:t>
            </a:r>
            <a:r>
              <a:rPr lang="ru-RU" sz="1400" dirty="0" err="1" smtClean="0">
                <a:solidFill>
                  <a:srgbClr val="000000"/>
                </a:solidFill>
                <a:latin typeface="Times New Roman"/>
                <a:ea typeface="Times New Roman"/>
              </a:rPr>
              <a:t>музик</a:t>
            </a:r>
            <a:r>
              <a:rPr lang="uk-UA" sz="1400" dirty="0" smtClean="0">
                <a:solidFill>
                  <a:srgbClr val="000000"/>
                </a:solidFill>
                <a:latin typeface="Times New Roman"/>
                <a:ea typeface="Times New Roman"/>
              </a:rPr>
              <a:t>а. Крім того, з’ясовано, що вихованці знову почувши цю саму музику, починають згадувати попереднє заняття і самостійно виконувати раніше вивчені вправи. Кожне заняття гуртка </a:t>
            </a:r>
            <a:r>
              <a:rPr lang="uk-UA" sz="1400" dirty="0" err="1" smtClean="0">
                <a:solidFill>
                  <a:srgbClr val="000000"/>
                </a:solidFill>
                <a:latin typeface="Times New Roman"/>
                <a:ea typeface="Times New Roman"/>
              </a:rPr>
              <a:t>Боді</a:t>
            </a:r>
            <a:r>
              <a:rPr lang="uk-UA" sz="1400" dirty="0" smtClean="0">
                <a:solidFill>
                  <a:srgbClr val="000000"/>
                </a:solidFill>
                <a:latin typeface="Times New Roman"/>
                <a:ea typeface="Times New Roman"/>
              </a:rPr>
              <a:t> балету (</a:t>
            </a:r>
            <a:r>
              <a:rPr lang="uk-UA" sz="1400" dirty="0" err="1" smtClean="0">
                <a:solidFill>
                  <a:srgbClr val="000000"/>
                </a:solidFill>
                <a:latin typeface="Times New Roman"/>
                <a:ea typeface="Times New Roman"/>
              </a:rPr>
              <a:t>кер</a:t>
            </a:r>
            <a:r>
              <a:rPr lang="uk-UA" sz="1400" dirty="0" smtClean="0">
                <a:solidFill>
                  <a:srgbClr val="000000"/>
                </a:solidFill>
                <a:latin typeface="Times New Roman"/>
                <a:ea typeface="Times New Roman"/>
              </a:rPr>
              <a:t>. гуртка </a:t>
            </a:r>
            <a:r>
              <a:rPr lang="uk-UA" sz="1400" dirty="0" err="1" smtClean="0">
                <a:solidFill>
                  <a:srgbClr val="000000"/>
                </a:solidFill>
                <a:latin typeface="Times New Roman"/>
                <a:ea typeface="Times New Roman"/>
              </a:rPr>
              <a:t>Онищенко</a:t>
            </a:r>
            <a:r>
              <a:rPr lang="uk-UA" sz="1400" dirty="0" smtClean="0">
                <a:solidFill>
                  <a:srgbClr val="000000"/>
                </a:solidFill>
                <a:latin typeface="Times New Roman"/>
                <a:ea typeface="Times New Roman"/>
              </a:rPr>
              <a:t> І.А.) поєднане з важливим компонентом музикою. Без урахування тісного взаємозв’язку музики і танцю, розуміння її образного та емоційного змісту неможливо досягти справжньої виразності виконання рухів.</a:t>
            </a:r>
            <a:endParaRPr lang="ru-RU" sz="1400" dirty="0"/>
          </a:p>
        </p:txBody>
      </p:sp>
      <p:pic>
        <p:nvPicPr>
          <p:cNvPr id="5" name="Рисунок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67544" y="4221088"/>
            <a:ext cx="2717788" cy="1800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p:cNvPicPr/>
          <p:nvPr/>
        </p:nvPicPr>
        <p:blipFill>
          <a:blip r:embed="rId3"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tretch>
            <a:fillRect/>
          </a:stretch>
        </p:blipFill>
        <p:spPr>
          <a:xfrm>
            <a:off x="6228184" y="4149080"/>
            <a:ext cx="2664296" cy="18722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p:cNvPicPr/>
          <p:nvPr/>
        </p:nvPicPr>
        <p:blipFill>
          <a:blip r:embed="rId4"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tretch>
            <a:fillRect/>
          </a:stretch>
        </p:blipFill>
        <p:spPr>
          <a:xfrm>
            <a:off x="3347864" y="4149080"/>
            <a:ext cx="2736304" cy="18722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Прямоугольник 7"/>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352928" cy="2088232"/>
          </a:xfrm>
        </p:spPr>
        <p:txBody>
          <a:bodyPr>
            <a:normAutofit fontScale="90000"/>
          </a:bodyPr>
          <a:lstStyle/>
          <a:p>
            <a:pPr indent="450215" algn="just">
              <a:lnSpc>
                <a:spcPct val="150000"/>
              </a:lnSpc>
              <a:spcAft>
                <a:spcPts val="0"/>
              </a:spcAft>
            </a:pPr>
            <a:r>
              <a:rPr lang="uk-UA" sz="1400" dirty="0" smtClean="0">
                <a:solidFill>
                  <a:srgbClr val="000000"/>
                </a:solidFill>
                <a:latin typeface="Times New Roman"/>
                <a:ea typeface="Times New Roman"/>
              </a:rPr>
              <a:t>Культура рухів, є важливим мотивуючим елементом, який впливає на формування успіху вихованців. Культуру рухів, яка включає в себе уміння зберігати правильну поставу, пластичність, рухово-координаційні якості, керівники гуртків естетичної гімнастики </a:t>
            </a:r>
            <a:r>
              <a:rPr lang="uk-UA" sz="1400" dirty="0" err="1" smtClean="0">
                <a:solidFill>
                  <a:srgbClr val="000000"/>
                </a:solidFill>
                <a:latin typeface="Times New Roman"/>
                <a:ea typeface="Times New Roman"/>
              </a:rPr>
              <a:t>Балаєва</a:t>
            </a:r>
            <a:r>
              <a:rPr lang="uk-UA" sz="1400" dirty="0" smtClean="0">
                <a:solidFill>
                  <a:srgbClr val="000000"/>
                </a:solidFill>
                <a:latin typeface="Times New Roman"/>
                <a:ea typeface="Times New Roman"/>
              </a:rPr>
              <a:t> В.В. та </a:t>
            </a:r>
            <a:r>
              <a:rPr lang="uk-UA" sz="1400" dirty="0" err="1" smtClean="0">
                <a:solidFill>
                  <a:srgbClr val="000000"/>
                </a:solidFill>
                <a:latin typeface="Times New Roman"/>
                <a:ea typeface="Times New Roman"/>
              </a:rPr>
              <a:t>Зубенко</a:t>
            </a:r>
            <a:r>
              <a:rPr lang="uk-UA" sz="1400" dirty="0" smtClean="0">
                <a:solidFill>
                  <a:srgbClr val="000000"/>
                </a:solidFill>
                <a:latin typeface="Times New Roman"/>
                <a:ea typeface="Times New Roman"/>
              </a:rPr>
              <a:t> О.В. цілеспрямовано розвивають і вдосконалюють, використовуючи спеціальні засоби і методи естетичної гімнастики, з урахуванням вікових та індивідуальних особливостей. За допомогою гімнастичних вправ керівник гуртка карате </a:t>
            </a:r>
            <a:r>
              <a:rPr lang="uk-UA" sz="1400" dirty="0" err="1" smtClean="0">
                <a:solidFill>
                  <a:srgbClr val="000000"/>
                </a:solidFill>
                <a:latin typeface="Times New Roman"/>
                <a:ea typeface="Times New Roman"/>
              </a:rPr>
              <a:t>Панчуков</a:t>
            </a:r>
            <a:r>
              <a:rPr lang="uk-UA" sz="1400" dirty="0" smtClean="0">
                <a:solidFill>
                  <a:srgbClr val="000000"/>
                </a:solidFill>
                <a:latin typeface="Times New Roman"/>
                <a:ea typeface="Times New Roman"/>
              </a:rPr>
              <a:t> О.Г. формує необхідні рухові навички та вміння, удосконалює школу рухів, розвиває  основні рухові якості (силу, гнучкість,спритність. швидкість) різні види витривалості, виправляє дефекти постави. </a:t>
            </a:r>
            <a:endParaRPr lang="ru-RU" sz="1400" dirty="0">
              <a:latin typeface="Times New Roman"/>
              <a:ea typeface="Times New Roman"/>
            </a:endParaRPr>
          </a:p>
        </p:txBody>
      </p:sp>
      <p:pic>
        <p:nvPicPr>
          <p:cNvPr id="6" name="Picture 5" descr="D:\#work system\рабочий стол\фото презентация\IMG_20171211_163004.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16016" y="2492896"/>
            <a:ext cx="3584181" cy="201622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xmlns="">
                <a:solidFill>
                  <a:srgbClr val="FFFFFF"/>
                </a:solidFill>
              </a14:hiddenFill>
            </a:ext>
          </a:extLst>
        </p:spPr>
      </p:pic>
      <p:pic>
        <p:nvPicPr>
          <p:cNvPr id="8" name="Рисунок 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99592" y="2492896"/>
            <a:ext cx="2613025" cy="20066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 name="Рисунок 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475656" y="4509120"/>
            <a:ext cx="3092087" cy="206413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p:cNvPicPr>
            <a:picLocks noGrp="1" noChangeAspect="1" noChangeArrowheads="1"/>
          </p:cNvPicPr>
          <p:nvPr>
            <p:ph idx="1"/>
          </p:nvPr>
        </p:nvPicPr>
        <p:blipFill>
          <a:blip r:embed="rId6" cstate="print">
            <a:extLst>
              <a:ext uri="{28A0092B-C50C-407E-A947-70E740481C1C}">
                <a14:useLocalDpi xmlns:a14="http://schemas.microsoft.com/office/drawing/2010/main" xmlns="" val="0"/>
              </a:ext>
            </a:extLst>
          </a:blip>
          <a:srcRect/>
          <a:stretch>
            <a:fillRect/>
          </a:stretch>
        </p:blipFill>
        <p:spPr bwMode="auto">
          <a:xfrm>
            <a:off x="5868144" y="4509120"/>
            <a:ext cx="2736304" cy="20726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Прямоугольник 6"/>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000"/>
                            </p:stCondLst>
                            <p:childTnLst>
                              <p:par>
                                <p:cTn id="16" presetID="16" presetClass="entr" presetSubtype="21"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11560" y="548680"/>
            <a:ext cx="8229600" cy="5649491"/>
          </a:xfrm>
        </p:spPr>
        <p:txBody>
          <a:bodyPr>
            <a:normAutofit/>
          </a:bodyPr>
          <a:lstStyle/>
          <a:p>
            <a:pPr>
              <a:buNone/>
            </a:pPr>
            <a:r>
              <a:rPr lang="uk-UA" sz="1400" dirty="0" smtClean="0">
                <a:latin typeface="Times New Roman" pitchFamily="18" charset="0"/>
                <a:cs typeface="Times New Roman" pitchFamily="18" charset="0"/>
              </a:rPr>
              <a:t>В сучасному світі йога для дітей має дуже широке значення. Не дивно, адже систематичні заняття йогою сприяють розвитку гнучкості, сили, координації. Крім того вона розвиває зосередженість та уважність що приносить безсумнівні переваги дитині у навчанні. Ця методика являє собою збалансований комплекс дихальних і фізичних вправ, який спрямований на підтримку емоційної рівноваги, зміцнення здоров'я, а також дозволяє розвивати любов до власного тіла. </a:t>
            </a:r>
            <a:endParaRPr lang="ru-RU" sz="1400" dirty="0" smtClean="0">
              <a:latin typeface="Times New Roman" pitchFamily="18" charset="0"/>
              <a:cs typeface="Times New Roman" pitchFamily="18" charset="0"/>
            </a:endParaRPr>
          </a:p>
          <a:p>
            <a:pPr>
              <a:buNone/>
            </a:pPr>
            <a:r>
              <a:rPr lang="uk-UA" sz="1400" dirty="0" smtClean="0">
                <a:latin typeface="Times New Roman" pitchFamily="18" charset="0"/>
                <a:cs typeface="Times New Roman" pitchFamily="18" charset="0"/>
              </a:rPr>
              <a:t>Перевага </a:t>
            </a:r>
            <a:r>
              <a:rPr lang="uk-UA" sz="1400" dirty="0" err="1" smtClean="0">
                <a:latin typeface="Times New Roman" pitchFamily="18" charset="0"/>
                <a:cs typeface="Times New Roman" pitchFamily="18" charset="0"/>
              </a:rPr>
              <a:t>акройоги</a:t>
            </a:r>
            <a:r>
              <a:rPr lang="uk-UA" sz="1400" dirty="0" smtClean="0">
                <a:latin typeface="Times New Roman" pitchFamily="18" charset="0"/>
                <a:cs typeface="Times New Roman" pitchFamily="18" charset="0"/>
              </a:rPr>
              <a:t> полягає в тому, що в процесі чого вихованці пізнають себе, та паралельно, в невимушеній і навіть ігровій формі, знаходять міцний зв'язок з партнером. </a:t>
            </a:r>
            <a:endParaRPr lang="ru-RU" sz="1400" dirty="0" smtClean="0">
              <a:latin typeface="Times New Roman" pitchFamily="18" charset="0"/>
              <a:cs typeface="Times New Roman" pitchFamily="18" charset="0"/>
            </a:endParaRPr>
          </a:p>
          <a:p>
            <a:pPr>
              <a:buNone/>
            </a:pPr>
            <a:r>
              <a:rPr lang="uk-UA" sz="1400" dirty="0" smtClean="0">
                <a:latin typeface="Times New Roman" pitchFamily="18" charset="0"/>
                <a:cs typeface="Times New Roman" pitchFamily="18" charset="0"/>
              </a:rPr>
              <a:t>Крім того, </a:t>
            </a:r>
            <a:r>
              <a:rPr lang="uk-UA" sz="1400" dirty="0" err="1" smtClean="0">
                <a:latin typeface="Times New Roman" pitchFamily="18" charset="0"/>
                <a:cs typeface="Times New Roman" pitchFamily="18" charset="0"/>
              </a:rPr>
              <a:t>акройога</a:t>
            </a:r>
            <a:r>
              <a:rPr lang="uk-UA" sz="1400" dirty="0" smtClean="0">
                <a:latin typeface="Times New Roman" pitchFamily="18" charset="0"/>
                <a:cs typeface="Times New Roman" pitchFamily="18" charset="0"/>
              </a:rPr>
              <a:t> – це завжди дуже </a:t>
            </a:r>
            <a:r>
              <a:rPr lang="uk-UA" sz="1400" dirty="0" err="1" smtClean="0">
                <a:latin typeface="Times New Roman" pitchFamily="18" charset="0"/>
                <a:cs typeface="Times New Roman" pitchFamily="18" charset="0"/>
              </a:rPr>
              <a:t>видовищно</a:t>
            </a:r>
            <a:r>
              <a:rPr lang="uk-UA" sz="1400" dirty="0" smtClean="0">
                <a:latin typeface="Times New Roman" pitchFamily="18" charset="0"/>
                <a:cs typeface="Times New Roman" pitchFamily="18" charset="0"/>
              </a:rPr>
              <a:t>, емоційно і красиво, справжнє шоу наяву! Один з партнерів завжди знаходиться на підлозі, забезпечуючи надійну опору, а інший – парить в повітрі, підтримуючись лише кінцівками напарника. </a:t>
            </a:r>
            <a:endParaRPr lang="ru-RU" sz="1400" dirty="0" smtClean="0">
              <a:latin typeface="Times New Roman" pitchFamily="18" charset="0"/>
              <a:cs typeface="Times New Roman" pitchFamily="18" charset="0"/>
            </a:endParaRPr>
          </a:p>
          <a:p>
            <a:pPr>
              <a:buNone/>
            </a:pPr>
            <a:r>
              <a:rPr lang="uk-UA" sz="1400" dirty="0" smtClean="0">
                <a:latin typeface="Times New Roman" pitchFamily="18" charset="0"/>
                <a:cs typeface="Times New Roman" pitchFamily="18" charset="0"/>
              </a:rPr>
              <a:t>Керівник гуртка </a:t>
            </a:r>
            <a:r>
              <a:rPr lang="uk-UA" sz="1400" dirty="0" err="1" smtClean="0">
                <a:latin typeface="Times New Roman" pitchFamily="18" charset="0"/>
                <a:cs typeface="Times New Roman" pitchFamily="18" charset="0"/>
              </a:rPr>
              <a:t>Петраченко</a:t>
            </a:r>
            <a:r>
              <a:rPr lang="uk-UA" sz="1400" dirty="0" smtClean="0">
                <a:latin typeface="Times New Roman" pitchFamily="18" charset="0"/>
                <a:cs typeface="Times New Roman" pitchFamily="18" charset="0"/>
              </a:rPr>
              <a:t> О.В. практикує проведення відкритих уроків, контрольних тестувань зі спеціальної фізичної підготовки, спортивних заходів приурочених  до знаменних дат. </a:t>
            </a:r>
            <a:endParaRPr lang="ru-RU" sz="1400" dirty="0"/>
          </a:p>
        </p:txBody>
      </p:sp>
      <p:pic>
        <p:nvPicPr>
          <p:cNvPr id="5" name="Рисунок 4" descr="F:\новый коллаж.jpg"/>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4860032" y="3356992"/>
            <a:ext cx="3672408" cy="32403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descr="F:\008 2.jpg"/>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1187624" y="3789040"/>
            <a:ext cx="2859109" cy="21636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Прямоугольник 6"/>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476672"/>
            <a:ext cx="8229600" cy="5976664"/>
          </a:xfrm>
        </p:spPr>
        <p:txBody>
          <a:bodyPr>
            <a:noAutofit/>
          </a:bodyPr>
          <a:lstStyle/>
          <a:p>
            <a:pPr indent="450215" algn="just">
              <a:lnSpc>
                <a:spcPct val="120000"/>
              </a:lnSpc>
              <a:spcAft>
                <a:spcPts val="0"/>
              </a:spcAft>
              <a:buNone/>
            </a:pPr>
            <a:r>
              <a:rPr lang="uk-UA" sz="1400" dirty="0" smtClean="0">
                <a:latin typeface="Times New Roman"/>
                <a:ea typeface="Times New Roman"/>
              </a:rPr>
              <a:t>Ігровий метод забезпечує всебічний, комплексний розвиток фізичних якостей і вдосконалення рухових умінь і навичок у вихованців. В процесі гри вони проявляються не ізольовано, а в тісній взаємодії. Сутність ігрового методу полягає в тому, що рухова діяльність вихованців організується на основі змісту, умов і правил гри. В разі педагогічної необхідності за допомогою ігрового методу керівники гуртків можуть вибірково розвивати певні фізичні якості (підбираючи відповідні ігри); 2) наявність у грі елементів суперництва вимагає від вихованців значних фізичних зусиль, що робить її ефективним методом виховання фізичних здібностей; 3) широкий вибір різноманітних способів досягнення мети, імпровізаційний характер дій в грі сприяють формуванню у вихованців самостійності, ініціативи, творчості, цілеспрямованості та інших цінних особистісних якостей; 4) дотримання умов і правил гри в умовах протиборства дає можливість педагогу цілеспрямовано формувати у вихованців моральні якості: почуття взаємодопомоги і співробітництва, свідому дисциплінованість, волю, колективізм; 5) властивий ігровому методу фактор задоволення, емоціональності і привабливості сприяє формуванню (особливо у дітей) стійкого позитивного інтересу і діяльного мотиву до занять. Керівник гуртка естетичної гімнастики </a:t>
            </a:r>
            <a:r>
              <a:rPr lang="uk-UA" sz="1400" dirty="0" err="1" smtClean="0">
                <a:latin typeface="Times New Roman"/>
                <a:ea typeface="Times New Roman"/>
              </a:rPr>
              <a:t>Зубенко</a:t>
            </a:r>
            <a:r>
              <a:rPr lang="uk-UA" sz="1400" dirty="0" smtClean="0">
                <a:latin typeface="Times New Roman"/>
                <a:ea typeface="Times New Roman"/>
              </a:rPr>
              <a:t> О.В. склала </a:t>
            </a:r>
            <a:r>
              <a:rPr lang="uk-UA" sz="1400" dirty="0" err="1" smtClean="0">
                <a:latin typeface="Times New Roman"/>
                <a:ea typeface="Times New Roman"/>
              </a:rPr>
              <a:t>підбірку</a:t>
            </a:r>
            <a:r>
              <a:rPr lang="uk-UA" sz="1400" dirty="0" smtClean="0">
                <a:latin typeface="Times New Roman"/>
                <a:ea typeface="Times New Roman"/>
              </a:rPr>
              <a:t> рухливих ігор та ігрових моментів для занять гуртка. </a:t>
            </a:r>
            <a:endParaRPr lang="ru-RU" sz="1400" dirty="0" smtClean="0">
              <a:latin typeface="Times New Roman"/>
              <a:ea typeface="Times New Roman"/>
            </a:endParaRPr>
          </a:p>
          <a:p>
            <a:pPr>
              <a:lnSpc>
                <a:spcPct val="120000"/>
              </a:lnSpc>
              <a:buNone/>
            </a:pPr>
            <a:r>
              <a:rPr lang="uk-UA" sz="1400" dirty="0" smtClean="0">
                <a:latin typeface="Times New Roman" pitchFamily="18" charset="0"/>
                <a:cs typeface="Times New Roman" pitchFamily="18" charset="0"/>
              </a:rPr>
              <a:t>	Із метою зацікавлення дітей процесом навчання, надання їм захоплюючого характеру застосовує ігрові методи. Подорож на місяць, захоплюючі екскурсії по пустелі та джунглях, порятунок прекрасної принцеси і пошуки скарбів – це дозволяє заволодіти фантазією дитини, захопити її, а також найбільш ефективно виконувати всі вправи. Як показує практика, діти дуже люблять перевтілюватися у тварин, тому вони з величезним задоволенням приймають позу «жаби» або «мавпи».</a:t>
            </a:r>
            <a:endParaRPr lang="ru-RU" sz="1400" dirty="0" smtClean="0">
              <a:latin typeface="Times New Roman" pitchFamily="18" charset="0"/>
              <a:cs typeface="Times New Roman" pitchFamily="18" charset="0"/>
            </a:endParaRPr>
          </a:p>
          <a:p>
            <a:pPr>
              <a:lnSpc>
                <a:spcPct val="120000"/>
              </a:lnSpc>
            </a:pPr>
            <a:endParaRPr lang="ru-RU" sz="1400" dirty="0"/>
          </a:p>
        </p:txBody>
      </p:sp>
      <p:sp>
        <p:nvSpPr>
          <p:cNvPr id="4" name="Прямоугольник 3"/>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48680"/>
            <a:ext cx="8229600" cy="5577483"/>
          </a:xfrm>
        </p:spPr>
        <p:txBody>
          <a:bodyPr/>
          <a:lstStyle/>
          <a:p>
            <a:pPr indent="450215" algn="just">
              <a:spcAft>
                <a:spcPts val="0"/>
              </a:spcAft>
              <a:buNone/>
            </a:pPr>
            <a:r>
              <a:rPr lang="uk-UA" sz="1400" dirty="0" smtClean="0">
                <a:solidFill>
                  <a:srgbClr val="000000"/>
                </a:solidFill>
                <a:latin typeface="Times New Roman"/>
                <a:ea typeface="Calibri"/>
                <a:cs typeface="Times New Roman"/>
              </a:rPr>
              <a:t>При проведенні занять застосовують інтерактивні форми навчання (виконання </a:t>
            </a:r>
            <a:r>
              <a:rPr lang="uk-UA" sz="1400" dirty="0" err="1" smtClean="0">
                <a:solidFill>
                  <a:srgbClr val="000000"/>
                </a:solidFill>
                <a:latin typeface="Times New Roman"/>
                <a:ea typeface="Calibri"/>
                <a:cs typeface="Times New Roman"/>
              </a:rPr>
              <a:t>загальнорозвиваючих</a:t>
            </a:r>
            <a:r>
              <a:rPr lang="uk-UA" sz="1400" dirty="0" smtClean="0">
                <a:solidFill>
                  <a:srgbClr val="000000"/>
                </a:solidFill>
                <a:latin typeface="Times New Roman"/>
                <a:ea typeface="Calibri"/>
                <a:cs typeface="Times New Roman"/>
              </a:rPr>
              <a:t>, силових, техніко-тактичних вправ в парах, трійках, створення ігрових ситуацій на заняттях, формування команди, участь в змаганнях різних рівнів). </a:t>
            </a:r>
            <a:endParaRPr lang="ru-RU" sz="1400" dirty="0" smtClean="0">
              <a:latin typeface="Times New Roman"/>
              <a:ea typeface="Calibri"/>
              <a:cs typeface="Times New Roman"/>
            </a:endParaRPr>
          </a:p>
          <a:p>
            <a:endParaRPr lang="ru-RU" dirty="0"/>
          </a:p>
        </p:txBody>
      </p:sp>
      <p:pic>
        <p:nvPicPr>
          <p:cNvPr id="5" name="Рисунок 4" descr="D:\#work system\рабочий стол\фото презентация\IMG_20171211_172549.jpg"/>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539552" y="1484784"/>
            <a:ext cx="2054557" cy="12561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6" name="Рисунок 5" descr="\\7_64-pc\обмен\кер. гуртка методист\Манойло\фото\IMG-8615.JPG"/>
          <p:cNvPicPr/>
          <p:nvPr/>
        </p:nvPicPr>
        <p:blipFill>
          <a:blip r:embed="rId3" cstate="print"/>
          <a:srcRect/>
          <a:stretch>
            <a:fillRect/>
          </a:stretch>
        </p:blipFill>
        <p:spPr bwMode="auto">
          <a:xfrm>
            <a:off x="3275856" y="2996952"/>
            <a:ext cx="2088232" cy="12241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descr="\\7_64-pc\обмен\кер. гуртка методист\Манойло\фото\IMG-8615.JPG"/>
          <p:cNvPicPr/>
          <p:nvPr/>
        </p:nvPicPr>
        <p:blipFill>
          <a:blip r:embed="rId3" cstate="print"/>
          <a:srcRect/>
          <a:stretch>
            <a:fillRect/>
          </a:stretch>
        </p:blipFill>
        <p:spPr bwMode="auto">
          <a:xfrm>
            <a:off x="3419872" y="4653136"/>
            <a:ext cx="2232248" cy="12961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descr="F:\новый коллаж 3.jpg"/>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683568" y="3212976"/>
            <a:ext cx="2416223" cy="26277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descr="D:\#work system\рабочий стол\фото презентация\IMG_20171211_172951.jpg"/>
          <p:cNvPicPr/>
          <p:nvPr/>
        </p:nvPicPr>
        <p:blipFill>
          <a:blip r:embed="rId5"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3347864" y="1412776"/>
            <a:ext cx="2046454" cy="13256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0" name="Рисунок 9" descr="C:\Users\jekinsss\Desktop\работа\Новая папка\новый коллаж 2.jpg"/>
          <p:cNvPicPr/>
          <p:nvPr/>
        </p:nvPicPr>
        <p:blipFill>
          <a:blip r:embed="rId6"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5724128" y="1340768"/>
            <a:ext cx="2880320" cy="30963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descr="C:\Users\User\Desktop\IMG_5670.jpeg"/>
          <p:cNvPicPr/>
          <p:nvPr/>
        </p:nvPicPr>
        <p:blipFill>
          <a:blip r:embed="rId7" cstate="print"/>
          <a:srcRect/>
          <a:stretch>
            <a:fillRect/>
          </a:stretch>
        </p:blipFill>
        <p:spPr bwMode="auto">
          <a:xfrm>
            <a:off x="5868145" y="4581128"/>
            <a:ext cx="2664296" cy="14401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Прямоугольник 11"/>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04664"/>
            <a:ext cx="8229600" cy="5721499"/>
          </a:xfrm>
        </p:spPr>
        <p:txBody>
          <a:bodyPr>
            <a:normAutofit/>
          </a:bodyPr>
          <a:lstStyle/>
          <a:p>
            <a:pPr>
              <a:buNone/>
            </a:pPr>
            <a:endParaRPr lang="ru-RU" sz="1400" dirty="0" smtClean="0">
              <a:latin typeface="Times New Roman" pitchFamily="18" charset="0"/>
              <a:cs typeface="Times New Roman" pitchFamily="18" charset="0"/>
            </a:endParaRPr>
          </a:p>
          <a:p>
            <a:pPr>
              <a:buNone/>
            </a:pPr>
            <a:endParaRPr lang="ru-RU" sz="1400" dirty="0" smtClean="0">
              <a:latin typeface="Times New Roman" pitchFamily="18" charset="0"/>
              <a:cs typeface="Times New Roman" pitchFamily="18" charset="0"/>
            </a:endParaRPr>
          </a:p>
          <a:p>
            <a:pPr>
              <a:buNone/>
            </a:pPr>
            <a:endParaRPr lang="ru-RU" sz="1400" dirty="0" smtClean="0">
              <a:latin typeface="Times New Roman" pitchFamily="18" charset="0"/>
              <a:cs typeface="Times New Roman" pitchFamily="18" charset="0"/>
            </a:endParaRPr>
          </a:p>
          <a:p>
            <a:pPr>
              <a:buNone/>
            </a:pPr>
            <a:r>
              <a:rPr lang="ru-RU" sz="1400" dirty="0" err="1" smtClean="0">
                <a:latin typeface="Times New Roman" pitchFamily="18" charset="0"/>
                <a:cs typeface="Times New Roman" pitchFamily="18" charset="0"/>
              </a:rPr>
              <a:t>Інноваційним</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підходом</a:t>
            </a:r>
            <a:r>
              <a:rPr lang="ru-RU" sz="1400" dirty="0" smtClean="0">
                <a:latin typeface="Times New Roman" pitchFamily="18" charset="0"/>
                <a:cs typeface="Times New Roman" pitchFamily="18" charset="0"/>
              </a:rPr>
              <a:t> у </a:t>
            </a:r>
            <a:r>
              <a:rPr lang="ru-RU" sz="1400" dirty="0" err="1" smtClean="0">
                <a:latin typeface="Times New Roman" pitchFamily="18" charset="0"/>
                <a:cs typeface="Times New Roman" pitchFamily="18" charset="0"/>
              </a:rPr>
              <a:t>проведенні</a:t>
            </a:r>
            <a:r>
              <a:rPr lang="ru-RU" sz="1400" dirty="0" smtClean="0">
                <a:latin typeface="Times New Roman" pitchFamily="18" charset="0"/>
                <a:cs typeface="Times New Roman" pitchFamily="18" charset="0"/>
              </a:rPr>
              <a:t> занять </a:t>
            </a:r>
            <a:r>
              <a:rPr lang="ru-RU" sz="1400" dirty="0" err="1" smtClean="0">
                <a:latin typeface="Times New Roman" pitchFamily="18" charset="0"/>
                <a:cs typeface="Times New Roman" pitchFamily="18" charset="0"/>
              </a:rPr>
              <a:t>гуртків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є</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впровадження</a:t>
            </a:r>
            <a:r>
              <a:rPr lang="ru-RU" sz="1400" dirty="0" smtClean="0">
                <a:latin typeface="Times New Roman" pitchFamily="18" charset="0"/>
                <a:cs typeface="Times New Roman" pitchFamily="18" charset="0"/>
              </a:rPr>
              <a:t> у </a:t>
            </a:r>
            <a:r>
              <a:rPr lang="ru-RU" sz="1400" dirty="0" err="1" smtClean="0">
                <a:latin typeface="Times New Roman" pitchFamily="18" charset="0"/>
                <a:cs typeface="Times New Roman" pitchFamily="18" charset="0"/>
              </a:rPr>
              <a:t>освітній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процес</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системи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вправ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стретчингу</a:t>
            </a:r>
            <a:r>
              <a:rPr lang="ru-RU" sz="1400" dirty="0" smtClean="0">
                <a:latin typeface="Times New Roman" pitchFamily="18" charset="0"/>
                <a:cs typeface="Times New Roman" pitchFamily="18" charset="0"/>
              </a:rPr>
              <a:t>.</a:t>
            </a:r>
          </a:p>
          <a:p>
            <a:pPr>
              <a:buNone/>
            </a:pPr>
            <a:r>
              <a:rPr lang="ru-RU" sz="1400" i="1" dirty="0" err="1" smtClean="0">
                <a:latin typeface="Times New Roman" pitchFamily="18" charset="0"/>
                <a:cs typeface="Times New Roman" pitchFamily="18" charset="0"/>
              </a:rPr>
              <a:t>Стретчинг</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це</a:t>
            </a:r>
            <a:r>
              <a:rPr lang="ru-RU" sz="1400" dirty="0" smtClean="0">
                <a:latin typeface="Times New Roman" pitchFamily="18" charset="0"/>
                <a:cs typeface="Times New Roman" pitchFamily="18" charset="0"/>
              </a:rPr>
              <a:t> комплекс </a:t>
            </a:r>
            <a:r>
              <a:rPr lang="ru-RU" sz="1400" dirty="0" err="1" smtClean="0">
                <a:latin typeface="Times New Roman" pitchFamily="18" charset="0"/>
                <a:cs typeface="Times New Roman" pitchFamily="18" charset="0"/>
              </a:rPr>
              <a:t>гімнастичних</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вправ</a:t>
            </a:r>
            <a:r>
              <a:rPr lang="ru-RU" sz="1400" dirty="0" smtClean="0">
                <a:latin typeface="Times New Roman" pitchFamily="18" charset="0"/>
                <a:cs typeface="Times New Roman" pitchFamily="18" charset="0"/>
              </a:rPr>
              <a:t> для </a:t>
            </a:r>
            <a:r>
              <a:rPr lang="ru-RU" sz="1400" dirty="0" err="1" smtClean="0">
                <a:latin typeface="Times New Roman" pitchFamily="18" charset="0"/>
                <a:cs typeface="Times New Roman" pitchFamily="18" charset="0"/>
              </a:rPr>
              <a:t>розтягування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певних</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м’язів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зв’язок</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сухожиль</a:t>
            </a:r>
            <a:r>
              <a:rPr lang="ru-RU" sz="1400" dirty="0" smtClean="0">
                <a:latin typeface="Times New Roman" pitchFamily="18" charset="0"/>
                <a:cs typeface="Times New Roman" pitchFamily="18" charset="0"/>
              </a:rPr>
              <a:t>.</a:t>
            </a:r>
          </a:p>
          <a:p>
            <a:pPr>
              <a:buNone/>
            </a:pPr>
            <a:r>
              <a:rPr lang="ru-RU" sz="1400" dirty="0" err="1" smtClean="0">
                <a:latin typeface="Times New Roman" pitchFamily="18" charset="0"/>
                <a:cs typeface="Times New Roman" pitchFamily="18" charset="0"/>
              </a:rPr>
              <a:t>Під</a:t>
            </a:r>
            <a:r>
              <a:rPr lang="ru-RU" sz="1400" dirty="0" smtClean="0">
                <a:latin typeface="Times New Roman" pitchFamily="18" charset="0"/>
                <a:cs typeface="Times New Roman" pitchFamily="18" charset="0"/>
              </a:rPr>
              <a:t> час занять </a:t>
            </a:r>
            <a:r>
              <a:rPr lang="ru-RU" sz="1400" dirty="0" err="1" smtClean="0">
                <a:latin typeface="Times New Roman" pitchFamily="18" charset="0"/>
                <a:cs typeface="Times New Roman" pitchFamily="18" charset="0"/>
              </a:rPr>
              <a:t>стретчингом</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вихованці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мають</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змогу</a:t>
            </a:r>
            <a:r>
              <a:rPr lang="ru-RU" sz="1400" dirty="0" smtClean="0">
                <a:latin typeface="Times New Roman" pitchFamily="18" charset="0"/>
                <a:cs typeface="Times New Roman" pitchFamily="18" charset="0"/>
              </a:rPr>
              <a:t>:</a:t>
            </a:r>
          </a:p>
          <a:p>
            <a:pPr>
              <a:buNone/>
            </a:pP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тренувати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м’язи</a:t>
            </a:r>
            <a:r>
              <a:rPr lang="ru-RU" sz="1400" dirty="0" smtClean="0">
                <a:latin typeface="Times New Roman" pitchFamily="18" charset="0"/>
                <a:cs typeface="Times New Roman" pitchFamily="18" charset="0"/>
              </a:rPr>
              <a:t>;</a:t>
            </a:r>
          </a:p>
          <a:p>
            <a:pPr>
              <a:buNone/>
            </a:pP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збільшувати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амплітуду</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рухів</a:t>
            </a:r>
            <a:r>
              <a:rPr lang="ru-RU" sz="1400" dirty="0" smtClean="0">
                <a:latin typeface="Times New Roman" pitchFamily="18" charset="0"/>
                <a:cs typeface="Times New Roman" pitchFamily="18" charset="0"/>
              </a:rPr>
              <a:t> у </a:t>
            </a:r>
            <a:r>
              <a:rPr lang="ru-RU" sz="1400" dirty="0" err="1" smtClean="0">
                <a:latin typeface="Times New Roman" pitchFamily="18" charset="0"/>
                <a:cs typeface="Times New Roman" pitchFamily="18" charset="0"/>
              </a:rPr>
              <a:t>суглобах</a:t>
            </a:r>
            <a:r>
              <a:rPr lang="ru-RU" sz="1400" dirty="0" smtClean="0">
                <a:latin typeface="Times New Roman" pitchFamily="18" charset="0"/>
                <a:cs typeface="Times New Roman" pitchFamily="18" charset="0"/>
              </a:rPr>
              <a:t>;</a:t>
            </a:r>
          </a:p>
          <a:p>
            <a:pPr>
              <a:buNone/>
            </a:pP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відновлювати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свій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організм</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після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інтенсивних</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фізичних</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навантажень</a:t>
            </a:r>
            <a:r>
              <a:rPr lang="ru-RU" sz="1400" dirty="0" smtClean="0">
                <a:latin typeface="Times New Roman" pitchFamily="18" charset="0"/>
                <a:cs typeface="Times New Roman" pitchFamily="18" charset="0"/>
              </a:rPr>
              <a:t>;</a:t>
            </a:r>
          </a:p>
          <a:p>
            <a:pPr>
              <a:buNone/>
            </a:pP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запобігати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травмуванню</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покращувати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свій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настрій</a:t>
            </a:r>
            <a:r>
              <a:rPr lang="ru-RU" sz="1400" dirty="0" smtClean="0">
                <a:latin typeface="Times New Roman" pitchFamily="18" charset="0"/>
                <a:cs typeface="Times New Roman" pitchFamily="18" charset="0"/>
              </a:rPr>
              <a:t>.</a:t>
            </a:r>
          </a:p>
          <a:p>
            <a:pPr>
              <a:buNone/>
            </a:pPr>
            <a:r>
              <a:rPr lang="ru-RU" sz="1400" dirty="0" err="1" smtClean="0">
                <a:latin typeface="Times New Roman" pitchFamily="18" charset="0"/>
                <a:cs typeface="Times New Roman" pitchFamily="18" charset="0"/>
              </a:rPr>
              <a:t>Стретчинг</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може</a:t>
            </a:r>
            <a:r>
              <a:rPr lang="ru-RU" sz="1400" dirty="0" smtClean="0">
                <a:latin typeface="Times New Roman" pitchFamily="18" charset="0"/>
                <a:cs typeface="Times New Roman" pitchFamily="18" charset="0"/>
              </a:rPr>
              <a:t> бути як </a:t>
            </a:r>
            <a:r>
              <a:rPr lang="ru-RU" sz="1400" dirty="0" err="1" smtClean="0">
                <a:latin typeface="Times New Roman" pitchFamily="18" charset="0"/>
                <a:cs typeface="Times New Roman" pitchFamily="18" charset="0"/>
              </a:rPr>
              <a:t>складовим</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елементом</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динамічного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тренування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під</a:t>
            </a:r>
            <a:r>
              <a:rPr lang="ru-RU" sz="1400" dirty="0" smtClean="0">
                <a:latin typeface="Times New Roman" pitchFamily="18" charset="0"/>
                <a:cs typeface="Times New Roman" pitchFamily="18" charset="0"/>
              </a:rPr>
              <a:t> час </a:t>
            </a:r>
            <a:r>
              <a:rPr lang="ru-RU" sz="1400" dirty="0" err="1" smtClean="0">
                <a:latin typeface="Times New Roman" pitchFamily="18" charset="0"/>
                <a:cs typeface="Times New Roman" pitchFamily="18" charset="0"/>
              </a:rPr>
              <a:t>заняття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гуртка</a:t>
            </a:r>
            <a:r>
              <a:rPr lang="ru-RU" sz="1400" dirty="0" smtClean="0">
                <a:latin typeface="Times New Roman" pitchFamily="18" charset="0"/>
                <a:cs typeface="Times New Roman" pitchFamily="18" charset="0"/>
              </a:rPr>
              <a:t>, так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самостійною</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дисципліною</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оскільки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він</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є</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ефективним</a:t>
            </a:r>
            <a:r>
              <a:rPr lang="ru-RU" sz="1400" dirty="0" smtClean="0">
                <a:latin typeface="Times New Roman" pitchFamily="18" charset="0"/>
                <a:cs typeface="Times New Roman" pitchFamily="18" charset="0"/>
              </a:rPr>
              <a:t> методом </a:t>
            </a:r>
            <a:r>
              <a:rPr lang="ru-RU" sz="1400" dirty="0" err="1" smtClean="0">
                <a:latin typeface="Times New Roman" pitchFamily="18" charset="0"/>
                <a:cs typeface="Times New Roman" pitchFamily="18" charset="0"/>
              </a:rPr>
              <a:t>розвитку</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гнучкості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Заняття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стретчингом</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дає</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змогу</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керівникам</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гуртків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Блістун</a:t>
            </a:r>
            <a:r>
              <a:rPr lang="ru-RU" sz="1400" dirty="0" smtClean="0">
                <a:latin typeface="Times New Roman" pitchFamily="18" charset="0"/>
                <a:cs typeface="Times New Roman" pitchFamily="18" charset="0"/>
              </a:rPr>
              <a:t> І.В., </a:t>
            </a:r>
            <a:r>
              <a:rPr lang="ru-RU" sz="1400" dirty="0" err="1" smtClean="0">
                <a:latin typeface="Times New Roman" pitchFamily="18" charset="0"/>
                <a:cs typeface="Times New Roman" pitchFamily="18" charset="0"/>
              </a:rPr>
              <a:t>Яблонській</a:t>
            </a:r>
            <a:r>
              <a:rPr lang="ru-RU" sz="1400" dirty="0" smtClean="0">
                <a:latin typeface="Times New Roman" pitchFamily="18" charset="0"/>
                <a:cs typeface="Times New Roman" pitchFamily="18" charset="0"/>
              </a:rPr>
              <a:t> І.В., </a:t>
            </a:r>
            <a:r>
              <a:rPr lang="ru-RU" sz="1400" dirty="0" err="1" smtClean="0">
                <a:latin typeface="Times New Roman" pitchFamily="18" charset="0"/>
                <a:cs typeface="Times New Roman" pitchFamily="18" charset="0"/>
              </a:rPr>
              <a:t>Жаровій</a:t>
            </a:r>
            <a:r>
              <a:rPr lang="ru-RU" sz="1400" dirty="0" smtClean="0">
                <a:latin typeface="Times New Roman" pitchFamily="18" charset="0"/>
                <a:cs typeface="Times New Roman" pitchFamily="18" charset="0"/>
              </a:rPr>
              <a:t> Т.І., </a:t>
            </a:r>
            <a:r>
              <a:rPr lang="ru-RU" sz="1400" dirty="0" err="1" smtClean="0">
                <a:latin typeface="Times New Roman" pitchFamily="18" charset="0"/>
                <a:cs typeface="Times New Roman" pitchFamily="18" charset="0"/>
              </a:rPr>
              <a:t>Селюті</a:t>
            </a:r>
            <a:r>
              <a:rPr lang="ru-RU" sz="1400" dirty="0" smtClean="0">
                <a:latin typeface="Times New Roman" pitchFamily="18" charset="0"/>
                <a:cs typeface="Times New Roman" pitchFamily="18" charset="0"/>
              </a:rPr>
              <a:t> Н.В. </a:t>
            </a:r>
            <a:r>
              <a:rPr lang="ru-RU" sz="1400" dirty="0" err="1" smtClean="0">
                <a:latin typeface="Times New Roman" pitchFamily="18" charset="0"/>
                <a:cs typeface="Times New Roman" pitchFamily="18" charset="0"/>
              </a:rPr>
              <a:t>рівномірно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розвивати</a:t>
            </a:r>
            <a:r>
              <a:rPr lang="ru-RU" sz="1400" dirty="0" smtClean="0">
                <a:latin typeface="Times New Roman" pitchFamily="18" charset="0"/>
                <a:cs typeface="Times New Roman" pitchFamily="18" charset="0"/>
              </a:rPr>
              <a:t> у </a:t>
            </a:r>
            <a:r>
              <a:rPr lang="ru-RU" sz="1400" dirty="0" err="1" smtClean="0">
                <a:latin typeface="Times New Roman" pitchFamily="18" charset="0"/>
                <a:cs typeface="Times New Roman" pitchFamily="18" charset="0"/>
              </a:rPr>
              <a:t>вихованців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групи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м’язів</a:t>
            </a:r>
            <a:r>
              <a:rPr lang="ru-RU" sz="1400" dirty="0" smtClean="0">
                <a:latin typeface="Times New Roman" pitchFamily="18" charset="0"/>
                <a:cs typeface="Times New Roman" pitchFamily="18" charset="0"/>
              </a:rPr>
              <a:t>.</a:t>
            </a:r>
          </a:p>
          <a:p>
            <a:pPr>
              <a:buNone/>
            </a:pPr>
            <a:r>
              <a:rPr lang="ru-RU" sz="1400" dirty="0" err="1" smtClean="0">
                <a:latin typeface="Times New Roman" pitchFamily="18" charset="0"/>
                <a:cs typeface="Times New Roman" pitchFamily="18" charset="0"/>
              </a:rPr>
              <a:t>Харчування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є</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важливою</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фізіологічною</a:t>
            </a:r>
            <a:r>
              <a:rPr lang="ru-RU" sz="1400" dirty="0" smtClean="0">
                <a:latin typeface="Times New Roman" pitchFamily="18" charset="0"/>
                <a:cs typeface="Times New Roman" pitchFamily="18" charset="0"/>
              </a:rPr>
              <a:t> потребою </a:t>
            </a:r>
            <a:r>
              <a:rPr lang="ru-RU" sz="1400" dirty="0" err="1" smtClean="0">
                <a:latin typeface="Times New Roman" pitchFamily="18" charset="0"/>
                <a:cs typeface="Times New Roman" pitchFamily="18" charset="0"/>
              </a:rPr>
              <a:t>організму</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Воно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необхідне</a:t>
            </a:r>
            <a:r>
              <a:rPr lang="ru-RU" sz="1400" dirty="0" smtClean="0">
                <a:latin typeface="Times New Roman" pitchFamily="18" charset="0"/>
                <a:cs typeface="Times New Roman" pitchFamily="18" charset="0"/>
              </a:rPr>
              <a:t> для </a:t>
            </a:r>
            <a:r>
              <a:rPr lang="ru-RU" sz="1400" dirty="0" err="1" smtClean="0">
                <a:latin typeface="Times New Roman" pitchFamily="18" charset="0"/>
                <a:cs typeface="Times New Roman" pitchFamily="18" charset="0"/>
              </a:rPr>
              <a:t>побудови</a:t>
            </a:r>
            <a:r>
              <a:rPr lang="ru-RU" sz="1400" dirty="0" smtClean="0">
                <a:latin typeface="Times New Roman" pitchFamily="18" charset="0"/>
                <a:cs typeface="Times New Roman" pitchFamily="18" charset="0"/>
              </a:rPr>
              <a:t> та </a:t>
            </a:r>
            <a:r>
              <a:rPr lang="ru-RU" sz="1400" dirty="0" err="1" smtClean="0">
                <a:latin typeface="Times New Roman" pitchFamily="18" charset="0"/>
                <a:cs typeface="Times New Roman" pitchFamily="18" charset="0"/>
              </a:rPr>
              <a:t>неперервного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відновлення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клітин</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тканин. </a:t>
            </a:r>
            <a:r>
              <a:rPr lang="ru-RU" sz="1400" dirty="0" err="1" smtClean="0">
                <a:latin typeface="Times New Roman" pitchFamily="18" charset="0"/>
                <a:cs typeface="Times New Roman" pitchFamily="18" charset="0"/>
              </a:rPr>
              <a:t>Обмін</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речовин</a:t>
            </a:r>
            <a:r>
              <a:rPr lang="ru-RU" sz="1400" dirty="0" smtClean="0">
                <a:latin typeface="Times New Roman" pitchFamily="18" charset="0"/>
                <a:cs typeface="Times New Roman" pitchFamily="18" charset="0"/>
              </a:rPr>
              <a:t>, структура та </a:t>
            </a:r>
            <a:r>
              <a:rPr lang="ru-RU" sz="1400" dirty="0" err="1" smtClean="0">
                <a:latin typeface="Times New Roman" pitchFamily="18" charset="0"/>
                <a:cs typeface="Times New Roman" pitchFamily="18" charset="0"/>
              </a:rPr>
              <a:t>функція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всіх</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клітин</a:t>
            </a:r>
            <a:r>
              <a:rPr lang="ru-RU" sz="1400" dirty="0" smtClean="0">
                <a:latin typeface="Times New Roman" pitchFamily="18" charset="0"/>
                <a:cs typeface="Times New Roman" pitchFamily="18" charset="0"/>
              </a:rPr>
              <a:t>, тканин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органів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залежить</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від</a:t>
            </a:r>
            <a:r>
              <a:rPr lang="ru-RU" sz="1400" dirty="0" smtClean="0">
                <a:latin typeface="Times New Roman" pitchFamily="18" charset="0"/>
                <a:cs typeface="Times New Roman" pitchFamily="18" charset="0"/>
              </a:rPr>
              <a:t> характеру </a:t>
            </a:r>
            <a:r>
              <a:rPr lang="ru-RU" sz="1400" dirty="0" err="1" smtClean="0">
                <a:latin typeface="Times New Roman" pitchFamily="18" charset="0"/>
                <a:cs typeface="Times New Roman" pitchFamily="18" charset="0"/>
              </a:rPr>
              <a:t>харчування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Харчування</a:t>
            </a:r>
            <a:r>
              <a:rPr lang="ru-RU" sz="1400" dirty="0" smtClean="0">
                <a:latin typeface="Times New Roman" pitchFamily="18" charset="0"/>
                <a:cs typeface="Times New Roman" pitchFamily="18" charset="0"/>
              </a:rPr>
              <a:t> – </a:t>
            </a:r>
            <a:r>
              <a:rPr lang="ru-RU" sz="1400" dirty="0" err="1" smtClean="0">
                <a:latin typeface="Times New Roman" pitchFamily="18" charset="0"/>
                <a:cs typeface="Times New Roman" pitchFamily="18" charset="0"/>
              </a:rPr>
              <a:t>це</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складний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процес</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надходження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перетравлення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всмоктування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засвоєння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організмом</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харчових</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речовин</a:t>
            </a:r>
            <a:r>
              <a:rPr lang="ru-RU" sz="1400" dirty="0" smtClean="0">
                <a:latin typeface="Times New Roman" pitchFamily="18" charset="0"/>
                <a:cs typeface="Times New Roman" pitchFamily="18" charset="0"/>
              </a:rPr>
              <a:t>».</a:t>
            </a:r>
          </a:p>
          <a:p>
            <a:pPr>
              <a:buNone/>
            </a:pPr>
            <a:r>
              <a:rPr lang="uk-UA" sz="1400" dirty="0" smtClean="0">
                <a:latin typeface="Times New Roman" pitchFamily="18" charset="0"/>
                <a:cs typeface="Times New Roman" pitchFamily="18" charset="0"/>
              </a:rPr>
              <a:t>Тому при проведенні занять керівник гуртка </a:t>
            </a:r>
            <a:r>
              <a:rPr lang="uk-UA" sz="1400" dirty="0" err="1" smtClean="0">
                <a:latin typeface="Times New Roman" pitchFamily="18" charset="0"/>
                <a:cs typeface="Times New Roman" pitchFamily="18" charset="0"/>
              </a:rPr>
              <a:t>Манойло</a:t>
            </a:r>
            <a:r>
              <a:rPr lang="uk-UA" sz="1400" dirty="0" smtClean="0">
                <a:latin typeface="Times New Roman" pitchFamily="18" charset="0"/>
                <a:cs typeface="Times New Roman" pitchFamily="18" charset="0"/>
              </a:rPr>
              <a:t> І.В., застосовує напрацьовані нею матеріали збірки про здорове харчування.</a:t>
            </a:r>
          </a:p>
          <a:p>
            <a:pPr>
              <a:buNone/>
            </a:pPr>
            <a:r>
              <a:rPr lang="uk-UA" sz="1400"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endParaRPr lang="ru-RU" sz="1400" dirty="0">
              <a:latin typeface="Times New Roman" pitchFamily="18" charset="0"/>
              <a:cs typeface="Times New Roman" pitchFamily="18" charset="0"/>
            </a:endParaRPr>
          </a:p>
        </p:txBody>
      </p:sp>
      <p:sp>
        <p:nvSpPr>
          <p:cNvPr id="4" name="Прямоугольник 3"/>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23528" y="332656"/>
            <a:ext cx="8229600" cy="5505475"/>
          </a:xfrm>
        </p:spPr>
        <p:txBody>
          <a:bodyPr>
            <a:normAutofit fontScale="77500" lnSpcReduction="20000"/>
          </a:bodyPr>
          <a:lstStyle/>
          <a:p>
            <a:pPr indent="450215" algn="just">
              <a:lnSpc>
                <a:spcPct val="120000"/>
              </a:lnSpc>
              <a:spcAft>
                <a:spcPts val="0"/>
              </a:spcAft>
            </a:pPr>
            <a:r>
              <a:rPr lang="uk-UA" sz="1600" dirty="0" smtClean="0">
                <a:solidFill>
                  <a:srgbClr val="000000"/>
                </a:solidFill>
                <a:latin typeface="Times New Roman"/>
                <a:ea typeface="Times New Roman"/>
              </a:rPr>
              <a:t>Особливого значення в процесі формування здорового способу життя вихованців набувають систематичність, безперервність та послідовність їх навчання і виховання, які дають можливість поступово ускладнювати та проводити оздоровчу роботу з ними.</a:t>
            </a:r>
            <a:endParaRPr lang="ru-RU" sz="1600" dirty="0" smtClean="0">
              <a:latin typeface="Times New Roman"/>
              <a:ea typeface="Times New Roman"/>
            </a:endParaRPr>
          </a:p>
          <a:p>
            <a:pPr indent="450215" algn="just">
              <a:lnSpc>
                <a:spcPct val="120000"/>
              </a:lnSpc>
              <a:spcAft>
                <a:spcPts val="0"/>
              </a:spcAft>
            </a:pPr>
            <a:r>
              <a:rPr lang="uk-UA" sz="1600" dirty="0" smtClean="0">
                <a:solidFill>
                  <a:srgbClr val="000000"/>
                </a:solidFill>
                <a:latin typeface="Times New Roman"/>
                <a:ea typeface="Times New Roman"/>
              </a:rPr>
              <a:t>Формування навичок здорового способу життя педагоги закладу реалізовують через спортивні заходи. Всі виховні заходи мають бути цікавими, веселими, захоплюючими. </a:t>
            </a:r>
            <a:endParaRPr lang="ru-RU" sz="1600" dirty="0" smtClean="0">
              <a:latin typeface="Times New Roman"/>
              <a:ea typeface="Times New Roman"/>
            </a:endParaRPr>
          </a:p>
          <a:p>
            <a:pPr indent="450215" algn="just">
              <a:lnSpc>
                <a:spcPct val="120000"/>
              </a:lnSpc>
              <a:spcAft>
                <a:spcPts val="0"/>
              </a:spcAft>
            </a:pPr>
            <a:r>
              <a:rPr lang="uk-UA" sz="1600" dirty="0" smtClean="0">
                <a:latin typeface="Times New Roman"/>
                <a:ea typeface="Times New Roman"/>
              </a:rPr>
              <a:t>Бережливе ставлення вихованців до свого здоров'я є основою </a:t>
            </a:r>
            <a:r>
              <a:rPr lang="uk-UA" sz="1600" dirty="0" err="1" smtClean="0">
                <a:latin typeface="Times New Roman"/>
                <a:ea typeface="Times New Roman"/>
              </a:rPr>
              <a:t>здоров'язбереження</a:t>
            </a:r>
            <a:r>
              <a:rPr lang="uk-UA" sz="1600" dirty="0" smtClean="0">
                <a:latin typeface="Times New Roman"/>
                <a:ea typeface="Times New Roman"/>
              </a:rPr>
              <a:t>, тому в закладі здійснюється ціннісно-орієнтована діяльність, яка направлена на збереження та зміцнення здоров'я вихованців. У зв'язку з цим пропаганда здорового способу життя через проведення спортивно-розважальних заходів засобами спортивних конкурсів-естафет є важливою складовою у розв'язанні проблеми </a:t>
            </a:r>
            <a:r>
              <a:rPr lang="uk-UA" sz="1600" dirty="0" err="1" smtClean="0">
                <a:latin typeface="Times New Roman"/>
                <a:ea typeface="Times New Roman"/>
              </a:rPr>
              <a:t>здоров'язбереження</a:t>
            </a:r>
            <a:r>
              <a:rPr lang="uk-UA" sz="1600" dirty="0" smtClean="0">
                <a:latin typeface="Times New Roman"/>
                <a:ea typeface="Times New Roman"/>
              </a:rPr>
              <a:t>. </a:t>
            </a:r>
            <a:endParaRPr lang="ru-RU" sz="1600" dirty="0" smtClean="0">
              <a:latin typeface="Times New Roman"/>
              <a:ea typeface="Times New Roman"/>
            </a:endParaRPr>
          </a:p>
          <a:p>
            <a:pPr indent="450215" algn="just">
              <a:lnSpc>
                <a:spcPct val="120000"/>
              </a:lnSpc>
              <a:spcAft>
                <a:spcPts val="0"/>
              </a:spcAft>
            </a:pPr>
            <a:r>
              <a:rPr lang="uk-UA" sz="1600" dirty="0" smtClean="0">
                <a:latin typeface="Times New Roman"/>
                <a:ea typeface="Times New Roman"/>
              </a:rPr>
              <a:t>За допомогою проведення спортивних естафет ми намагаємось виховувати певні культурні навички. Проведені у закладі спортивні естафети розвивають фізичний стан дітей, поширюють кругозір дітей, впливають на психічний стан, виховують морально-вольові якості, сприяють дотриманню дисципліни, розкутості і приносять користь у повсякденному житті. Приймаючи участь у рухливих іграх діти удосконалюють будову тіла: зміцнюються м'язи спини, верхніх та нижніх кінцівок; корегують поставу, ходу. </a:t>
            </a:r>
            <a:endParaRPr lang="ru-RU" sz="1600" dirty="0" smtClean="0">
              <a:latin typeface="Times New Roman"/>
              <a:ea typeface="Times New Roman"/>
            </a:endParaRPr>
          </a:p>
          <a:p>
            <a:pPr indent="450215" algn="just">
              <a:lnSpc>
                <a:spcPct val="120000"/>
              </a:lnSpc>
              <a:spcAft>
                <a:spcPts val="0"/>
              </a:spcAft>
            </a:pPr>
            <a:r>
              <a:rPr lang="uk-UA" sz="1600" dirty="0" smtClean="0">
                <a:latin typeface="Times New Roman"/>
                <a:ea typeface="Times New Roman"/>
              </a:rPr>
              <a:t>Більшість наших спортивних естафет має широкий віковий діапазон. Одним з основних заходів закладу направлених на формування у вихованців </a:t>
            </a:r>
            <a:r>
              <a:rPr lang="uk-UA" sz="1600" dirty="0" err="1" smtClean="0">
                <a:latin typeface="Times New Roman"/>
                <a:ea typeface="Times New Roman"/>
              </a:rPr>
              <a:t>здоров'язбережувальних</a:t>
            </a:r>
            <a:r>
              <a:rPr lang="uk-UA" sz="1600" dirty="0" smtClean="0">
                <a:latin typeface="Times New Roman"/>
                <a:ea typeface="Times New Roman"/>
              </a:rPr>
              <a:t> </a:t>
            </a:r>
            <a:r>
              <a:rPr lang="uk-UA" sz="1600" dirty="0" err="1" smtClean="0">
                <a:latin typeface="Times New Roman"/>
                <a:ea typeface="Times New Roman"/>
              </a:rPr>
              <a:t>компетентностей</a:t>
            </a:r>
            <a:r>
              <a:rPr lang="uk-UA" sz="1600" dirty="0" smtClean="0">
                <a:latin typeface="Times New Roman"/>
                <a:ea typeface="Times New Roman"/>
              </a:rPr>
              <a:t> - є спортивно-ігрова естафета «Тато, мамо, я </a:t>
            </a:r>
            <a:r>
              <a:rPr lang="uk-UA" sz="1600" dirty="0" err="1" smtClean="0">
                <a:latin typeface="Times New Roman"/>
                <a:ea typeface="Times New Roman"/>
              </a:rPr>
              <a:t>–спортивна</a:t>
            </a:r>
            <a:r>
              <a:rPr lang="uk-UA" sz="1600" dirty="0" smtClean="0">
                <a:latin typeface="Times New Roman"/>
                <a:ea typeface="Times New Roman"/>
              </a:rPr>
              <a:t> сім'я». Виконуючи спортивно-ігрові правила разом з батьками, вихованці привчаються зосереджуватися, контролювати свою поведінку, в результаті чого виховується воля, формуються дисциплінованість, вміння робити за планом, приходити на допомогу один одному. Розширюються інтереси вихованців, формується культура спілкування, посилюються родинні зв’язки. Участь у таких спільних родинних іграх у результаті дає - почуття радості, задоволення, реалізації фізичних та моральних зусиль, а головне формуються компетенції направлені за збереження здоров'я. </a:t>
            </a:r>
            <a:endParaRPr lang="ru-RU" sz="1600" dirty="0" smtClean="0">
              <a:latin typeface="Times New Roman"/>
              <a:ea typeface="Times New Roman"/>
            </a:endParaRPr>
          </a:p>
          <a:p>
            <a:endParaRPr lang="ru-RU" sz="1400" dirty="0"/>
          </a:p>
        </p:txBody>
      </p:sp>
      <p:pic>
        <p:nvPicPr>
          <p:cNvPr id="4" name="Рисунок 3"/>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tretch>
            <a:fillRect/>
          </a:stretch>
        </p:blipFill>
        <p:spPr>
          <a:xfrm>
            <a:off x="539552" y="4725144"/>
            <a:ext cx="2520000" cy="1681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tretch>
            <a:fillRect/>
          </a:stretch>
        </p:blipFill>
        <p:spPr>
          <a:xfrm>
            <a:off x="3347864" y="4725144"/>
            <a:ext cx="2520000" cy="1681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tretch>
            <a:fillRect/>
          </a:stretch>
        </p:blipFill>
        <p:spPr>
          <a:xfrm>
            <a:off x="6156176" y="4725144"/>
            <a:ext cx="2520000" cy="1681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Прямоугольник 6"/>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rmAutofit/>
          </a:bodyPr>
          <a:lstStyle/>
          <a:p>
            <a:r>
              <a:rPr lang="uk-UA" sz="2000" b="1" dirty="0" smtClean="0">
                <a:latin typeface="Times New Roman" pitchFamily="18" charset="0"/>
                <a:cs typeface="Times New Roman" pitchFamily="18" charset="0"/>
              </a:rPr>
              <a:t>РОЗВИТОК, ВДОСКОНАЛЕННЯ, МАЙСТЕРНІСТЬ, УСПІХ</a:t>
            </a:r>
            <a:endParaRPr lang="ru-RU" sz="2000" dirty="0">
              <a:latin typeface="Times New Roman" pitchFamily="18" charset="0"/>
              <a:cs typeface="Times New Roman" pitchFamily="18" charset="0"/>
            </a:endParaRPr>
          </a:p>
        </p:txBody>
      </p:sp>
      <p:pic>
        <p:nvPicPr>
          <p:cNvPr id="4" name="Содержимое 3"/>
          <p:cNvPicPr>
            <a:picLocks noGrp="1"/>
          </p:cNvPicPr>
          <p:nvPr>
            <p:ph idx="1"/>
          </p:nvPr>
        </p:nvPicPr>
        <p:blipFill>
          <a:blip r:embed="rId2" cstate="print"/>
          <a:srcRect/>
          <a:stretch>
            <a:fillRect/>
          </a:stretch>
        </p:blipFill>
        <p:spPr bwMode="auto">
          <a:xfrm>
            <a:off x="323528" y="1196752"/>
            <a:ext cx="1224136" cy="19442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5" name="Рисунок 4" descr="image-0-02-05-1e040356bddb4e7313aa2bc852a82ef088d81f3a799024201855000aca205021-V.jpg"/>
          <p:cNvPicPr/>
          <p:nvPr/>
        </p:nvPicPr>
        <p:blipFill>
          <a:blip r:embed="rId3" cstate="print"/>
          <a:srcRect/>
          <a:stretch>
            <a:fillRect/>
          </a:stretch>
        </p:blipFill>
        <p:spPr bwMode="auto">
          <a:xfrm>
            <a:off x="1691680" y="1484784"/>
            <a:ext cx="2520280" cy="16561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6" name="Рисунок 5"/>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4427984" y="980728"/>
            <a:ext cx="1800225" cy="21621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1746" name="Rectangle 2"/>
          <p:cNvSpPr>
            <a:spLocks noChangeArrowheads="1"/>
          </p:cNvSpPr>
          <p:nvPr/>
        </p:nvSpPr>
        <p:spPr bwMode="auto">
          <a:xfrm>
            <a:off x="323528" y="3284984"/>
            <a:ext cx="5976664" cy="352425"/>
          </a:xfrm>
          <a:prstGeom prst="rect">
            <a:avLst/>
          </a:prstGeom>
          <a:solidFill>
            <a:srgbClr val="FFFFFF"/>
          </a:solidFill>
          <a:ln w="31750">
            <a:solidFill>
              <a:srgbClr val="9BBB59"/>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noProof="1" smtClean="0">
                <a:ln>
                  <a:noFill/>
                </a:ln>
                <a:solidFill>
                  <a:srgbClr val="000000"/>
                </a:solidFill>
                <a:effectLst/>
                <a:latin typeface="Times New Roman" pitchFamily="18" charset="0"/>
                <a:cs typeface="Times New Roman" pitchFamily="18" charset="0"/>
              </a:rPr>
              <a:t>Переможці  міжнародних змагань Польща, Болгарія, Іспанія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гурток</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карате</a:t>
            </a:r>
          </a:p>
        </p:txBody>
      </p:sp>
      <p:pic>
        <p:nvPicPr>
          <p:cNvPr id="8" name="Рисунок 7"/>
          <p:cNvPicPr/>
          <p:nvPr/>
        </p:nvPicPr>
        <p:blipFill rotWithShape="1">
          <a:blip r:embed="rId5"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l="10865" r="19005"/>
          <a:stretch/>
        </p:blipFill>
        <p:spPr>
          <a:xfrm>
            <a:off x="6444208" y="1052736"/>
            <a:ext cx="2495550" cy="15335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1747" name="Rectangle 3"/>
          <p:cNvSpPr>
            <a:spLocks noChangeArrowheads="1"/>
          </p:cNvSpPr>
          <p:nvPr/>
        </p:nvSpPr>
        <p:spPr bwMode="auto">
          <a:xfrm>
            <a:off x="6372200" y="2636912"/>
            <a:ext cx="2590800" cy="936104"/>
          </a:xfrm>
          <a:prstGeom prst="rect">
            <a:avLst/>
          </a:prstGeom>
          <a:solidFill>
            <a:srgbClr val="FFFFFF"/>
          </a:solidFill>
          <a:ln w="31750">
            <a:solidFill>
              <a:srgbClr val="9BBB59"/>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noProof="1" smtClean="0">
                <a:ln>
                  <a:noFill/>
                </a:ln>
                <a:solidFill>
                  <a:srgbClr val="000000"/>
                </a:solidFill>
                <a:effectLst/>
                <a:latin typeface="Times New Roman" pitchFamily="18" charset="0"/>
                <a:cs typeface="Times New Roman" pitchFamily="18" charset="0"/>
              </a:rPr>
              <a:t>Переможці міжнародного    </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фестивалю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хореографічного</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мистецтва</a:t>
            </a:r>
            <a:r>
              <a:rPr kumimoji="0" lang="ru-RU" sz="1400" b="0" i="0" u="none" strike="noStrike" cap="none" normalizeH="0" baseline="0" noProof="1" smtClean="0">
                <a:ln>
                  <a:noFill/>
                </a:ln>
                <a:solidFill>
                  <a:srgbClr val="000000"/>
                </a:solidFill>
                <a:effectLst/>
                <a:latin typeface="Times New Roman" pitchFamily="18" charset="0"/>
                <a:cs typeface="Times New Roman" pitchFamily="18" charset="0"/>
              </a:rPr>
              <a:t> м. Харьків гурток боді балету</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10" name="Рисунок 9" descr="C:\Users\User\Downloads\IMG_0876.jpg"/>
          <p:cNvPicPr/>
          <p:nvPr/>
        </p:nvPicPr>
        <p:blipFill>
          <a:blip r:embed="rId6" cstate="print"/>
          <a:srcRect/>
          <a:stretch>
            <a:fillRect/>
          </a:stretch>
        </p:blipFill>
        <p:spPr bwMode="auto">
          <a:xfrm>
            <a:off x="323528" y="3717032"/>
            <a:ext cx="2562225" cy="18764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descr="\\7_64-pc\обмен\кер. гуртка методист\Манойло\фото\IMG-8766.JPG"/>
          <p:cNvPicPr/>
          <p:nvPr/>
        </p:nvPicPr>
        <p:blipFill>
          <a:blip r:embed="rId7" cstate="print"/>
          <a:srcRect/>
          <a:stretch>
            <a:fillRect/>
          </a:stretch>
        </p:blipFill>
        <p:spPr bwMode="auto">
          <a:xfrm>
            <a:off x="6372200" y="3717032"/>
            <a:ext cx="2476500" cy="16893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Рисунок 12"/>
          <p:cNvPicPr/>
          <p:nvPr/>
        </p:nvPicPr>
        <p:blipFill>
          <a:blip r:embed="rId8"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3275856" y="3717032"/>
            <a:ext cx="2552700" cy="1600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1748" name="Rectangle 4"/>
          <p:cNvSpPr>
            <a:spLocks noChangeArrowheads="1"/>
          </p:cNvSpPr>
          <p:nvPr/>
        </p:nvSpPr>
        <p:spPr bwMode="auto">
          <a:xfrm>
            <a:off x="6372200" y="5445224"/>
            <a:ext cx="2543175" cy="864096"/>
          </a:xfrm>
          <a:prstGeom prst="rect">
            <a:avLst/>
          </a:prstGeom>
          <a:solidFill>
            <a:srgbClr val="FFFFFF"/>
          </a:solidFill>
          <a:ln w="31750">
            <a:solidFill>
              <a:srgbClr val="9BBB59"/>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noProof="1" smtClean="0">
                <a:ln>
                  <a:noFill/>
                </a:ln>
                <a:solidFill>
                  <a:srgbClr val="000000"/>
                </a:solidFill>
                <a:effectLst/>
                <a:latin typeface="Times New Roman" pitchFamily="18" charset="0"/>
                <a:cs typeface="Times New Roman" pitchFamily="18" charset="0"/>
              </a:rPr>
              <a:t>Переможці всеукраїнського фестивалю грації і краси  </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м.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Дніпро</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гурток</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фітнес</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аеробіки</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1749" name="Rectangle 5"/>
          <p:cNvSpPr>
            <a:spLocks noChangeArrowheads="1"/>
          </p:cNvSpPr>
          <p:nvPr/>
        </p:nvSpPr>
        <p:spPr bwMode="auto">
          <a:xfrm>
            <a:off x="3203848" y="5445224"/>
            <a:ext cx="2647950" cy="936104"/>
          </a:xfrm>
          <a:prstGeom prst="rect">
            <a:avLst/>
          </a:prstGeom>
          <a:solidFill>
            <a:srgbClr val="FFFFFF"/>
          </a:solidFill>
          <a:ln w="31750">
            <a:solidFill>
              <a:srgbClr val="9BBB59"/>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Переможці</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міжнародного</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фестивалю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хореографічного</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мистецтва</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м.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Львів</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гурток</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естетичної</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гімнастики</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1750" name="Rectangle 6"/>
          <p:cNvSpPr>
            <a:spLocks noChangeArrowheads="1"/>
          </p:cNvSpPr>
          <p:nvPr/>
        </p:nvSpPr>
        <p:spPr bwMode="auto">
          <a:xfrm>
            <a:off x="323528" y="5661248"/>
            <a:ext cx="2543175" cy="936104"/>
          </a:xfrm>
          <a:prstGeom prst="rect">
            <a:avLst/>
          </a:prstGeom>
          <a:solidFill>
            <a:srgbClr val="FFFFFF"/>
          </a:solidFill>
          <a:ln w="31750">
            <a:solidFill>
              <a:srgbClr val="9BBB59"/>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noProof="1" smtClean="0">
                <a:ln>
                  <a:noFill/>
                </a:ln>
                <a:solidFill>
                  <a:srgbClr val="000000"/>
                </a:solidFill>
                <a:effectLst/>
                <a:latin typeface="Times New Roman" pitchFamily="18" charset="0"/>
                <a:cs typeface="Times New Roman" pitchFamily="18" charset="0"/>
              </a:rPr>
              <a:t>Переможці всеукраїнського фестивалю-конкурсу «ЧІК» м.Одеса   гурток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фітнес</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аеробіки</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5" name="Прямоугольник 14"/>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E:\флто\IMG-5abc189976cc5e188025aaf35392f958-V.jpg"/>
          <p:cNvPicPr>
            <a:picLocks noGrp="1"/>
          </p:cNvPicPr>
          <p:nvPr>
            <p:ph idx="1"/>
          </p:nvPr>
        </p:nvPicPr>
        <p:blipFill>
          <a:blip r:embed="rId2" cstate="print"/>
          <a:srcRect/>
          <a:stretch>
            <a:fillRect/>
          </a:stretch>
        </p:blipFill>
        <p:spPr bwMode="auto">
          <a:xfrm>
            <a:off x="395536" y="476672"/>
            <a:ext cx="3097631" cy="2303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p:cNvPicPr/>
          <p:nvPr/>
        </p:nvPicPr>
        <p:blipFill>
          <a:blip r:embed="rId3" cstate="print"/>
          <a:srcRect/>
          <a:stretch>
            <a:fillRect/>
          </a:stretch>
        </p:blipFill>
        <p:spPr bwMode="auto">
          <a:xfrm>
            <a:off x="3707904" y="620688"/>
            <a:ext cx="1872208" cy="22322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6156176" y="3356992"/>
            <a:ext cx="2664296" cy="27363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2770" name="Rectangle 2"/>
          <p:cNvSpPr>
            <a:spLocks noChangeArrowheads="1"/>
          </p:cNvSpPr>
          <p:nvPr/>
        </p:nvSpPr>
        <p:spPr bwMode="auto">
          <a:xfrm>
            <a:off x="323528" y="2852936"/>
            <a:ext cx="3168352" cy="685800"/>
          </a:xfrm>
          <a:prstGeom prst="rect">
            <a:avLst/>
          </a:prstGeom>
          <a:solidFill>
            <a:srgbClr val="FFFFFF"/>
          </a:solidFill>
          <a:ln w="31750">
            <a:solidFill>
              <a:srgbClr val="9BBB59"/>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noProof="1" smtClean="0">
                <a:ln>
                  <a:noFill/>
                </a:ln>
                <a:solidFill>
                  <a:srgbClr val="000000"/>
                </a:solidFill>
                <a:effectLst/>
                <a:latin typeface="Times New Roman" pitchFamily="18" charset="0"/>
                <a:cs typeface="Times New Roman" pitchFamily="18" charset="0"/>
              </a:rPr>
              <a:t>Переможці першості України з футзалу м. Кропивницький гурток футболу</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2771" name="Rectangle 3"/>
          <p:cNvSpPr>
            <a:spLocks noChangeArrowheads="1"/>
          </p:cNvSpPr>
          <p:nvPr/>
        </p:nvSpPr>
        <p:spPr bwMode="auto">
          <a:xfrm>
            <a:off x="3635896" y="2564904"/>
            <a:ext cx="1944216" cy="936104"/>
          </a:xfrm>
          <a:prstGeom prst="rect">
            <a:avLst/>
          </a:prstGeom>
          <a:solidFill>
            <a:srgbClr val="FFFFFF"/>
          </a:solidFill>
          <a:ln w="31750">
            <a:solidFill>
              <a:srgbClr val="9BBB59"/>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noProof="1" smtClean="0">
                <a:ln>
                  <a:noFill/>
                </a:ln>
                <a:solidFill>
                  <a:srgbClr val="000000"/>
                </a:solidFill>
                <a:effectLst/>
                <a:latin typeface="Times New Roman" pitchFamily="18" charset="0"/>
                <a:cs typeface="Times New Roman" pitchFamily="18" charset="0"/>
              </a:rPr>
              <a:t>Переможець всеукраїнських змагань армспорту м. Одеса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гурток</a:t>
            </a:r>
            <a:r>
              <a:rPr kumimoji="0" lang="ru-RU" sz="1400" b="0" i="0" u="none" strike="noStrike" cap="none" normalizeH="0" baseline="0" noProof="1" smtClean="0">
                <a:ln>
                  <a:noFill/>
                </a:ln>
                <a:solidFill>
                  <a:srgbClr val="000000"/>
                </a:solidFill>
                <a:effectLst/>
                <a:latin typeface="Times New Roman" pitchFamily="18" charset="0"/>
                <a:cs typeface="Times New Roman" pitchFamily="18" charset="0"/>
              </a:rPr>
              <a:t> ЗФП</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2772" name="Rectangle 4"/>
          <p:cNvSpPr>
            <a:spLocks noChangeArrowheads="1"/>
          </p:cNvSpPr>
          <p:nvPr/>
        </p:nvSpPr>
        <p:spPr bwMode="auto">
          <a:xfrm>
            <a:off x="6156176" y="5445224"/>
            <a:ext cx="2664296" cy="720080"/>
          </a:xfrm>
          <a:prstGeom prst="rect">
            <a:avLst/>
          </a:prstGeom>
          <a:solidFill>
            <a:srgbClr val="FFFFFF"/>
          </a:solidFill>
          <a:ln w="31750">
            <a:solidFill>
              <a:srgbClr val="9BBB59"/>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noProof="1" smtClean="0">
                <a:ln>
                  <a:noFill/>
                </a:ln>
                <a:solidFill>
                  <a:srgbClr val="000000"/>
                </a:solidFill>
                <a:effectLst/>
                <a:latin typeface="Times New Roman" pitchFamily="18" charset="0"/>
                <a:cs typeface="Times New Roman" pitchFamily="18" charset="0"/>
              </a:rPr>
              <a:t>Переможці областних змагань з мас-рестлінгу м. Дніпро гурток ЗФП</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 name="Рисунок 7" descr="C:\Users\User\Desktop\IMG_6064.jpeg"/>
          <p:cNvPicPr/>
          <p:nvPr/>
        </p:nvPicPr>
        <p:blipFill>
          <a:blip r:embed="rId5" cstate="print"/>
          <a:srcRect/>
          <a:stretch>
            <a:fillRect/>
          </a:stretch>
        </p:blipFill>
        <p:spPr bwMode="auto">
          <a:xfrm>
            <a:off x="395536" y="3645024"/>
            <a:ext cx="2671598" cy="200369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Прямоугольник 8"/>
          <p:cNvSpPr/>
          <p:nvPr/>
        </p:nvSpPr>
        <p:spPr>
          <a:xfrm>
            <a:off x="323528" y="5301208"/>
            <a:ext cx="2808312" cy="91440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1400" noProof="1" smtClean="0">
                <a:solidFill>
                  <a:srgbClr val="000000"/>
                </a:solidFill>
                <a:latin typeface="Times New Roman" pitchFamily="18" charset="0"/>
                <a:cs typeface="Times New Roman" pitchFamily="18" charset="0"/>
              </a:rPr>
              <a:t>Переможеці всеукраїнського фестивалю танцю м.Київ гурток естетичної гімнастики</a:t>
            </a:r>
            <a:endParaRPr lang="ru-RU" sz="1400" dirty="0">
              <a:latin typeface="Times New Roman" pitchFamily="18" charset="0"/>
              <a:cs typeface="Times New Roman" pitchFamily="18" charset="0"/>
            </a:endParaRPr>
          </a:p>
        </p:txBody>
      </p:sp>
      <p:sp>
        <p:nvSpPr>
          <p:cNvPr id="10" name="Прямоугольник 9"/>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Рисунок 10" descr="C:\Users\User\Downloads\DSC_2420.JPG"/>
          <p:cNvPicPr/>
          <p:nvPr/>
        </p:nvPicPr>
        <p:blipFill>
          <a:blip r:embed="rId6" cstate="print"/>
          <a:srcRect/>
          <a:stretch>
            <a:fillRect/>
          </a:stretch>
        </p:blipFill>
        <p:spPr bwMode="auto">
          <a:xfrm>
            <a:off x="5724128" y="404664"/>
            <a:ext cx="3094079" cy="22322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Рисунок 11" descr="C:\Users\User\Downloads\_MG_8717.JPG"/>
          <p:cNvPicPr/>
          <p:nvPr/>
        </p:nvPicPr>
        <p:blipFill>
          <a:blip r:embed="rId7" cstate="print"/>
          <a:srcRect/>
          <a:stretch>
            <a:fillRect/>
          </a:stretch>
        </p:blipFill>
        <p:spPr bwMode="auto">
          <a:xfrm>
            <a:off x="3275856" y="3717032"/>
            <a:ext cx="2664296" cy="16561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Rectangle 6"/>
          <p:cNvSpPr>
            <a:spLocks noChangeArrowheads="1"/>
          </p:cNvSpPr>
          <p:nvPr/>
        </p:nvSpPr>
        <p:spPr bwMode="auto">
          <a:xfrm>
            <a:off x="3275856" y="5445224"/>
            <a:ext cx="2664296" cy="936104"/>
          </a:xfrm>
          <a:prstGeom prst="rect">
            <a:avLst/>
          </a:prstGeom>
          <a:solidFill>
            <a:srgbClr val="FFFFFF"/>
          </a:solidFill>
          <a:ln w="31750">
            <a:solidFill>
              <a:srgbClr val="9BBB59"/>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noProof="1" smtClean="0">
                <a:ln>
                  <a:noFill/>
                </a:ln>
                <a:solidFill>
                  <a:srgbClr val="000000"/>
                </a:solidFill>
                <a:effectLst/>
                <a:latin typeface="Times New Roman" pitchFamily="18" charset="0"/>
                <a:cs typeface="Times New Roman" pitchFamily="18" charset="0"/>
              </a:rPr>
              <a:t>Переможці всеукраїнського фестивалю-конкурсу «ЧІК» м.Одеса   гурток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фітнес</a:t>
            </a: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Times New Roman" pitchFamily="18" charset="0"/>
                <a:cs typeface="Times New Roman" pitchFamily="18" charset="0"/>
              </a:rPr>
              <a:t>аеробіки</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4" name="Прямоугольник 13"/>
          <p:cNvSpPr/>
          <p:nvPr/>
        </p:nvSpPr>
        <p:spPr>
          <a:xfrm>
            <a:off x="5652120" y="2420888"/>
            <a:ext cx="3240360" cy="72008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1400" noProof="1" smtClean="0">
                <a:solidFill>
                  <a:srgbClr val="000000"/>
                </a:solidFill>
                <a:latin typeface="Times New Roman" pitchFamily="18" charset="0"/>
                <a:cs typeface="Times New Roman" pitchFamily="18" charset="0"/>
              </a:rPr>
              <a:t>Переможеці всеукраїнського фестивалю танцю м.Жовті води гурток фітнес аеробіки</a:t>
            </a:r>
            <a:endParaRPr lang="ru-RU" sz="14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147248" cy="1066130"/>
          </a:xfrm>
        </p:spPr>
        <p:txBody>
          <a:bodyPr>
            <a:normAutofit/>
          </a:bodyPr>
          <a:lstStyle/>
          <a:p>
            <a:r>
              <a:rPr lang="uk-UA" sz="2000" b="1" dirty="0" smtClean="0">
                <a:latin typeface="Times New Roman" pitchFamily="18" charset="0"/>
                <a:cs typeface="Times New Roman" pitchFamily="18" charset="0"/>
              </a:rPr>
              <a:t>ВИСНОВКИ</a:t>
            </a:r>
            <a:endParaRPr lang="ru-RU" sz="2000" b="1"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a:bodyPr>
          <a:lstStyle/>
          <a:p>
            <a:pPr>
              <a:buNone/>
            </a:pPr>
            <a:r>
              <a:rPr lang="uk-UA" sz="1400" dirty="0" smtClean="0">
                <a:latin typeface="Times New Roman"/>
                <a:ea typeface="Times New Roman"/>
              </a:rPr>
              <a:t>               Працюючи </a:t>
            </a:r>
            <a:r>
              <a:rPr lang="uk-UA" sz="1400" dirty="0" smtClean="0">
                <a:latin typeface="Times New Roman"/>
                <a:ea typeface="Times New Roman"/>
              </a:rPr>
              <a:t>в пошуку найбільш результативних технологій роботи, педагоги закладу дійшли висновку, що процес формування життєвих </a:t>
            </a:r>
            <a:r>
              <a:rPr lang="uk-UA" sz="1400" dirty="0" err="1" smtClean="0">
                <a:latin typeface="Times New Roman"/>
                <a:ea typeface="Times New Roman"/>
              </a:rPr>
              <a:t>компетентностей</a:t>
            </a:r>
            <a:r>
              <a:rPr lang="uk-UA" sz="1400" dirty="0" smtClean="0">
                <a:latin typeface="Times New Roman"/>
                <a:ea typeface="Times New Roman"/>
              </a:rPr>
              <a:t> стає набагато результативнішим, якщо організувати навчання у співпраці, яке ґрунтується на спільній діяльності і взаєморозумінні педагог-вихованець. Саме таке навчання, з використанням різних технологій, сприяє формуванню ключових </a:t>
            </a:r>
            <a:r>
              <a:rPr lang="uk-UA" sz="1400" dirty="0" err="1" smtClean="0">
                <a:latin typeface="Times New Roman"/>
                <a:ea typeface="Times New Roman"/>
              </a:rPr>
              <a:t>компетентностей</a:t>
            </a:r>
            <a:r>
              <a:rPr lang="uk-UA" sz="1400" dirty="0" smtClean="0">
                <a:latin typeface="Times New Roman"/>
                <a:ea typeface="Times New Roman"/>
              </a:rPr>
              <a:t> вихованців, підвищує інтелект дитини, зміцнює її віру у власні здібності, стимулює активність і творчість. Вихованці стали доброзичливішими, уважнішими один до одного, допомагають одне одному у навчанні, проявляють почуття радості за успіхи інших</a:t>
            </a:r>
            <a:r>
              <a:rPr lang="uk-UA" sz="1400" dirty="0" smtClean="0">
                <a:latin typeface="Times New Roman"/>
                <a:ea typeface="Times New Roman"/>
              </a:rPr>
              <a:t>.</a:t>
            </a:r>
          </a:p>
          <a:p>
            <a:pPr indent="450215" algn="just">
              <a:spcAft>
                <a:spcPts val="0"/>
              </a:spcAft>
              <a:buNone/>
            </a:pPr>
            <a:r>
              <a:rPr lang="uk-UA" sz="1400" dirty="0" smtClean="0">
                <a:solidFill>
                  <a:srgbClr val="000000"/>
                </a:solidFill>
                <a:latin typeface="Times New Roman"/>
                <a:ea typeface="Times New Roman"/>
              </a:rPr>
              <a:t>Використання ефективних технологій формування </a:t>
            </a:r>
            <a:r>
              <a:rPr lang="uk-UA" sz="1400" dirty="0" err="1" smtClean="0">
                <a:solidFill>
                  <a:srgbClr val="000000"/>
                </a:solidFill>
                <a:latin typeface="Times New Roman"/>
                <a:ea typeface="Times New Roman"/>
              </a:rPr>
              <a:t>здоров'язбережувальних</a:t>
            </a:r>
            <a:r>
              <a:rPr lang="uk-UA" sz="1400" dirty="0" smtClean="0">
                <a:solidFill>
                  <a:srgbClr val="000000"/>
                </a:solidFill>
                <a:latin typeface="Times New Roman"/>
                <a:ea typeface="Times New Roman"/>
              </a:rPr>
              <a:t> </a:t>
            </a:r>
            <a:r>
              <a:rPr lang="uk-UA" sz="1400" dirty="0" err="1" smtClean="0">
                <a:solidFill>
                  <a:srgbClr val="000000"/>
                </a:solidFill>
                <a:latin typeface="Times New Roman"/>
                <a:ea typeface="Times New Roman"/>
              </a:rPr>
              <a:t>компетентностей</a:t>
            </a:r>
            <a:r>
              <a:rPr lang="uk-UA" sz="1400" dirty="0" smtClean="0">
                <a:solidFill>
                  <a:srgbClr val="000000"/>
                </a:solidFill>
                <a:latin typeface="Times New Roman"/>
                <a:ea typeface="Times New Roman"/>
              </a:rPr>
              <a:t> в закладі, дало можливість стверджувати, що здоровий спосіб життя - є невід'ємною частиною загальної культури особистості.</a:t>
            </a:r>
            <a:endParaRPr lang="ru-RU" sz="1400" dirty="0">
              <a:latin typeface="Times New Roman"/>
              <a:ea typeface="Times New Roman"/>
            </a:endParaRPr>
          </a:p>
        </p:txBody>
      </p:sp>
      <p:sp>
        <p:nvSpPr>
          <p:cNvPr id="4" name="Прямоугольник 3"/>
          <p:cNvSpPr/>
          <p:nvPr/>
        </p:nvSpPr>
        <p:spPr>
          <a:xfrm>
            <a:off x="0" y="6597352"/>
            <a:ext cx="9144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55a438bb3ddc65e26e5362eb91d34cf04c42c416"/>
</p:tagLst>
</file>

<file path=ppt/theme/theme1.xml><?xml version="1.0" encoding="utf-8"?>
<a:theme xmlns:a="http://schemas.openxmlformats.org/drawingml/2006/main" name="Тема Office">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420</TotalTime>
  <Words>1915</Words>
  <Application>Microsoft Office PowerPoint</Application>
  <PresentationFormat>Экран (4:3)</PresentationFormat>
  <Paragraphs>152</Paragraphs>
  <Slides>20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Тема Office</vt:lpstr>
      <vt:lpstr>Комунальний позашкільний навчальний заклад «Центр спорту для дітей, юнацтва та молоді  «Олімп» Криворізької міської ради </vt:lpstr>
      <vt:lpstr>Слайд 2</vt:lpstr>
      <vt:lpstr>Слайд 3</vt:lpstr>
      <vt:lpstr>ЗДОРОВ'ЯЗБЕРЕЖУВАЛЬНА КОМПЕТЕНТНІСТЬ</vt:lpstr>
      <vt:lpstr>МОДЕЛЬ ЗДОРОВ'ЯЗБЕРЕЖУВАЛЬНИХ КОМПЕТЕНТНОСТЕЙ ВИХОВАНЦІВ</vt:lpstr>
      <vt:lpstr>СИСТЕМА  ВПРОВАДЖЕННЯ ЗДОРОВ'ЯЗБЕРЕЖУВАЛЬНИХ ТЕХНОЛОГІЙ В ОСВІТНІЙ ПРОЦЕС</vt:lpstr>
      <vt:lpstr>КРИТЕРІЇ  ЗДОРОВ’ЯЗБЕРЕЖУВАЛЬНОЇ ОЦІНКИ ЗАНЯТТЯ ГУРТКА</vt:lpstr>
      <vt:lpstr>Слайд 8</vt:lpstr>
      <vt:lpstr>Слайд 9</vt:lpstr>
      <vt:lpstr>Слайд 10</vt:lpstr>
      <vt:lpstr>Слайд 11</vt:lpstr>
      <vt:lpstr>Культура рухів, є важливим мотивуючим елементом, який впливає на формування успіху вихованців. Культуру рухів, яка включає в себе уміння зберігати правильну поставу, пластичність, рухово-координаційні якості, керівники гуртків естетичної гімнастики Балаєва В.В. та Зубенко О.В. цілеспрямовано розвивають і вдосконалюють, використовуючи спеціальні засоби і методи естетичної гімнастики, з урахуванням вікових та індивідуальних особливостей. За допомогою гімнастичних вправ керівник гуртка карате Панчуков О.Г. формує необхідні рухові навички та вміння, удосконалює школу рухів, розвиває  основні рухові якості (силу, гнучкість,спритність. швидкість) різні види витривалості, виправляє дефекти постави. </vt:lpstr>
      <vt:lpstr>Слайд 13</vt:lpstr>
      <vt:lpstr>Слайд 14</vt:lpstr>
      <vt:lpstr>Слайд 15</vt:lpstr>
      <vt:lpstr>Слайд 16</vt:lpstr>
      <vt:lpstr>Слайд 17</vt:lpstr>
      <vt:lpstr>РОЗВИТОК, ВДОСКОНАЛЕННЯ, МАЙСТЕРНІСТЬ, УСПІХ</vt:lpstr>
      <vt:lpstr>Слайд 19</vt:lpstr>
      <vt:lpstr>ВИСНОВКИ</vt:lpstr>
    </vt:vector>
  </TitlesOfParts>
  <Company>http://presentation-creation.ru/</Company>
  <LinksUpToDate>false</LinksUpToDate>
  <SharedDoc>false</SharedDoc>
  <HyperlinkBase>http://presentation-creation.ru/</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Здоровый образ жизни</dc:title>
  <dc:creator>obstinate</dc:creator>
  <dc:description>Шаблон презентации с сайта http://presentation-creation.ru/</dc:description>
  <cp:lastModifiedBy>User</cp:lastModifiedBy>
  <cp:revision>47</cp:revision>
  <dcterms:created xsi:type="dcterms:W3CDTF">2017-02-04T16:45:21Z</dcterms:created>
  <dcterms:modified xsi:type="dcterms:W3CDTF">2020-04-08T13:35:43Z</dcterms:modified>
</cp:coreProperties>
</file>