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6" r:id="rId11"/>
    <p:sldId id="267" r:id="rId12"/>
    <p:sldId id="272" r:id="rId13"/>
    <p:sldId id="270" r:id="rId14"/>
    <p:sldId id="271" r:id="rId15"/>
    <p:sldId id="273" r:id="rId16"/>
    <p:sldId id="274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B5677-4BDC-4F3F-902F-9F6D31A37ADF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993DD-0204-478E-9A35-589888597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5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993DD-0204-478E-9A35-589888597EF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BF9EB-1F10-4F8E-8E72-29FCEFFDFB54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06F63-9EBC-48A4-A2EE-194BA6A6A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%20PC\Desktop\&#1057;&#1077;&#1088;&#1090;&#1080;&#1092;&#1110;&#1082;&#1072;&#1094;&#1110;&#1103;\&#1050;&#1072;&#1079;&#1082;&#1072;%20&#1085;&#1072;%20&#1085;&#1086;&#1074;&#1080;&#1081;%20&#1083;&#1072;&#1076;\&#1076;&#1083;&#1103;%20&#1089;&#1083;&#1072;&#1081;&#1076;&#1072;%20&#1089;&#1086;&#1087;&#1110;&#1083;&#1082;&#1072;%20(mp3ostrov.com)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%20PC\Desktop\&#1057;&#1077;&#1088;&#1090;&#1080;&#1092;&#1110;&#1082;&#1072;&#1094;&#1110;&#1103;\&#1050;&#1072;&#1079;&#1082;&#1072;%20&#1085;&#1072;%20&#1085;&#1086;&#1074;&#1080;&#1081;%20&#1083;&#1072;&#1076;\&#1096;&#1091;&#1084;%20&#1090;&#1086;&#1083;&#1087;&#1110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ayun.ru/covers/2070.jpg"/>
          <p:cNvPicPr>
            <a:picLocks noChangeAspect="1" noChangeArrowheads="1"/>
          </p:cNvPicPr>
          <p:nvPr/>
        </p:nvPicPr>
        <p:blipFill>
          <a:blip r:embed="rId3">
            <a:lum bright="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1857364"/>
            <a:ext cx="5072098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Казка на </a:t>
            </a:r>
            <a:r>
              <a:rPr lang="ru-RU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новий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лад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661248"/>
            <a:ext cx="507209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Представляє</a:t>
            </a:r>
            <a:r>
              <a:rPr lang="ru-RU" sz="4000" b="1" cap="none" spc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000" b="1" cap="none" spc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1-Б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клас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lus50.biz/wp-content/uploads/2011/03/P1060930.jpg"/>
          <p:cNvPicPr>
            <a:picLocks noChangeAspect="1" noChangeArrowheads="1"/>
          </p:cNvPicPr>
          <p:nvPr/>
        </p:nvPicPr>
        <p:blipFill>
          <a:blip r:embed="rId4">
            <a:lum bright="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 descr="http://chytanka.com.ua/ebooks/files/ill/kozadereza2-1.jpg"/>
          <p:cNvPicPr>
            <a:picLocks noChangeAspect="1" noChangeArrowheads="1"/>
          </p:cNvPicPr>
          <p:nvPr/>
        </p:nvPicPr>
        <p:blipFill>
          <a:blip r:embed="rId5">
            <a:lum contrast="40000"/>
          </a:blip>
          <a:srcRect l="7246" t="7304" r="5797" b="5044"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для слайда сопілк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cterra.com/images/ms_koza-02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05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llustrators.ru/illustrations/359913_original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 l="6223" t="23984" r="51182" b="44981"/>
          <a:stretch>
            <a:fillRect/>
          </a:stretch>
        </p:blipFill>
        <p:spPr bwMode="auto">
          <a:xfrm>
            <a:off x="-182586" y="0"/>
            <a:ext cx="93265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cterra.com/images/ms_koza-02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05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llustrators.ru/illustrations/359913_original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 l="6223" t="58467" r="51182" b="10498"/>
          <a:stretch>
            <a:fillRect/>
          </a:stretch>
        </p:blipFill>
        <p:spPr bwMode="auto">
          <a:xfrm>
            <a:off x="-214345" y="0"/>
            <a:ext cx="94165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llustrators.ru/illustrations/359913_original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 l="51537" t="58467" r="6774" b="9349"/>
          <a:stretch>
            <a:fillRect/>
          </a:stretch>
        </p:blipFill>
        <p:spPr bwMode="auto">
          <a:xfrm>
            <a:off x="0" y="0"/>
            <a:ext cx="91542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rozumniki.ua/gallery/prod/1769/1769_1_3.adds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6" descr="http://kinder1.net/skazki_new/koza_dereza/koza01.gif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785786" y="500042"/>
            <a:ext cx="5319172" cy="6143644"/>
          </a:xfrm>
          <a:prstGeom prst="ellipse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illustrators.ru/illustrations/359913_original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0" y="-1"/>
            <a:ext cx="9144000" cy="6871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rozumniki.ua/gallery/prod/1769/1769_1_3.adds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kkdnz295.dnepredu.com/uploads/editor/2895/99911/sitepage_122/photo_71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0" name="Picture 4" descr="http://upload.wikimedia.org/wikipedia/uk/0/01/%D0%93%D0%B0%D0%B7%D0%B5%D1%82%D0%B0_%D0%A4%D0%B0%D0%BA%D1%82%D1%8B.jpg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rcRect/>
          <a:stretch>
            <a:fillRect/>
          </a:stretch>
        </p:blipFill>
        <p:spPr bwMode="auto">
          <a:xfrm>
            <a:off x="4786314" y="3571876"/>
            <a:ext cx="2030268" cy="3000396"/>
          </a:xfrm>
          <a:prstGeom prst="rect">
            <a:avLst/>
          </a:prstGeom>
          <a:noFill/>
        </p:spPr>
      </p:pic>
      <p:pic>
        <p:nvPicPr>
          <p:cNvPr id="19462" name="Picture 6" descr="http://eknigi.org/uploads/posts/2010-04/1272244086_1189260496_1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76512" y="3571876"/>
            <a:ext cx="2133604" cy="3000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essarabiainform.com/wp-content/uploads/2012/10/%D1%8F%D1%80%D0%BC%D0%B0%D1%80%D0%BA%D0%B0.jpg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2712"/>
          </a:xfrm>
          <a:prstGeom prst="rect">
            <a:avLst/>
          </a:prstGeom>
          <a:noFill/>
        </p:spPr>
      </p:pic>
      <p:pic>
        <p:nvPicPr>
          <p:cNvPr id="2051" name="Picture 3" descr="D:\У Ч И Т Е Л Я, класоводи\У Ч И Т Е Л Я\Бондаренко\казка коза дереза\картинки\вивіска.gif"/>
          <p:cNvPicPr>
            <a:picLocks noChangeAspect="1" noChangeArrowheads="1"/>
          </p:cNvPicPr>
          <p:nvPr/>
        </p:nvPicPr>
        <p:blipFill>
          <a:blip r:embed="rId5">
            <a:lum bright="20000" contrast="40000"/>
          </a:blip>
          <a:srcRect t="36955"/>
          <a:stretch>
            <a:fillRect/>
          </a:stretch>
        </p:blipFill>
        <p:spPr bwMode="auto">
          <a:xfrm>
            <a:off x="1643042" y="214290"/>
            <a:ext cx="6357982" cy="2193736"/>
          </a:xfrm>
          <a:prstGeom prst="rect">
            <a:avLst/>
          </a:prstGeom>
          <a:noFill/>
        </p:spPr>
      </p:pic>
      <p:pic>
        <p:nvPicPr>
          <p:cNvPr id="4" name="Picture 3" descr="D:\У Ч И Т Е Л Я, класоводи\У Ч И Т Е Л Я\Бондаренко\казка коза дереза\картинки\вивіска.gif"/>
          <p:cNvPicPr>
            <a:picLocks noChangeAspect="1" noChangeArrowheads="1"/>
          </p:cNvPicPr>
          <p:nvPr/>
        </p:nvPicPr>
        <p:blipFill>
          <a:blip r:embed="rId5">
            <a:lum bright="20000" contrast="40000"/>
          </a:blip>
          <a:srcRect l="41573" t="65698" r="37079" b="17878"/>
          <a:stretch>
            <a:fillRect/>
          </a:stretch>
        </p:blipFill>
        <p:spPr bwMode="auto">
          <a:xfrm>
            <a:off x="4143372" y="928670"/>
            <a:ext cx="1357322" cy="571504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5" name="шум толпі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0109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essarabiainform.com/wp-content/uploads/2012/10/%D1%8F%D1%80%D0%BC%D0%B0%D1%80%D0%BA%D0%B0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2712"/>
          </a:xfrm>
          <a:prstGeom prst="rect">
            <a:avLst/>
          </a:prstGeom>
          <a:noFill/>
        </p:spPr>
      </p:pic>
      <p:pic>
        <p:nvPicPr>
          <p:cNvPr id="2051" name="Picture 3" descr="D:\У Ч И Т Е Л Я, класоводи\У Ч И Т Е Л Я\Бондаренко\казка коза дереза\картинки\вивіска.gif"/>
          <p:cNvPicPr>
            <a:picLocks noChangeAspect="1" noChangeArrowheads="1"/>
          </p:cNvPicPr>
          <p:nvPr/>
        </p:nvPicPr>
        <p:blipFill>
          <a:blip r:embed="rId4">
            <a:lum bright="20000" contrast="40000"/>
          </a:blip>
          <a:srcRect t="36955"/>
          <a:stretch>
            <a:fillRect/>
          </a:stretch>
        </p:blipFill>
        <p:spPr bwMode="auto">
          <a:xfrm>
            <a:off x="1643042" y="214290"/>
            <a:ext cx="6357982" cy="2193736"/>
          </a:xfrm>
          <a:prstGeom prst="rect">
            <a:avLst/>
          </a:prstGeom>
          <a:noFill/>
        </p:spPr>
      </p:pic>
      <p:pic>
        <p:nvPicPr>
          <p:cNvPr id="4" name="Picture 3" descr="D:\У Ч И Т Е Л Я, класоводи\У Ч И Т Е Л Я\Бондаренко\казка коза дереза\картинки\вивіска.gif"/>
          <p:cNvPicPr>
            <a:picLocks noChangeAspect="1" noChangeArrowheads="1"/>
          </p:cNvPicPr>
          <p:nvPr/>
        </p:nvPicPr>
        <p:blipFill>
          <a:blip r:embed="rId4">
            <a:lum bright="20000" contrast="40000"/>
          </a:blip>
          <a:srcRect l="41573" t="65698" r="37079" b="17878"/>
          <a:stretch>
            <a:fillRect/>
          </a:stretch>
        </p:blipFill>
        <p:spPr bwMode="auto">
          <a:xfrm>
            <a:off x="4143372" y="928670"/>
            <a:ext cx="1357322" cy="571504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6" name="Picture 2" descr="http://data11.gallery.ru/albums/gallery/71455--43610313-m750x740-u51050.jpg"/>
          <p:cNvPicPr>
            <a:picLocks noChangeAspect="1" noChangeArrowheads="1"/>
          </p:cNvPicPr>
          <p:nvPr/>
        </p:nvPicPr>
        <p:blipFill>
          <a:blip r:embed="rId5">
            <a:lum bright="-10000" contrast="40000"/>
          </a:blip>
          <a:srcRect l="52468" t="13493" r="2875" b="7265"/>
          <a:stretch>
            <a:fillRect/>
          </a:stretch>
        </p:blipFill>
        <p:spPr bwMode="auto">
          <a:xfrm>
            <a:off x="428596" y="2071678"/>
            <a:ext cx="4000496" cy="507207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ladynews.com.ua/static/files/gallery_uploads/images/get_img.jpg"/>
          <p:cNvPicPr>
            <a:picLocks noChangeAspect="1" noChangeArrowheads="1"/>
          </p:cNvPicPr>
          <p:nvPr/>
        </p:nvPicPr>
        <p:blipFill>
          <a:blip r:embed="rId3">
            <a:lum bright="20000" contrast="40000"/>
          </a:blip>
          <a:srcRect/>
          <a:stretch>
            <a:fillRect/>
          </a:stretch>
        </p:blipFill>
        <p:spPr bwMode="auto">
          <a:xfrm>
            <a:off x="-1" y="0"/>
            <a:ext cx="9119711" cy="6858000"/>
          </a:xfrm>
          <a:prstGeom prst="rect">
            <a:avLst/>
          </a:prstGeom>
          <a:noFill/>
        </p:spPr>
      </p:pic>
      <p:pic>
        <p:nvPicPr>
          <p:cNvPr id="23558" name="Picture 6" descr="http://images01.olx.by/ui/13/70/94/1349297694_440946694_3--Mary-Kay---.jpg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0" y="3643314"/>
            <a:ext cx="4714908" cy="353618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 rot="234877">
            <a:off x="3994790" y="317316"/>
            <a:ext cx="513313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Косметика </a:t>
            </a:r>
            <a:r>
              <a:rPr lang="ru-RU" sz="3600" b="1" dirty="0" err="1" smtClean="0">
                <a:solidFill>
                  <a:srgbClr val="FF0000"/>
                </a:solidFill>
                <a:latin typeface="Arial Narrow" pitchFamily="34" charset="0"/>
              </a:rPr>
              <a:t>від</a:t>
            </a:r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 "</a:t>
            </a:r>
            <a:r>
              <a:rPr lang="ru-RU" sz="3600" b="1" dirty="0" err="1" smtClean="0">
                <a:solidFill>
                  <a:srgbClr val="FF0000"/>
                </a:solidFill>
                <a:latin typeface="Arial Narrow" pitchFamily="34" charset="0"/>
              </a:rPr>
              <a:t>Мері</a:t>
            </a:r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Arial Narrow" pitchFamily="34" charset="0"/>
              </a:rPr>
              <a:t>кей</a:t>
            </a:r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”, </a:t>
            </a:r>
            <a:endParaRPr lang="ru-RU" sz="36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://lh3.ggpht.com/_lFlH5vgWbmc/SYDKkKk2jCI/AAAAAAAAAwk/vzfcOlmMLII/s800/Maroka62.jpg"/>
          <p:cNvPicPr>
            <a:picLocks noChangeAspect="1" noChangeArrowheads="1"/>
          </p:cNvPicPr>
          <p:nvPr/>
        </p:nvPicPr>
        <p:blipFill>
          <a:blip r:embed="rId3">
            <a:lum bright="10000" contrast="40000"/>
          </a:blip>
          <a:srcRect/>
          <a:stretch>
            <a:fillRect/>
          </a:stretch>
        </p:blipFill>
        <p:spPr bwMode="auto">
          <a:xfrm>
            <a:off x="-11433" y="0"/>
            <a:ext cx="9155433" cy="6858000"/>
          </a:xfrm>
          <a:prstGeom prst="rect">
            <a:avLst/>
          </a:prstGeom>
          <a:noFill/>
        </p:spPr>
      </p:pic>
      <p:pic>
        <p:nvPicPr>
          <p:cNvPr id="27651" name="Picture 3" descr="D:\У Ч И Т Е Л Я, класоводи\У Ч И Т Е Л Я\Бондаренко\казка коза дереза\картинки\курица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7" y="1759434"/>
            <a:ext cx="2643174" cy="2727941"/>
          </a:xfrm>
          <a:prstGeom prst="rect">
            <a:avLst/>
          </a:prstGeom>
          <a:noFill/>
        </p:spPr>
      </p:pic>
      <p:pic>
        <p:nvPicPr>
          <p:cNvPr id="27652" name="Picture 4" descr="D:\У Ч И Т Е Л Я, класоводи\У Ч И Т Е Л Я\Бондаренко\казка коза дереза\картинки\петух.gif"/>
          <p:cNvPicPr>
            <a:picLocks noChangeAspect="1" noChangeArrowheads="1"/>
          </p:cNvPicPr>
          <p:nvPr/>
        </p:nvPicPr>
        <p:blipFill>
          <a:blip r:embed="rId5"/>
          <a:srcRect b="19052"/>
          <a:stretch>
            <a:fillRect/>
          </a:stretch>
        </p:blipFill>
        <p:spPr bwMode="auto">
          <a:xfrm>
            <a:off x="-571536" y="1643050"/>
            <a:ext cx="3929058" cy="329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cterra.com/images/ms_koza-01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 l="1406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http://cterra.com/images/ms_koza-04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0" y="-1"/>
            <a:ext cx="9144000" cy="6872569"/>
          </a:xfrm>
          <a:prstGeom prst="rect">
            <a:avLst/>
          </a:prstGeom>
          <a:noFill/>
        </p:spPr>
      </p:pic>
      <p:pic>
        <p:nvPicPr>
          <p:cNvPr id="1026" name="Picture 2" descr="D:\У Ч И Т Е Л Я, класоводи\У Ч И Т Е Л Я\Бондаренко\казка коза дереза\картинки\василько.gif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rcRect/>
          <a:stretch>
            <a:fillRect/>
          </a:stretch>
        </p:blipFill>
        <p:spPr bwMode="auto">
          <a:xfrm>
            <a:off x="1857356" y="2571744"/>
            <a:ext cx="1857388" cy="4467771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pic>
        <p:nvPicPr>
          <p:cNvPr id="1027" name="Picture 3" descr="D:\У Ч И Т Е Л Я, класоводи\У Ч И Т Е Л Я\Бондаренко\казка коза дереза\картинки\оксанка.gif"/>
          <p:cNvPicPr>
            <a:picLocks noChangeAspect="1" noChangeArrowheads="1"/>
          </p:cNvPicPr>
          <p:nvPr/>
        </p:nvPicPr>
        <p:blipFill>
          <a:blip r:embed="rId5">
            <a:lum contrast="40000"/>
          </a:blip>
          <a:srcRect/>
          <a:stretch>
            <a:fillRect/>
          </a:stretch>
        </p:blipFill>
        <p:spPr bwMode="auto">
          <a:xfrm>
            <a:off x="6715141" y="2763946"/>
            <a:ext cx="2113652" cy="439086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30</Words>
  <Application>Microsoft Office PowerPoint</Application>
  <PresentationFormat>Экран (4:3)</PresentationFormat>
  <Paragraphs>20</Paragraphs>
  <Slides>17</Slides>
  <Notes>17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КУ ЗОШ №15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Admin PC</cp:lastModifiedBy>
  <cp:revision>19</cp:revision>
  <dcterms:created xsi:type="dcterms:W3CDTF">2013-10-18T10:04:31Z</dcterms:created>
  <dcterms:modified xsi:type="dcterms:W3CDTF">2020-04-17T12:05:11Z</dcterms:modified>
</cp:coreProperties>
</file>