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256" r:id="rId2"/>
    <p:sldId id="278" r:id="rId3"/>
    <p:sldId id="282" r:id="rId4"/>
    <p:sldId id="329" r:id="rId5"/>
    <p:sldId id="359" r:id="rId6"/>
    <p:sldId id="385" r:id="rId7"/>
    <p:sldId id="398" r:id="rId8"/>
    <p:sldId id="378" r:id="rId9"/>
    <p:sldId id="288" r:id="rId10"/>
    <p:sldId id="364" r:id="rId11"/>
    <p:sldId id="377" r:id="rId12"/>
    <p:sldId id="388" r:id="rId13"/>
    <p:sldId id="376" r:id="rId14"/>
    <p:sldId id="333" r:id="rId15"/>
    <p:sldId id="341" r:id="rId16"/>
    <p:sldId id="382" r:id="rId17"/>
    <p:sldId id="379" r:id="rId18"/>
    <p:sldId id="334" r:id="rId19"/>
    <p:sldId id="383" r:id="rId20"/>
    <p:sldId id="391" r:id="rId21"/>
    <p:sldId id="375" r:id="rId22"/>
    <p:sldId id="389" r:id="rId23"/>
    <p:sldId id="346" r:id="rId24"/>
    <p:sldId id="316" r:id="rId25"/>
    <p:sldId id="390" r:id="rId26"/>
    <p:sldId id="360" r:id="rId27"/>
    <p:sldId id="365" r:id="rId28"/>
    <p:sldId id="366" r:id="rId29"/>
    <p:sldId id="351" r:id="rId30"/>
    <p:sldId id="295" r:id="rId31"/>
    <p:sldId id="392" r:id="rId32"/>
    <p:sldId id="394" r:id="rId33"/>
    <p:sldId id="312" r:id="rId34"/>
    <p:sldId id="396" r:id="rId35"/>
    <p:sldId id="395" r:id="rId36"/>
    <p:sldId id="397" r:id="rId37"/>
    <p:sldId id="297" r:id="rId38"/>
    <p:sldId id="356" r:id="rId39"/>
    <p:sldId id="357" r:id="rId40"/>
    <p:sldId id="307" r:id="rId41"/>
    <p:sldId id="311" r:id="rId42"/>
    <p:sldId id="349" r:id="rId43"/>
    <p:sldId id="371" r:id="rId44"/>
    <p:sldId id="399" r:id="rId45"/>
    <p:sldId id="289" r:id="rId46"/>
    <p:sldId id="319" r:id="rId47"/>
    <p:sldId id="367" r:id="rId48"/>
    <p:sldId id="354" r:id="rId49"/>
    <p:sldId id="279" r:id="rId5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24" autoAdjust="0"/>
  </p:normalViewPr>
  <p:slideViewPr>
    <p:cSldViewPr>
      <p:cViewPr varScale="1">
        <p:scale>
          <a:sx n="69" d="100"/>
          <a:sy n="69" d="100"/>
        </p:scale>
        <p:origin x="141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1" d="100"/>
        <a:sy n="3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C4374F-F5BB-49CE-B6B2-8410B0AC3F7E}" type="datetimeFigureOut">
              <a:rPr lang="ru-RU" smtClean="0"/>
              <a:pPr/>
              <a:t>01.05.2020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A771A9-A5AB-4F99-B44A-E71EB7F0348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6BC24-7395-4113-9B59-BEF2B204B38F}" type="datetimeFigureOut">
              <a:rPr lang="ru-RU" smtClean="0"/>
              <a:pPr/>
              <a:t>01.05.2020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FD1B8-8E6D-4E86-A493-40553F57AC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3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6BC24-7395-4113-9B59-BEF2B204B38F}" type="datetimeFigureOut">
              <a:rPr lang="ru-RU" smtClean="0"/>
              <a:pPr/>
              <a:t>01.05.2020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FD1B8-8E6D-4E86-A493-40553F57AC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3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6BC24-7395-4113-9B59-BEF2B204B38F}" type="datetimeFigureOut">
              <a:rPr lang="ru-RU" smtClean="0"/>
              <a:pPr/>
              <a:t>01.05.2020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FD1B8-8E6D-4E86-A493-40553F57AC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3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6BC24-7395-4113-9B59-BEF2B204B38F}" type="datetimeFigureOut">
              <a:rPr lang="ru-RU" smtClean="0"/>
              <a:pPr/>
              <a:t>01.05.2020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FD1B8-8E6D-4E86-A493-40553F57AC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3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6BC24-7395-4113-9B59-BEF2B204B38F}" type="datetimeFigureOut">
              <a:rPr lang="ru-RU" smtClean="0"/>
              <a:pPr/>
              <a:t>01.05.2020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FD1B8-8E6D-4E86-A493-40553F57AC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3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6BC24-7395-4113-9B59-BEF2B204B38F}" type="datetimeFigureOut">
              <a:rPr lang="ru-RU" smtClean="0"/>
              <a:pPr/>
              <a:t>01.05.2020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FD1B8-8E6D-4E86-A493-40553F57AC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3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6BC24-7395-4113-9B59-BEF2B204B38F}" type="datetimeFigureOut">
              <a:rPr lang="ru-RU" smtClean="0"/>
              <a:pPr/>
              <a:t>01.05.2020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FD1B8-8E6D-4E86-A493-40553F57AC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3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6BC24-7395-4113-9B59-BEF2B204B38F}" type="datetimeFigureOut">
              <a:rPr lang="ru-RU" smtClean="0"/>
              <a:pPr/>
              <a:t>01.05.2020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FD1B8-8E6D-4E86-A493-40553F57AC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3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6BC24-7395-4113-9B59-BEF2B204B38F}" type="datetimeFigureOut">
              <a:rPr lang="ru-RU" smtClean="0"/>
              <a:pPr/>
              <a:t>01.05.2020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FD1B8-8E6D-4E86-A493-40553F57AC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3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6BC24-7395-4113-9B59-BEF2B204B38F}" type="datetimeFigureOut">
              <a:rPr lang="ru-RU" smtClean="0"/>
              <a:pPr/>
              <a:t>01.05.2020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FD1B8-8E6D-4E86-A493-40553F57AC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3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6BC24-7395-4113-9B59-BEF2B204B38F}" type="datetimeFigureOut">
              <a:rPr lang="ru-RU" smtClean="0"/>
              <a:pPr/>
              <a:t>01.05.2020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FD1B8-8E6D-4E86-A493-40553F57AC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3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46BC24-7395-4113-9B59-BEF2B204B38F}" type="datetimeFigureOut">
              <a:rPr lang="ru-RU" smtClean="0"/>
              <a:pPr/>
              <a:t>01.05.2020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FD1B8-8E6D-4E86-A493-40553F57AC6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3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42910" y="1124744"/>
            <a:ext cx="7772400" cy="1800199"/>
          </a:xfrm>
        </p:spPr>
        <p:txBody>
          <a:bodyPr>
            <a:noAutofit/>
          </a:bodyPr>
          <a:lstStyle/>
          <a:p>
            <a:r>
              <a:rPr lang="ru-RU" sz="6600" b="1" dirty="0">
                <a:solidFill>
                  <a:srgbClr val="7030A0"/>
                </a:solidFill>
                <a:latin typeface="Monotype Corsiva" pitchFamily="66" charset="0"/>
              </a:rPr>
              <a:t>ВИШ</a:t>
            </a:r>
            <a:r>
              <a:rPr lang="uk-UA" sz="6600" b="1" dirty="0">
                <a:solidFill>
                  <a:srgbClr val="7030A0"/>
                </a:solidFill>
                <a:latin typeface="Monotype Corsiva" pitchFamily="66" charset="0"/>
              </a:rPr>
              <a:t>ИВКА –</a:t>
            </a:r>
            <a:br>
              <a:rPr lang="uk-UA" sz="6600" b="1" dirty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uk-UA" sz="6600" b="1" dirty="0">
                <a:solidFill>
                  <a:srgbClr val="7030A0"/>
                </a:solidFill>
                <a:latin typeface="Monotype Corsiva" pitchFamily="66" charset="0"/>
              </a:rPr>
              <a:t>ДУША  </a:t>
            </a:r>
            <a:r>
              <a:rPr lang="uk-UA" sz="6600" b="1" dirty="0" smtClean="0">
                <a:solidFill>
                  <a:srgbClr val="7030A0"/>
                </a:solidFill>
                <a:latin typeface="Monotype Corsiva" pitchFamily="66" charset="0"/>
              </a:rPr>
              <a:t>НАРОДУ</a:t>
            </a:r>
            <a:r>
              <a:rPr lang="uk-UA" sz="8000" b="1" dirty="0" smtClean="0">
                <a:solidFill>
                  <a:srgbClr val="7030A0"/>
                </a:solidFill>
                <a:latin typeface="Monotype Corsiva" pitchFamily="66" charset="0"/>
              </a:rPr>
              <a:t/>
            </a:r>
            <a:br>
              <a:rPr lang="uk-UA" sz="8000" b="1" dirty="0" smtClean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uk-UA" sz="3600" b="1" dirty="0" smtClean="0">
                <a:solidFill>
                  <a:srgbClr val="7030A0"/>
                </a:solidFill>
                <a:latin typeface="Monotype Corsiva" pitchFamily="66" charset="0"/>
              </a:rPr>
              <a:t>кращі роботи</a:t>
            </a:r>
            <a:r>
              <a:rPr lang="ru-RU" sz="3600" b="1" dirty="0" smtClean="0">
                <a:solidFill>
                  <a:srgbClr val="7030A0"/>
                </a:solidFill>
                <a:latin typeface="Monotype Corsiva" pitchFamily="66" charset="0"/>
              </a:rPr>
              <a:t>  </a:t>
            </a:r>
            <a:r>
              <a:rPr lang="ru-RU" sz="3600" b="1" dirty="0" smtClean="0">
                <a:solidFill>
                  <a:srgbClr val="7030A0"/>
                </a:solidFill>
                <a:latin typeface="Monotype Corsiva" pitchFamily="66" charset="0"/>
              </a:rPr>
              <a:t/>
            </a:r>
            <a:br>
              <a:rPr lang="ru-RU" sz="3600" b="1" dirty="0" smtClean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sz="3600" b="1" dirty="0" err="1">
                <a:solidFill>
                  <a:srgbClr val="7030A0"/>
                </a:solidFill>
                <a:latin typeface="Monotype Corsiva" pitchFamily="66" charset="0"/>
              </a:rPr>
              <a:t>к</a:t>
            </a:r>
            <a:r>
              <a:rPr lang="ru-RU" sz="3600" b="1" dirty="0" err="1" smtClean="0">
                <a:solidFill>
                  <a:srgbClr val="7030A0"/>
                </a:solidFill>
                <a:latin typeface="Monotype Corsiva" pitchFamily="66" charset="0"/>
              </a:rPr>
              <a:t>ерівник</a:t>
            </a:r>
            <a:r>
              <a:rPr lang="ru-RU" sz="3600" b="1" dirty="0" smtClean="0">
                <a:solidFill>
                  <a:srgbClr val="7030A0"/>
                </a:solidFill>
                <a:latin typeface="Monotype Corsiva" pitchFamily="66" charset="0"/>
              </a:rPr>
              <a:t> Морозова </a:t>
            </a:r>
            <a:r>
              <a:rPr lang="ru-RU" sz="3600" b="1" dirty="0" err="1" smtClean="0">
                <a:solidFill>
                  <a:srgbClr val="7030A0"/>
                </a:solidFill>
                <a:latin typeface="Monotype Corsiva" pitchFamily="66" charset="0"/>
              </a:rPr>
              <a:t>Олена</a:t>
            </a:r>
            <a:r>
              <a:rPr lang="ru-RU" sz="3600" b="1" dirty="0" smtClean="0">
                <a:solidFill>
                  <a:srgbClr val="7030A0"/>
                </a:solidFill>
                <a:latin typeface="Monotype Corsiva" pitchFamily="66" charset="0"/>
              </a:rPr>
              <a:t>  </a:t>
            </a:r>
            <a:endParaRPr lang="ru-RU" sz="3600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403648" y="3933056"/>
            <a:ext cx="6696744" cy="2569840"/>
          </a:xfrm>
        </p:spPr>
        <p:txBody>
          <a:bodyPr>
            <a:normAutofit/>
          </a:bodyPr>
          <a:lstStyle/>
          <a:p>
            <a:endParaRPr lang="ru-RU" sz="1400" b="1" dirty="0">
              <a:solidFill>
                <a:srgbClr val="7030A0"/>
              </a:solidFill>
              <a:latin typeface="Monotype Corsiva" pitchFamily="66" charset="0"/>
            </a:endParaRPr>
          </a:p>
          <a:p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СТАНЦІЯ  ЮНИХ  ТЕХНІКІВ</a:t>
            </a:r>
          </a:p>
          <a:p>
            <a:r>
              <a:rPr lang="uk-UA" b="1" dirty="0">
                <a:solidFill>
                  <a:srgbClr val="7030A0"/>
                </a:solidFill>
                <a:latin typeface="Monotype Corsiva" pitchFamily="66" charset="0"/>
              </a:rPr>
              <a:t>СТУДІЯ      “СТИЛЬ”</a:t>
            </a:r>
            <a:endParaRPr lang="ru-RU" b="1" dirty="0">
              <a:solidFill>
                <a:srgbClr val="7030A0"/>
              </a:solidFill>
              <a:latin typeface="Monotype Corsiva" pitchFamily="66" charset="0"/>
            </a:endParaRPr>
          </a:p>
          <a:p>
            <a:r>
              <a:rPr lang="ru-RU" sz="3600" b="1" dirty="0" err="1">
                <a:solidFill>
                  <a:srgbClr val="7030A0"/>
                </a:solidFill>
                <a:latin typeface="Monotype Corsiva" pitchFamily="66" charset="0"/>
              </a:rPr>
              <a:t>м.Краматорськ</a:t>
            </a:r>
            <a:endParaRPr lang="ru-RU" sz="3600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42910" y="285728"/>
            <a:ext cx="8229600" cy="1143000"/>
          </a:xfrm>
        </p:spPr>
        <p:txBody>
          <a:bodyPr>
            <a:noAutofit/>
          </a:bodyPr>
          <a:lstStyle/>
          <a:p>
            <a:r>
              <a:rPr lang="ru-RU" sz="4800" b="1" dirty="0" err="1">
                <a:solidFill>
                  <a:srgbClr val="7030A0"/>
                </a:solidFill>
                <a:latin typeface="Monotype Corsiva" pitchFamily="66" charset="0"/>
              </a:rPr>
              <a:t>Знайомтесь</a:t>
            </a:r>
            <a:r>
              <a:rPr lang="ru-RU" sz="4800" b="1" dirty="0">
                <a:solidFill>
                  <a:srgbClr val="7030A0"/>
                </a:solidFill>
                <a:latin typeface="Monotype Corsiva" pitchFamily="66" charset="0"/>
              </a:rPr>
              <a:t> – </a:t>
            </a:r>
            <a:r>
              <a:rPr lang="ru-RU" sz="4800" b="1" dirty="0" err="1">
                <a:solidFill>
                  <a:srgbClr val="7030A0"/>
                </a:solidFill>
                <a:latin typeface="Monotype Corsiva" pitchFamily="66" charset="0"/>
              </a:rPr>
              <a:t>студія</a:t>
            </a:r>
            <a:r>
              <a:rPr lang="ru-RU" sz="4800" b="1" dirty="0">
                <a:solidFill>
                  <a:srgbClr val="7030A0"/>
                </a:solidFill>
                <a:latin typeface="Monotype Corsiva" pitchFamily="66" charset="0"/>
              </a:rPr>
              <a:t> «Стиль»</a:t>
            </a:r>
          </a:p>
        </p:txBody>
      </p:sp>
      <p:pic>
        <p:nvPicPr>
          <p:cNvPr id="6" name="Рисунок 5" descr="C:\Users\Elena\Desktop\фото сют\IMG_20171110_11152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357298"/>
            <a:ext cx="6786610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7030A0"/>
                </a:solidFill>
                <a:latin typeface="Monotype Corsiva" pitchFamily="66" charset="0"/>
              </a:rPr>
              <a:t>Роботи  вихованців  </a:t>
            </a:r>
            <a:r>
              <a:rPr lang="uk-UA" b="1" dirty="0">
                <a:solidFill>
                  <a:srgbClr val="7030A0"/>
                </a:solidFill>
                <a:latin typeface="Monotype Corsiva" pitchFamily="66" charset="0"/>
              </a:rPr>
              <a:t>студії </a:t>
            </a:r>
            <a:r>
              <a:rPr lang="uk-UA" b="1" dirty="0" err="1">
                <a:solidFill>
                  <a:srgbClr val="7030A0"/>
                </a:solidFill>
                <a:latin typeface="Monotype Corsiva" pitchFamily="66" charset="0"/>
              </a:rPr>
              <a:t>“Стиль”</a:t>
            </a:r>
            <a:endParaRPr lang="ru-RU" dirty="0"/>
          </a:p>
        </p:txBody>
      </p:sp>
      <p:pic>
        <p:nvPicPr>
          <p:cNvPr id="3073" name="Picture 1" descr="C:\Users\Elena\Desktop\фото сют\IMG_20170116_154436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 l="8420" t="6313" r="13704" b="10031"/>
          <a:stretch>
            <a:fillRect/>
          </a:stretch>
        </p:blipFill>
        <p:spPr bwMode="auto">
          <a:xfrm>
            <a:off x="571471" y="1357298"/>
            <a:ext cx="3590771" cy="5143536"/>
          </a:xfrm>
          <a:prstGeom prst="rect">
            <a:avLst/>
          </a:prstGeom>
          <a:noFill/>
        </p:spPr>
      </p:pic>
      <p:pic>
        <p:nvPicPr>
          <p:cNvPr id="14338" name="Picture 2" descr="https://4.bp.blogspot.com/-0FOw1HhDY-g/U0l9hMh7l2I/AAAAAAAAKuY/VCjspsk-LMY/s1600/%D0%A0%C2%A4%D0%A0%D1%95%D0%A1%E2%80%9A%D0%A0%D1%952048%5B1%5D.jpg"/>
          <p:cNvPicPr>
            <a:picLocks noChangeAspect="1" noChangeArrowheads="1"/>
          </p:cNvPicPr>
          <p:nvPr/>
        </p:nvPicPr>
        <p:blipFill>
          <a:blip r:embed="rId3" cstate="print"/>
          <a:srcRect l="12245" t="15306" r="10204" b="14286"/>
          <a:stretch>
            <a:fillRect/>
          </a:stretch>
        </p:blipFill>
        <p:spPr bwMode="auto">
          <a:xfrm>
            <a:off x="4429124" y="1357298"/>
            <a:ext cx="4249008" cy="51435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a\Desktop\фото сют\IMG_20181106_1247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571480"/>
            <a:ext cx="7620054" cy="57150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Elena\Desktop\фото сют\IMG_20191018_16502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00034" y="785794"/>
            <a:ext cx="4007050" cy="5342734"/>
          </a:xfrm>
          <a:prstGeom prst="rect">
            <a:avLst/>
          </a:prstGeom>
          <a:noFill/>
        </p:spPr>
      </p:pic>
      <p:pic>
        <p:nvPicPr>
          <p:cNvPr id="6147" name="Picture 3" descr="C:\Users\Elena\Desktop\фото сют\IMG_20191018_16512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785794"/>
            <a:ext cx="4005276" cy="534036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Elena\Desktop\фото сют\старые фото\РАБОЧИЕ ФОТО 2012-2013\Фото01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535933" y="-535856"/>
            <a:ext cx="6000792" cy="792971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Elena\Desktop\фото сют\IMG_20181106_12472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5128" t="10506" r="8974" b="605"/>
          <a:stretch>
            <a:fillRect/>
          </a:stretch>
        </p:blipFill>
        <p:spPr bwMode="auto">
          <a:xfrm>
            <a:off x="428596" y="285728"/>
            <a:ext cx="3838067" cy="2977824"/>
          </a:xfrm>
          <a:prstGeom prst="rect">
            <a:avLst/>
          </a:prstGeom>
          <a:noFill/>
        </p:spPr>
      </p:pic>
      <p:pic>
        <p:nvPicPr>
          <p:cNvPr id="6" name="Picture 2" descr="C:\Users\Elena\Desktop\фото сют\старые фото\РАБОЧИЕ ФОТО 2012-2013\Фото017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t="5386" r="2069" b="4180"/>
          <a:stretch>
            <a:fillRect/>
          </a:stretch>
        </p:blipFill>
        <p:spPr bwMode="auto">
          <a:xfrm>
            <a:off x="357158" y="3571876"/>
            <a:ext cx="4071966" cy="2820180"/>
          </a:xfrm>
          <a:prstGeom prst="rect">
            <a:avLst/>
          </a:prstGeom>
          <a:noFill/>
        </p:spPr>
      </p:pic>
      <p:pic>
        <p:nvPicPr>
          <p:cNvPr id="7" name="Содержимое 3" descr="D:\Мои документы\Мои рисунки\Изображение\Изображение 038.jpg"/>
          <p:cNvPicPr>
            <a:picLocks/>
          </p:cNvPicPr>
          <p:nvPr/>
        </p:nvPicPr>
        <p:blipFill>
          <a:blip r:embed="rId4" cstate="print"/>
          <a:srcRect t="2645" r="14477" b="6263"/>
          <a:stretch>
            <a:fillRect/>
          </a:stretch>
        </p:blipFill>
        <p:spPr bwMode="auto">
          <a:xfrm>
            <a:off x="4786314" y="285728"/>
            <a:ext cx="4000528" cy="2936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Elena\Desktop\фото сют\IMG_20181106_124912.jpg"/>
          <p:cNvPicPr>
            <a:picLocks noChangeAspect="1" noChangeArrowheads="1"/>
          </p:cNvPicPr>
          <p:nvPr/>
        </p:nvPicPr>
        <p:blipFill>
          <a:blip r:embed="rId5" cstate="print"/>
          <a:srcRect l="4630" t="3704" r="5556" b="4938"/>
          <a:stretch>
            <a:fillRect/>
          </a:stretch>
        </p:blipFill>
        <p:spPr bwMode="auto">
          <a:xfrm>
            <a:off x="4786314" y="3571876"/>
            <a:ext cx="3786214" cy="27821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Elena\Desktop\фото сют\IMG_20181106_12482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642918"/>
            <a:ext cx="4109804" cy="5482085"/>
          </a:xfrm>
          <a:prstGeom prst="rect">
            <a:avLst/>
          </a:prstGeom>
          <a:noFill/>
        </p:spPr>
      </p:pic>
      <p:pic>
        <p:nvPicPr>
          <p:cNvPr id="6" name="Picture 3" descr="C:\Users\Elena\Desktop\фото сют\IMG_20181106_12510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714356"/>
            <a:ext cx="4046963" cy="54342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Elena\Desktop\фото сют\IMG_20170116_154356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 r="4630" b="6156"/>
          <a:stretch>
            <a:fillRect/>
          </a:stretch>
        </p:blipFill>
        <p:spPr bwMode="auto">
          <a:xfrm>
            <a:off x="785786" y="500042"/>
            <a:ext cx="7551749" cy="55721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Elena\Desktop\фото сют\IMG_20191018_16515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663" y="571480"/>
            <a:ext cx="4232702" cy="5643602"/>
          </a:xfrm>
          <a:prstGeom prst="rect">
            <a:avLst/>
          </a:prstGeom>
          <a:noFill/>
        </p:spPr>
      </p:pic>
      <p:pic>
        <p:nvPicPr>
          <p:cNvPr id="11267" name="Picture 3" descr="C:\Users\Elena\Desktop\фото сют\IMG_20191018_16564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571480"/>
            <a:ext cx="4173736" cy="55649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Elena\Desktop\фото сют\старые фото\РАБОЧИЕ ФОТО 2012-2013\Фото074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13694" t="4548" r="6486" b="8608"/>
          <a:stretch>
            <a:fillRect/>
          </a:stretch>
        </p:blipFill>
        <p:spPr bwMode="auto">
          <a:xfrm>
            <a:off x="428596" y="571480"/>
            <a:ext cx="4079831" cy="5366560"/>
          </a:xfrm>
          <a:prstGeom prst="rect">
            <a:avLst/>
          </a:prstGeom>
          <a:noFill/>
        </p:spPr>
      </p:pic>
      <p:pic>
        <p:nvPicPr>
          <p:cNvPr id="6" name="Picture 3" descr="C:\Users\Elena\Desktop\фото сют\старые фото\РАБОЧИЕ ФОТО 2012-2013\Фото069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9744" t="5108" r="11920" b="5505"/>
          <a:stretch>
            <a:fillRect/>
          </a:stretch>
        </p:blipFill>
        <p:spPr bwMode="auto">
          <a:xfrm>
            <a:off x="4643438" y="571480"/>
            <a:ext cx="4082679" cy="53578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4.bp.blogspot.com/-I7XPAZ2vxZc/Uy9KRsftu2I/AAAAAAAAKXI/ryd4NgOjmlA/s1600/%D0%A4%D0%BE%D1%82%D0%BE181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923" b="7692"/>
          <a:stretch>
            <a:fillRect/>
          </a:stretch>
        </p:blipFill>
        <p:spPr bwMode="auto">
          <a:xfrm>
            <a:off x="500034" y="571480"/>
            <a:ext cx="8194918" cy="55721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C:\Users\Elena\Desktop\фото сют\IMG_20181106_12454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8889" t="4000" r="5778" b="5333"/>
          <a:stretch>
            <a:fillRect/>
          </a:stretch>
        </p:blipFill>
        <p:spPr bwMode="auto">
          <a:xfrm>
            <a:off x="500034" y="785794"/>
            <a:ext cx="3786214" cy="5363842"/>
          </a:xfrm>
          <a:prstGeom prst="rect">
            <a:avLst/>
          </a:prstGeom>
          <a:noFill/>
        </p:spPr>
      </p:pic>
      <p:pic>
        <p:nvPicPr>
          <p:cNvPr id="8" name="Picture 3" descr="C:\Users\Elena\Desktop\фото сют\IMG_20181106_12500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5880" t="6615" r="5925" b="2985"/>
          <a:stretch>
            <a:fillRect/>
          </a:stretch>
        </p:blipFill>
        <p:spPr bwMode="auto">
          <a:xfrm>
            <a:off x="4786314" y="785794"/>
            <a:ext cx="3905941" cy="53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Elena\Desktop\фото сют\IMG_20181106_124600.jpg"/>
          <p:cNvPicPr>
            <a:picLocks noChangeAspect="1" noChangeArrowheads="1"/>
          </p:cNvPicPr>
          <p:nvPr/>
        </p:nvPicPr>
        <p:blipFill>
          <a:blip r:embed="rId2" cstate="print"/>
          <a:srcRect t="6579" r="3509" b="5263"/>
          <a:stretch>
            <a:fillRect/>
          </a:stretch>
        </p:blipFill>
        <p:spPr bwMode="auto">
          <a:xfrm>
            <a:off x="4714876" y="928670"/>
            <a:ext cx="4071966" cy="5143536"/>
          </a:xfrm>
          <a:prstGeom prst="rect">
            <a:avLst/>
          </a:prstGeom>
          <a:noFill/>
        </p:spPr>
      </p:pic>
      <p:pic>
        <p:nvPicPr>
          <p:cNvPr id="5" name="Picture 2" descr="C:\Users\Elena\Desktop\фото сют\IMG_20181106_124624.jpg"/>
          <p:cNvPicPr>
            <a:picLocks noChangeAspect="1" noChangeArrowheads="1"/>
          </p:cNvPicPr>
          <p:nvPr/>
        </p:nvPicPr>
        <p:blipFill>
          <a:blip r:embed="rId3" cstate="print"/>
          <a:srcRect l="5880" t="8819" r="5926" b="7395"/>
          <a:stretch>
            <a:fillRect/>
          </a:stretch>
        </p:blipFill>
        <p:spPr bwMode="auto">
          <a:xfrm>
            <a:off x="285720" y="928670"/>
            <a:ext cx="4115469" cy="51424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Elena\Desktop\фото сют\IMG_20181106_125033.jpg"/>
          <p:cNvPicPr>
            <a:picLocks noChangeAspect="1" noChangeArrowheads="1"/>
          </p:cNvPicPr>
          <p:nvPr/>
        </p:nvPicPr>
        <p:blipFill>
          <a:blip r:embed="rId2" cstate="print"/>
          <a:srcRect l="14699" t="6615"/>
          <a:stretch>
            <a:fillRect/>
          </a:stretch>
        </p:blipFill>
        <p:spPr bwMode="auto">
          <a:xfrm>
            <a:off x="4714876" y="714356"/>
            <a:ext cx="4140008" cy="5476632"/>
          </a:xfrm>
          <a:prstGeom prst="rect">
            <a:avLst/>
          </a:prstGeom>
          <a:noFill/>
        </p:spPr>
      </p:pic>
      <p:pic>
        <p:nvPicPr>
          <p:cNvPr id="5" name="Picture 2" descr="C:\Users\Elena\Desktop\фото сют\IMG_20181106_125025.jpg"/>
          <p:cNvPicPr>
            <a:picLocks noChangeAspect="1" noChangeArrowheads="1"/>
          </p:cNvPicPr>
          <p:nvPr/>
        </p:nvPicPr>
        <p:blipFill>
          <a:blip r:embed="rId3" cstate="print"/>
          <a:srcRect l="11760" t="11024" r="11805" b="5190"/>
          <a:stretch>
            <a:fillRect/>
          </a:stretch>
        </p:blipFill>
        <p:spPr bwMode="auto">
          <a:xfrm>
            <a:off x="571472" y="642918"/>
            <a:ext cx="3954421" cy="54292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Users\Elena\Desktop\фото сют\IMG_20170116_15442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852" t="1235" r="925" b="7391"/>
          <a:stretch>
            <a:fillRect/>
          </a:stretch>
        </p:blipFill>
        <p:spPr bwMode="auto">
          <a:xfrm>
            <a:off x="500034" y="3571876"/>
            <a:ext cx="3857652" cy="2719180"/>
          </a:xfrm>
          <a:prstGeom prst="rect">
            <a:avLst/>
          </a:prstGeom>
          <a:noFill/>
        </p:spPr>
      </p:pic>
      <p:pic>
        <p:nvPicPr>
          <p:cNvPr id="5" name="Picture 2" descr="C:\Users\Elena\Desktop\фото сют\IMG_20181106_124731.jpg"/>
          <p:cNvPicPr>
            <a:picLocks noChangeAspect="1" noChangeArrowheads="1"/>
          </p:cNvPicPr>
          <p:nvPr/>
        </p:nvPicPr>
        <p:blipFill>
          <a:blip r:embed="rId3" cstate="print"/>
          <a:srcRect l="4961" t="8819" r="4088" b="5190"/>
          <a:stretch>
            <a:fillRect/>
          </a:stretch>
        </p:blipFill>
        <p:spPr bwMode="auto">
          <a:xfrm>
            <a:off x="357158" y="285728"/>
            <a:ext cx="4071966" cy="2888372"/>
          </a:xfrm>
          <a:prstGeom prst="rect">
            <a:avLst/>
          </a:prstGeom>
          <a:noFill/>
        </p:spPr>
      </p:pic>
      <p:pic>
        <p:nvPicPr>
          <p:cNvPr id="6" name="Picture 2" descr="C:\Users\Elena\Desktop\фото сют\старые фото\РАБОЧИЕ ФОТО 2012-2013\Фото046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305572"/>
            <a:ext cx="4000528" cy="2889270"/>
          </a:xfrm>
          <a:prstGeom prst="rect">
            <a:avLst/>
          </a:prstGeom>
          <a:noFill/>
        </p:spPr>
      </p:pic>
      <p:pic>
        <p:nvPicPr>
          <p:cNvPr id="7" name="Picture 2" descr="C:\Users\Elena\Desktop\фото сют\IMG_20181106_125016.jpg"/>
          <p:cNvPicPr>
            <a:picLocks noChangeAspect="1" noChangeArrowheads="1"/>
          </p:cNvPicPr>
          <p:nvPr/>
        </p:nvPicPr>
        <p:blipFill>
          <a:blip r:embed="rId5" cstate="print"/>
          <a:srcRect l="8268" t="2205" r="17317"/>
          <a:stretch>
            <a:fillRect/>
          </a:stretch>
        </p:blipFill>
        <p:spPr bwMode="auto">
          <a:xfrm>
            <a:off x="4857752" y="3571876"/>
            <a:ext cx="3571900" cy="268358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Elena\Desktop\фото сют\IMG_20181106_12504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t="5128" r="855"/>
          <a:stretch>
            <a:fillRect/>
          </a:stretch>
        </p:blipFill>
        <p:spPr bwMode="auto">
          <a:xfrm>
            <a:off x="428596" y="714356"/>
            <a:ext cx="4214842" cy="5377584"/>
          </a:xfrm>
          <a:prstGeom prst="rect">
            <a:avLst/>
          </a:prstGeom>
          <a:noFill/>
        </p:spPr>
      </p:pic>
      <p:pic>
        <p:nvPicPr>
          <p:cNvPr id="6" name="Picture 3" descr="C:\Users\Elena\Desktop\фото сют\IMG_20181106_12515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714356"/>
            <a:ext cx="4000528" cy="53340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lena\Desktop\фото сют\IMG_20181106_124608.jpg"/>
          <p:cNvPicPr>
            <a:picLocks noChangeAspect="1" noChangeArrowheads="1"/>
          </p:cNvPicPr>
          <p:nvPr/>
        </p:nvPicPr>
        <p:blipFill>
          <a:blip r:embed="rId2" cstate="print"/>
          <a:srcRect l="8819" t="2205" r="5925" b="781"/>
          <a:stretch>
            <a:fillRect/>
          </a:stretch>
        </p:blipFill>
        <p:spPr bwMode="auto">
          <a:xfrm>
            <a:off x="357158" y="845670"/>
            <a:ext cx="4000528" cy="5297997"/>
          </a:xfrm>
          <a:prstGeom prst="rect">
            <a:avLst/>
          </a:prstGeom>
          <a:noFill/>
        </p:spPr>
      </p:pic>
      <p:pic>
        <p:nvPicPr>
          <p:cNvPr id="6147" name="Picture 3" descr="C:\Users\Elena\Desktop\фото сют\IMG_20181106_124613.jpg"/>
          <p:cNvPicPr>
            <a:picLocks noChangeAspect="1" noChangeArrowheads="1"/>
          </p:cNvPicPr>
          <p:nvPr/>
        </p:nvPicPr>
        <p:blipFill>
          <a:blip r:embed="rId3" cstate="print"/>
          <a:srcRect t="6615" r="2985" b="2985"/>
          <a:stretch>
            <a:fillRect/>
          </a:stretch>
        </p:blipFill>
        <p:spPr bwMode="auto">
          <a:xfrm>
            <a:off x="4714876" y="857232"/>
            <a:ext cx="4095760" cy="526597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Elena\Desktop\фото сют\IMG_20181106_13322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714356"/>
            <a:ext cx="4071966" cy="5184905"/>
          </a:xfrm>
          <a:prstGeom prst="rect">
            <a:avLst/>
          </a:prstGeom>
          <a:noFill/>
        </p:spPr>
      </p:pic>
      <p:pic>
        <p:nvPicPr>
          <p:cNvPr id="6" name="Picture 4" descr="C:\Users\Elena\Desktop\фото сют\IMG_20181106_12475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t="8819" r="8865" b="7395"/>
          <a:stretch>
            <a:fillRect/>
          </a:stretch>
        </p:blipFill>
        <p:spPr bwMode="auto">
          <a:xfrm>
            <a:off x="4643438" y="714356"/>
            <a:ext cx="4254292" cy="52149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https://2.bp.blogspot.com/-W00t-31ThNk/Uy9I0lLvDRI/AAAAAAAAKWQ/F6283J_x5GY/s1600/%D0%A4%D0%BE%D1%82%D0%BE063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12963" t="1389" r="12963"/>
          <a:stretch>
            <a:fillRect/>
          </a:stretch>
        </p:blipFill>
        <p:spPr bwMode="auto">
          <a:xfrm>
            <a:off x="571472" y="500042"/>
            <a:ext cx="3500461" cy="5786478"/>
          </a:xfrm>
          <a:prstGeom prst="rect">
            <a:avLst/>
          </a:prstGeom>
          <a:noFill/>
        </p:spPr>
      </p:pic>
      <p:pic>
        <p:nvPicPr>
          <p:cNvPr id="6" name="Picture 4" descr="https://1.bp.blogspot.com/-Nx4K6hNnUIQ/Uy9I8topkyI/AAAAAAAAKWg/_QAJ08peIB0/s1600/%D0%A4%D0%BE%D1%82%D0%BE067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t="7258" b="8064"/>
          <a:stretch>
            <a:fillRect/>
          </a:stretch>
        </p:blipFill>
        <p:spPr bwMode="auto">
          <a:xfrm>
            <a:off x="4429124" y="500042"/>
            <a:ext cx="4165651" cy="57150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Elena\Desktop\фото сют\IMG_20181106_12474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5229" t="20389" r="5869"/>
          <a:stretch>
            <a:fillRect/>
          </a:stretch>
        </p:blipFill>
        <p:spPr bwMode="auto">
          <a:xfrm>
            <a:off x="642910" y="642918"/>
            <a:ext cx="7982674" cy="57864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C:\Users\Elena\Desktop\фото сют\IMG_20181106_12525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6838" t="10256" r="11111" b="2564"/>
          <a:stretch>
            <a:fillRect/>
          </a:stretch>
        </p:blipFill>
        <p:spPr bwMode="auto">
          <a:xfrm>
            <a:off x="642910" y="571480"/>
            <a:ext cx="3950280" cy="5596281"/>
          </a:xfrm>
          <a:prstGeom prst="rect">
            <a:avLst/>
          </a:prstGeom>
          <a:noFill/>
        </p:spPr>
      </p:pic>
      <p:pic>
        <p:nvPicPr>
          <p:cNvPr id="8" name="Picture 3" descr="C:\Users\Elena\Desktop\фото сют\IMG_20181106_12531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8862" t="5063" r="8438" b="7595"/>
          <a:stretch>
            <a:fillRect/>
          </a:stretch>
        </p:blipFill>
        <p:spPr bwMode="auto">
          <a:xfrm>
            <a:off x="4786314" y="500042"/>
            <a:ext cx="4007744" cy="564360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Elena\Desktop\фото сют\IMG_20181106_1252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785794"/>
            <a:ext cx="4031649" cy="5072074"/>
          </a:xfrm>
          <a:prstGeom prst="rect">
            <a:avLst/>
          </a:prstGeom>
          <a:noFill/>
        </p:spPr>
      </p:pic>
      <p:pic>
        <p:nvPicPr>
          <p:cNvPr id="7" name="Picture 2" descr="C:\Users\Elena\Desktop\фото сют\IMG_20181106_1251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785794"/>
            <a:ext cx="4220850" cy="51435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Мои документы\ФОТО\Изображение 078.jpg"/>
          <p:cNvPicPr/>
          <p:nvPr/>
        </p:nvPicPr>
        <p:blipFill>
          <a:blip r:embed="rId2" cstate="print"/>
          <a:srcRect r="5139" b="16936"/>
          <a:stretch>
            <a:fillRect/>
          </a:stretch>
        </p:blipFill>
        <p:spPr bwMode="auto">
          <a:xfrm>
            <a:off x="428596" y="3571876"/>
            <a:ext cx="4071966" cy="2928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D:\Мои документы\ФОТО\Изображение 080.jpg"/>
          <p:cNvPicPr/>
          <p:nvPr/>
        </p:nvPicPr>
        <p:blipFill>
          <a:blip r:embed="rId3" cstate="print"/>
          <a:srcRect l="8923" r="13626" b="10500"/>
          <a:stretch>
            <a:fillRect/>
          </a:stretch>
        </p:blipFill>
        <p:spPr bwMode="auto">
          <a:xfrm>
            <a:off x="4857752" y="3571876"/>
            <a:ext cx="3786214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Elena\Desktop\фото сют\IMG_20181106_124855.jpg"/>
          <p:cNvPicPr>
            <a:picLocks noChangeAspect="1" noChangeArrowheads="1"/>
          </p:cNvPicPr>
          <p:nvPr/>
        </p:nvPicPr>
        <p:blipFill>
          <a:blip r:embed="rId4" cstate="print"/>
          <a:srcRect t="36111" r="1041"/>
          <a:stretch>
            <a:fillRect/>
          </a:stretch>
        </p:blipFill>
        <p:spPr bwMode="auto">
          <a:xfrm>
            <a:off x="1500166" y="357166"/>
            <a:ext cx="5929354" cy="28171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3" descr="C:\Users\Elena\Desktop\фото сют\IMG_20181106_12522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928670"/>
            <a:ext cx="4121000" cy="5475850"/>
          </a:xfrm>
          <a:prstGeom prst="rect">
            <a:avLst/>
          </a:prstGeom>
          <a:noFill/>
        </p:spPr>
      </p:pic>
      <p:pic>
        <p:nvPicPr>
          <p:cNvPr id="6" name="Picture 2" descr="C:\Users\Elena\Desktop\фото сют\IMG_20181106_12514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928670"/>
            <a:ext cx="3929058" cy="55007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Elena\Desktop\фото сют\IMG_20191018_16503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85720" y="714356"/>
            <a:ext cx="4143372" cy="5524496"/>
          </a:xfrm>
          <a:prstGeom prst="rect">
            <a:avLst/>
          </a:prstGeom>
          <a:noFill/>
        </p:spPr>
      </p:pic>
      <p:pic>
        <p:nvPicPr>
          <p:cNvPr id="7171" name="Picture 3" descr="C:\Users\Elena\Desktop\фото сют\IMG_20191018_165243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714356"/>
            <a:ext cx="4107666" cy="54775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-*</a:t>
            </a:r>
            <a:br>
              <a:rPr lang="uk-UA" dirty="0"/>
            </a:br>
            <a:endParaRPr lang="ru-RU" dirty="0"/>
          </a:p>
        </p:txBody>
      </p:sp>
      <p:pic>
        <p:nvPicPr>
          <p:cNvPr id="12290" name="Picture 2" descr="C:\Users\Elena\Desktop\фото сют\IMG_20191018_16521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71480"/>
            <a:ext cx="4058855" cy="5411807"/>
          </a:xfrm>
          <a:prstGeom prst="rect">
            <a:avLst/>
          </a:prstGeom>
          <a:noFill/>
        </p:spPr>
      </p:pic>
      <p:pic>
        <p:nvPicPr>
          <p:cNvPr id="12291" name="Picture 3" descr="C:\Users\Elena\Desktop\фото сют\IMG_20191018_16565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500042"/>
            <a:ext cx="4173736" cy="55649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Elena\Desktop\фото сют\IMG_20191018_16591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7076" r="13325"/>
          <a:stretch>
            <a:fillRect/>
          </a:stretch>
        </p:blipFill>
        <p:spPr bwMode="auto">
          <a:xfrm>
            <a:off x="500034" y="1285860"/>
            <a:ext cx="4186632" cy="4000528"/>
          </a:xfrm>
          <a:prstGeom prst="rect">
            <a:avLst/>
          </a:prstGeom>
          <a:noFill/>
        </p:spPr>
      </p:pic>
      <p:pic>
        <p:nvPicPr>
          <p:cNvPr id="13315" name="Picture 3" descr="C:\Users\Elena\Desktop\фото сют\IMG_20191018_16584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8136" r="12264"/>
          <a:stretch>
            <a:fillRect/>
          </a:stretch>
        </p:blipFill>
        <p:spPr bwMode="auto">
          <a:xfrm rot="10800000">
            <a:off x="4786314" y="1285860"/>
            <a:ext cx="4037109" cy="38576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a\Desktop\фото сют\IMG_20161023_153329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 t="12698" r="952" b="7307"/>
          <a:stretch>
            <a:fillRect/>
          </a:stretch>
        </p:blipFill>
        <p:spPr bwMode="auto">
          <a:xfrm>
            <a:off x="571472" y="928670"/>
            <a:ext cx="8255058" cy="50006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>
                <a:solidFill>
                  <a:srgbClr val="7030A0"/>
                </a:solidFill>
                <a:latin typeface="Monotype Corsiva" pitchFamily="66" charset="0"/>
              </a:rPr>
              <a:t>Виставка</a:t>
            </a: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 </a:t>
            </a:r>
            <a:r>
              <a:rPr lang="ru-RU" b="1" dirty="0" err="1" smtClean="0">
                <a:solidFill>
                  <a:srgbClr val="7030A0"/>
                </a:solidFill>
                <a:latin typeface="Monotype Corsiva" pitchFamily="66" charset="0"/>
              </a:rPr>
              <a:t>робіт</a:t>
            </a:r>
            <a: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  <a:t> </a:t>
            </a: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в </a:t>
            </a:r>
            <a:r>
              <a:rPr lang="ru-RU" b="1" dirty="0" err="1">
                <a:solidFill>
                  <a:srgbClr val="7030A0"/>
                </a:solidFill>
                <a:latin typeface="Monotype Corsiva" pitchFamily="66" charset="0"/>
              </a:rPr>
              <a:t>музеї</a:t>
            </a:r>
            <a:endParaRPr lang="ru-RU" dirty="0"/>
          </a:p>
        </p:txBody>
      </p:sp>
      <p:pic>
        <p:nvPicPr>
          <p:cNvPr id="6" name="Picture 2" descr="https://2.bp.blogspot.com/-nI9iY9S1_jo/VtnoPznXa-I/AAAAAAAAQlw/ucLntyBWmmU/s320/%25D0%25A4%25D0%25BE%25D1%2582%25D0%25BE28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1285860"/>
            <a:ext cx="3857652" cy="5143535"/>
          </a:xfrm>
          <a:prstGeom prst="rect">
            <a:avLst/>
          </a:prstGeom>
          <a:noFill/>
        </p:spPr>
      </p:pic>
      <p:pic>
        <p:nvPicPr>
          <p:cNvPr id="8" name="Picture 2" descr="C:\Users\Elena\Desktop\фото сют\IMG_20170113_143803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00034" y="1285860"/>
            <a:ext cx="3803629" cy="507209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 descr="https://3.bp.blogspot.com/-usvQCZKgwfI/VtnoVKEODwI/AAAAAAAAQl4/p0v8NWve2gA/s320/%25D0%25A4%25D0%25BE%25D1%2582%25D0%25BE285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857232"/>
            <a:ext cx="4000528" cy="5334037"/>
          </a:xfrm>
          <a:prstGeom prst="rect">
            <a:avLst/>
          </a:prstGeom>
          <a:noFill/>
        </p:spPr>
      </p:pic>
      <p:pic>
        <p:nvPicPr>
          <p:cNvPr id="7" name="Picture 4" descr="https://3.bp.blogspot.com/-YnBk5n2gHYI/VtnoaNkOFUI/AAAAAAAAQmA/D44_nxwu4q0/s320/%25D0%25A4%25D0%25BE%25D1%2582%25D0%25BE285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714875" y="857232"/>
            <a:ext cx="4018387" cy="53578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https://2.bp.blogspot.com/--2tt_KhVEj0/Uystl-diK-I/AAAAAAAAKE4/a1jxG10V_lQ/s1600/%D0%A4%D0%BE%D1%82%D0%BE064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857232"/>
            <a:ext cx="4093756" cy="5452915"/>
          </a:xfrm>
          <a:prstGeom prst="rect">
            <a:avLst/>
          </a:prstGeom>
          <a:noFill/>
        </p:spPr>
      </p:pic>
      <p:pic>
        <p:nvPicPr>
          <p:cNvPr id="6" name="Picture 2" descr="https://3.bp.blogspot.com/-Zdrad_RMGiI/Vo5VAbQh-oI/AAAAAAAAQfU/wIzLuLR0y44/s320/%25D0%25A4%25D0%25BE%25D1%2582%25D0%25BE268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43438" y="857232"/>
            <a:ext cx="4071967" cy="542928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2.bp.blogspot.com/-gKP7P6dZav4/VDFl34FGYRI/AAAAAAAALGU/sJwd8S0Bx4M/s1600/%D0%A0%C2%A4%D0%A0%D1%95%D0%A1%E2%80%9A%D0%A0%D1%952339%5B1%5D.jpg"/>
          <p:cNvPicPr>
            <a:picLocks noChangeAspect="1" noChangeArrowheads="1"/>
          </p:cNvPicPr>
          <p:nvPr/>
        </p:nvPicPr>
        <p:blipFill>
          <a:blip r:embed="rId2" cstate="print"/>
          <a:srcRect r="1587" b="4762"/>
          <a:stretch>
            <a:fillRect/>
          </a:stretch>
        </p:blipFill>
        <p:spPr bwMode="auto">
          <a:xfrm>
            <a:off x="4572000" y="571480"/>
            <a:ext cx="4152333" cy="5357850"/>
          </a:xfrm>
          <a:prstGeom prst="rect">
            <a:avLst/>
          </a:prstGeom>
          <a:noFill/>
        </p:spPr>
      </p:pic>
      <p:pic>
        <p:nvPicPr>
          <p:cNvPr id="7" name="Picture 2" descr="https://4.bp.blogspot.com/-JqPlVmud8rY/VBWgfc2c5cI/AAAAAAAAK8c/TrbAQdaUHAg/s1600/%D0%A0%C2%A4%D0%A0%D1%95%D0%A1%E2%80%9A%D0%A0%D1%952213%5B1%5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571480"/>
            <a:ext cx="4071966" cy="542928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https://3.bp.blogspot.com/-am0tssXcMMo/U0FbfiIhk6I/AAAAAAAAKnI/B89Lgwcw9jo/s1600/%D0%A0%C2%A4%D0%A0%D1%95%D0%A1%E2%80%9A%D0%A0%D1%952031%5B1%5D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24071"/>
            <a:ext cx="4095756" cy="5458527"/>
          </a:xfrm>
          <a:prstGeom prst="rect">
            <a:avLst/>
          </a:prstGeom>
          <a:noFill/>
        </p:spPr>
      </p:pic>
      <p:pic>
        <p:nvPicPr>
          <p:cNvPr id="6" name="Picture 3" descr="C:\Users\Elena\Desktop\фото сют\IMG_20170113_15265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786314" y="571480"/>
            <a:ext cx="4031016" cy="536900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4" descr="https://3.bp.blogspot.com/-XHqT9e2FJEA/VDFl2Daj1MI/AAAAAAAALGM/wNPMKsPfbyM/s1600/%D0%A0%C2%A4%D0%A0%D1%95%D0%A1%E2%80%9A%D0%A0%D1%952337%5B1%5D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785794"/>
            <a:ext cx="4071966" cy="5431739"/>
          </a:xfrm>
          <a:prstGeom prst="rect">
            <a:avLst/>
          </a:prstGeom>
          <a:noFill/>
        </p:spPr>
      </p:pic>
      <p:pic>
        <p:nvPicPr>
          <p:cNvPr id="6" name="Picture 4" descr="https://4.bp.blogspot.com/-iKZGOnHl5_M/Uy7_IITUF4I/AAAAAAAAKRM/BnVSVzum6Sw/s1600/%D0%A0%C2%A4%D0%A0%D1%95%D0%A1%E2%80%9A%D0%A0%D1%951976%5B1%5D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785794"/>
            <a:ext cx="4041703" cy="538648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Elena\Desktop\фото сют\старые фото\РАБОЧИЕ ФОТО 2012-2013\Фото224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642918"/>
            <a:ext cx="4071966" cy="5429288"/>
          </a:xfrm>
          <a:prstGeom prst="rect">
            <a:avLst/>
          </a:prstGeom>
          <a:noFill/>
        </p:spPr>
      </p:pic>
      <p:pic>
        <p:nvPicPr>
          <p:cNvPr id="7" name="Picture 4" descr="https://3.bp.blogspot.com/-LJ0I7m6yk64/WB8uB3fr_dI/AAAAAAAAUKk/nNlsuOAjFCw7_PulfS6mHflUU53g6AexACLcB/s400/IMG_20161106_13242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0033" y="624644"/>
            <a:ext cx="4071967" cy="54292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s://1.bp.blogspot.com/-SxfjJ0b4ZIY/Vo5VRUTCd1I/AAAAAAAAQgM/ROcuZejLzQM/s320/%25D0%25A4%25D0%25BE%25D1%2582%25D0%25BE26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785793"/>
            <a:ext cx="3857652" cy="5143539"/>
          </a:xfrm>
          <a:prstGeom prst="rect">
            <a:avLst/>
          </a:prstGeom>
          <a:noFill/>
        </p:spPr>
      </p:pic>
      <p:pic>
        <p:nvPicPr>
          <p:cNvPr id="1026" name="Picture 2" descr="C:\Users\Elena\Desktop\фото сют\старые фото\РАБОЧИЕ ФОТО 2012-2013\Фото15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785794"/>
            <a:ext cx="3857652" cy="514457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 descr="C:\Users\Elena\Desktop\IMG_20191101_15162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71472" y="714356"/>
            <a:ext cx="3786214" cy="5048286"/>
          </a:xfrm>
          <a:prstGeom prst="rect">
            <a:avLst/>
          </a:prstGeom>
          <a:noFill/>
        </p:spPr>
      </p:pic>
      <p:pic>
        <p:nvPicPr>
          <p:cNvPr id="2052" name="Picture 4" descr="C:\Users\Elena\Desktop\фото сют\IMG_20191101_14594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714876" y="714356"/>
            <a:ext cx="3786214" cy="504828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Elena\Desktop\фото сют\IMG_20191029_15350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785794"/>
            <a:ext cx="3790962" cy="5054617"/>
          </a:xfrm>
          <a:prstGeom prst="rect">
            <a:avLst/>
          </a:prstGeom>
          <a:noFill/>
        </p:spPr>
      </p:pic>
      <p:pic>
        <p:nvPicPr>
          <p:cNvPr id="3075" name="Picture 3" descr="C:\Users\Elena\Desktop\фото сют\IMG_20191029_15355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785794"/>
            <a:ext cx="3790962" cy="505461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>
                <a:solidFill>
                  <a:srgbClr val="7030A0"/>
                </a:solidFill>
                <a:latin typeface="Monotype Corsiva" pitchFamily="66" charset="0"/>
              </a:rPr>
              <a:t>Виставка</a:t>
            </a: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 </a:t>
            </a:r>
            <a:r>
              <a:rPr lang="ru-RU" b="1" dirty="0" err="1" smtClean="0">
                <a:solidFill>
                  <a:srgbClr val="7030A0"/>
                </a:solidFill>
                <a:latin typeface="Monotype Corsiva" pitchFamily="66" charset="0"/>
              </a:rPr>
              <a:t>робіт</a:t>
            </a:r>
            <a: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  <a:t> </a:t>
            </a: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в </a:t>
            </a:r>
            <a:r>
              <a:rPr lang="ru-RU" b="1" dirty="0" err="1">
                <a:solidFill>
                  <a:srgbClr val="7030A0"/>
                </a:solidFill>
                <a:latin typeface="Monotype Corsiva" pitchFamily="66" charset="0"/>
              </a:rPr>
              <a:t>школі</a:t>
            </a: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 № 23</a:t>
            </a:r>
            <a:endParaRPr lang="ru-RU" dirty="0"/>
          </a:p>
        </p:txBody>
      </p:sp>
      <p:pic>
        <p:nvPicPr>
          <p:cNvPr id="9218" name="Picture 2" descr="C:\Users\Elena\Desktop\фото сют\IMG_20161013_092439.jpg"/>
          <p:cNvPicPr>
            <a:picLocks noChangeAspect="1" noChangeArrowheads="1"/>
          </p:cNvPicPr>
          <p:nvPr/>
        </p:nvPicPr>
        <p:blipFill>
          <a:blip r:embed="rId2" cstate="print"/>
          <a:srcRect r="3906" b="4688"/>
          <a:stretch>
            <a:fillRect/>
          </a:stretch>
        </p:blipFill>
        <p:spPr bwMode="auto">
          <a:xfrm>
            <a:off x="1357290" y="1285860"/>
            <a:ext cx="6643734" cy="49422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rgbClr val="7030A0"/>
                </a:solidFill>
                <a:latin typeface="Monotype Corsiva" pitchFamily="66" charset="0"/>
              </a:rPr>
              <a:t>Виставка</a:t>
            </a: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 </a:t>
            </a:r>
            <a:r>
              <a:rPr lang="ru-RU" b="1" dirty="0" err="1" smtClean="0">
                <a:solidFill>
                  <a:srgbClr val="7030A0"/>
                </a:solidFill>
                <a:latin typeface="Monotype Corsiva" pitchFamily="66" charset="0"/>
              </a:rPr>
              <a:t>робіт</a:t>
            </a:r>
            <a: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  <a:t> </a:t>
            </a: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в </a:t>
            </a:r>
            <a:r>
              <a:rPr lang="ru-RU" b="1" dirty="0" err="1">
                <a:solidFill>
                  <a:srgbClr val="7030A0"/>
                </a:solidFill>
                <a:latin typeface="Monotype Corsiva" pitchFamily="66" charset="0"/>
              </a:rPr>
              <a:t>бібліотеці</a:t>
            </a: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Monotype Corsiva" pitchFamily="66" charset="0"/>
              </a:rPr>
              <a:t>ім.Чехова</a:t>
            </a:r>
            <a:endParaRPr lang="ru-RU" dirty="0"/>
          </a:p>
        </p:txBody>
      </p:sp>
      <p:pic>
        <p:nvPicPr>
          <p:cNvPr id="45058" name="Picture 2" descr="https://4.bp.blogspot.com/-Xiuv8ewoBUE/VAYOGpfdmeI/AAAAAAAAK14/9FLjW379S6k/s1600/%D0%A4%D0%BE%D1%82%D0%BE21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214422"/>
            <a:ext cx="6572295" cy="492922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rgbClr val="7030A0"/>
                </a:solidFill>
                <a:latin typeface="Monotype Corsiva" pitchFamily="66" charset="0"/>
              </a:rPr>
              <a:t>Персональна</a:t>
            </a: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Monotype Corsiva" pitchFamily="66" charset="0"/>
              </a:rPr>
              <a:t>виставка</a:t>
            </a: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 </a:t>
            </a:r>
            <a:r>
              <a:rPr lang="ru-RU" b="1" dirty="0" err="1" smtClean="0">
                <a:solidFill>
                  <a:srgbClr val="7030A0"/>
                </a:solidFill>
                <a:latin typeface="Monotype Corsiva" pitchFamily="66" charset="0"/>
              </a:rPr>
              <a:t>робіт</a:t>
            </a:r>
            <a: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  <a:t> </a:t>
            </a: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/>
            </a:r>
            <a:br>
              <a:rPr lang="ru-RU" b="1" dirty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Monotype Corsiva" pitchFamily="66" charset="0"/>
              </a:rPr>
              <a:t>Яценко</a:t>
            </a: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Monotype Corsiva" pitchFamily="66" charset="0"/>
              </a:rPr>
              <a:t>Валерії</a:t>
            </a: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 в </a:t>
            </a:r>
            <a:r>
              <a:rPr lang="ru-RU" b="1" dirty="0" err="1">
                <a:solidFill>
                  <a:srgbClr val="7030A0"/>
                </a:solidFill>
                <a:latin typeface="Monotype Corsiva" pitchFamily="66" charset="0"/>
              </a:rPr>
              <a:t>школі</a:t>
            </a: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 №31</a:t>
            </a:r>
            <a:endParaRPr lang="ru-RU" dirty="0"/>
          </a:p>
        </p:txBody>
      </p:sp>
      <p:pic>
        <p:nvPicPr>
          <p:cNvPr id="21506" name="Picture 2" descr="C:\Users\Elena\Desktop\фото сют\IMG_20181009_151727.jpg"/>
          <p:cNvPicPr>
            <a:picLocks noChangeAspect="1" noChangeArrowheads="1"/>
          </p:cNvPicPr>
          <p:nvPr/>
        </p:nvPicPr>
        <p:blipFill>
          <a:blip r:embed="rId2" cstate="print"/>
          <a:srcRect l="-2076" t="13535" r="2434" b="25034"/>
          <a:stretch>
            <a:fillRect/>
          </a:stretch>
        </p:blipFill>
        <p:spPr bwMode="auto">
          <a:xfrm>
            <a:off x="428596" y="3286124"/>
            <a:ext cx="6858048" cy="3171121"/>
          </a:xfrm>
          <a:prstGeom prst="rect">
            <a:avLst/>
          </a:prstGeom>
          <a:noFill/>
        </p:spPr>
      </p:pic>
      <p:pic>
        <p:nvPicPr>
          <p:cNvPr id="21507" name="Picture 3" descr="C:\Users\Elena\Desktop\фото сют\IMG_20181009_151802.jpg"/>
          <p:cNvPicPr>
            <a:picLocks noChangeAspect="1" noChangeArrowheads="1"/>
          </p:cNvPicPr>
          <p:nvPr/>
        </p:nvPicPr>
        <p:blipFill>
          <a:blip r:embed="rId3" cstate="print"/>
          <a:srcRect t="12402" r="1400" b="10703"/>
          <a:stretch>
            <a:fillRect/>
          </a:stretch>
        </p:blipFill>
        <p:spPr bwMode="auto">
          <a:xfrm>
            <a:off x="4429124" y="1643050"/>
            <a:ext cx="3786214" cy="22145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rgbClr val="7030A0"/>
                </a:solidFill>
                <a:latin typeface="Monotype Corsiva" pitchFamily="66" charset="0"/>
              </a:rPr>
              <a:t>Персональна</a:t>
            </a: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Monotype Corsiva" pitchFamily="66" charset="0"/>
              </a:rPr>
              <a:t>виставка</a:t>
            </a: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 </a:t>
            </a:r>
            <a:r>
              <a:rPr lang="ru-RU" b="1" dirty="0" err="1" smtClean="0">
                <a:solidFill>
                  <a:srgbClr val="7030A0"/>
                </a:solidFill>
                <a:latin typeface="Monotype Corsiva" pitchFamily="66" charset="0"/>
              </a:rPr>
              <a:t>робіт</a:t>
            </a: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/>
            </a:r>
            <a:br>
              <a:rPr lang="ru-RU" b="1" dirty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b="1" dirty="0" err="1">
                <a:solidFill>
                  <a:srgbClr val="7030A0"/>
                </a:solidFill>
                <a:latin typeface="Monotype Corsiva" pitchFamily="66" charset="0"/>
              </a:rPr>
              <a:t>Федорко</a:t>
            </a: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Monotype Corsiva" pitchFamily="66" charset="0"/>
              </a:rPr>
              <a:t>Софії</a:t>
            </a: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 в </a:t>
            </a:r>
            <a:r>
              <a:rPr lang="ru-RU" b="1" dirty="0" err="1">
                <a:solidFill>
                  <a:srgbClr val="7030A0"/>
                </a:solidFill>
                <a:latin typeface="Monotype Corsiva" pitchFamily="66" charset="0"/>
              </a:rPr>
              <a:t>художньому</a:t>
            </a: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Monotype Corsiva" pitchFamily="66" charset="0"/>
              </a:rPr>
              <a:t>музеї</a:t>
            </a:r>
            <a:endParaRPr lang="ru-RU" dirty="0"/>
          </a:p>
        </p:txBody>
      </p:sp>
      <p:pic>
        <p:nvPicPr>
          <p:cNvPr id="4099" name="Picture 3" descr="C:\Users\Elena\Desktop\СТЕНД\Новая папка\IMG_20190619_11025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4886" r="7126" b="9606"/>
          <a:stretch>
            <a:fillRect/>
          </a:stretch>
        </p:blipFill>
        <p:spPr bwMode="auto">
          <a:xfrm>
            <a:off x="1000100" y="1571612"/>
            <a:ext cx="7160713" cy="49445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rgbClr val="7030A0"/>
                </a:solidFill>
                <a:latin typeface="Monotype Corsiva" pitchFamily="66" charset="0"/>
              </a:rPr>
              <a:t>Виставка</a:t>
            </a:r>
            <a: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  <a:t>  роб</a:t>
            </a:r>
            <a:r>
              <a:rPr lang="uk-UA" b="1" dirty="0" err="1" smtClean="0">
                <a:solidFill>
                  <a:srgbClr val="7030A0"/>
                </a:solidFill>
                <a:latin typeface="Monotype Corsiva" pitchFamily="66" charset="0"/>
              </a:rPr>
              <a:t>іт</a:t>
            </a:r>
            <a:r>
              <a:rPr lang="uk-UA" b="1" dirty="0" smtClean="0">
                <a:solidFill>
                  <a:srgbClr val="7030A0"/>
                </a:solidFill>
                <a:latin typeface="Monotype Corsiva" pitchFamily="66" charset="0"/>
              </a:rPr>
              <a:t> в школі  № 1</a:t>
            </a:r>
            <a:endParaRPr lang="ru-RU" dirty="0"/>
          </a:p>
        </p:txBody>
      </p:sp>
      <p:pic>
        <p:nvPicPr>
          <p:cNvPr id="1027" name="Picture 3" descr="C:\Users\Elena\Desktop\фото сют\IMG_20191104_15404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142984"/>
            <a:ext cx="7120492" cy="534036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rgbClr val="7030A0"/>
                </a:solidFill>
                <a:latin typeface="Monotype Corsiva" pitchFamily="66" charset="0"/>
              </a:rPr>
              <a:t>Переможці</a:t>
            </a: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 конкурсу  </a:t>
            </a:r>
            <a:br>
              <a:rPr lang="ru-RU" b="1" dirty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«</a:t>
            </a:r>
            <a:r>
              <a:rPr lang="ru-RU" b="1" dirty="0" err="1">
                <a:solidFill>
                  <a:srgbClr val="7030A0"/>
                </a:solidFill>
                <a:latin typeface="Monotype Corsiva" pitchFamily="66" charset="0"/>
              </a:rPr>
              <a:t>Текстильна</a:t>
            </a:r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 книга»</a:t>
            </a:r>
            <a:endParaRPr lang="ru-RU" dirty="0"/>
          </a:p>
        </p:txBody>
      </p:sp>
      <p:pic>
        <p:nvPicPr>
          <p:cNvPr id="39938" name="Picture 2" descr="C:\Users\Elena\Desktop\фото сют\IMG_20171031_12365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</p:spPr>
      </p:pic>
      <p:pic>
        <p:nvPicPr>
          <p:cNvPr id="39939" name="Picture 3" descr="C:\Users\Elena\Desktop\фото сют\IMG_20171031_12442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7030A0"/>
                </a:solidFill>
                <a:latin typeface="Monotype Corsiva" pitchFamily="66" charset="0"/>
              </a:rPr>
              <a:t>Майстер-клас вишивки стрічками</a:t>
            </a:r>
            <a:endParaRPr lang="ru-RU" dirty="0"/>
          </a:p>
        </p:txBody>
      </p:sp>
      <p:pic>
        <p:nvPicPr>
          <p:cNvPr id="14" name="Picture 2" descr="C:\Users\Elena\Desktop\фото сют\IMG_20160924_16434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t="12402" r="780"/>
          <a:stretch>
            <a:fillRect/>
          </a:stretch>
        </p:blipFill>
        <p:spPr bwMode="auto">
          <a:xfrm>
            <a:off x="4643438" y="1428736"/>
            <a:ext cx="3946551" cy="4643470"/>
          </a:xfrm>
          <a:prstGeom prst="rect">
            <a:avLst/>
          </a:prstGeom>
          <a:noFill/>
        </p:spPr>
      </p:pic>
      <p:pic>
        <p:nvPicPr>
          <p:cNvPr id="7" name="Picture 2" descr="C:\Users\Elena\Desktop\фото сют\201592714135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428736"/>
            <a:ext cx="3507504" cy="467524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7030A0"/>
                </a:solidFill>
                <a:latin typeface="Monotype Corsiva" pitchFamily="66" charset="0"/>
              </a:rPr>
              <a:t>Майстер-клас вишивки стрічками</a:t>
            </a:r>
            <a:endParaRPr lang="ru-RU" dirty="0"/>
          </a:p>
        </p:txBody>
      </p:sp>
      <p:pic>
        <p:nvPicPr>
          <p:cNvPr id="8" name="Содержимое 7" descr="https://2.bp.blogspot.com/-ppRrYcIH5qE/VAYOR95Px6I/AAAAAAAAK2I/ujKna6Qhsq0/s1600/%D0%A4%D0%BE%D1%82%D0%BE2155.jpg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53"/>
          <a:stretch>
            <a:fillRect/>
          </a:stretch>
        </p:blipFill>
        <p:spPr bwMode="auto">
          <a:xfrm>
            <a:off x="357158" y="1428736"/>
            <a:ext cx="4050816" cy="45720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Содержимое 4" descr="C:\Users\LENOVO\Desktop\маастер-класс 26.11 2017\IMG_20170126_113614.jpg"/>
          <p:cNvPicPr>
            <a:picLocks noGrp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27" b="13156"/>
          <a:stretch>
            <a:fillRect/>
          </a:stretch>
        </p:blipFill>
        <p:spPr bwMode="auto">
          <a:xfrm>
            <a:off x="4643438" y="1428736"/>
            <a:ext cx="3929090" cy="45005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7030A0"/>
                </a:solidFill>
                <a:latin typeface="Monotype Corsiva" pitchFamily="66" charset="0"/>
              </a:rPr>
              <a:t>Майстер-клас вишивки стрічками</a:t>
            </a:r>
            <a:endParaRPr lang="ru-RU" dirty="0"/>
          </a:p>
        </p:txBody>
      </p:sp>
      <p:pic>
        <p:nvPicPr>
          <p:cNvPr id="6" name="Picture 2" descr="C:\Users\Димон\Desktop\РАБОЧИЕ ФОТО 2012-2013\новые фото 2012 г\Фото001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25696" y="1988826"/>
            <a:ext cx="4049138" cy="3214710"/>
          </a:xfrm>
          <a:prstGeom prst="rect">
            <a:avLst/>
          </a:prstGeom>
          <a:noFill/>
        </p:spPr>
      </p:pic>
      <p:pic>
        <p:nvPicPr>
          <p:cNvPr id="7" name="Picture 2" descr="C:\Users\Димон\Desktop\РАБОЧИЕ ФОТО 2012-2013\ФЕСТИВАЛЬ ЗДОРОВЬЯ 8.09.2012\Фото024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14033" t="2411" r="6367"/>
          <a:stretch>
            <a:fillRect/>
          </a:stretch>
        </p:blipFill>
        <p:spPr bwMode="auto">
          <a:xfrm>
            <a:off x="4143372" y="1571612"/>
            <a:ext cx="4429156" cy="40719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4968552"/>
          </a:xfrm>
        </p:spPr>
        <p:txBody>
          <a:bodyPr>
            <a:normAutofit/>
          </a:bodyPr>
          <a:lstStyle/>
          <a:p>
            <a:r>
              <a:rPr lang="ru-RU" sz="7200" b="1" dirty="0" err="1">
                <a:solidFill>
                  <a:srgbClr val="7030A0"/>
                </a:solidFill>
                <a:latin typeface="Monotype Corsiva" pitchFamily="66" charset="0"/>
              </a:rPr>
              <a:t>Студія</a:t>
            </a:r>
            <a:r>
              <a:rPr lang="ru-RU" sz="7200" b="1" dirty="0">
                <a:solidFill>
                  <a:srgbClr val="7030A0"/>
                </a:solidFill>
                <a:latin typeface="Monotype Corsiva" pitchFamily="66" charset="0"/>
              </a:rPr>
              <a:t> «Стиль» </a:t>
            </a:r>
            <a:r>
              <a:rPr lang="ru-RU" sz="7200" b="1" dirty="0" smtClean="0">
                <a:solidFill>
                  <a:srgbClr val="7030A0"/>
                </a:solidFill>
                <a:latin typeface="Monotype Corsiva" pitchFamily="66" charset="0"/>
              </a:rPr>
              <a:t>-</a:t>
            </a:r>
            <a:r>
              <a:rPr lang="ru-RU" sz="7200" b="1" dirty="0">
                <a:solidFill>
                  <a:srgbClr val="7030A0"/>
                </a:solidFill>
                <a:latin typeface="Monotype Corsiva" pitchFamily="66" charset="0"/>
              </a:rPr>
              <a:t/>
            </a:r>
            <a:br>
              <a:rPr lang="ru-RU" sz="7200" b="1" dirty="0">
                <a:solidFill>
                  <a:srgbClr val="7030A0"/>
                </a:solidFill>
                <a:latin typeface="Monotype Corsiva" pitchFamily="66" charset="0"/>
              </a:rPr>
            </a:br>
            <a:r>
              <a:rPr lang="ru-RU" sz="7200" b="1" dirty="0" smtClean="0">
                <a:solidFill>
                  <a:srgbClr val="7030A0"/>
                </a:solidFill>
                <a:latin typeface="Monotype Corsiva" pitchFamily="66" charset="0"/>
              </a:rPr>
              <a:t>ми </a:t>
            </a:r>
            <a:r>
              <a:rPr lang="ru-RU" sz="7200" b="1" dirty="0" err="1" smtClean="0">
                <a:solidFill>
                  <a:srgbClr val="7030A0"/>
                </a:solidFill>
                <a:latin typeface="Monotype Corsiva" pitchFamily="66" charset="0"/>
              </a:rPr>
              <a:t>кращі</a:t>
            </a:r>
            <a:r>
              <a:rPr lang="ru-RU" sz="7200" b="1" dirty="0" smtClean="0">
                <a:solidFill>
                  <a:srgbClr val="7030A0"/>
                </a:solidFill>
                <a:latin typeface="Monotype Corsiva" pitchFamily="66" charset="0"/>
              </a:rPr>
              <a:t> !</a:t>
            </a:r>
            <a:endParaRPr lang="ru-RU" sz="7200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1995</TotalTime>
  <Words>68</Words>
  <Application>Microsoft Office PowerPoint</Application>
  <PresentationFormat>Экран (4:3)</PresentationFormat>
  <Paragraphs>19</Paragraphs>
  <Slides>49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3" baseType="lpstr">
      <vt:lpstr>Arial</vt:lpstr>
      <vt:lpstr>Calibri</vt:lpstr>
      <vt:lpstr>Monotype Corsiva</vt:lpstr>
      <vt:lpstr>Тема Office</vt:lpstr>
      <vt:lpstr>ВИШИВКА – ДУША  НАРОДУ кращі роботи   керівник Морозова Олена  </vt:lpstr>
      <vt:lpstr>Знайомтесь – студія «Стиль»</vt:lpstr>
      <vt:lpstr>Роботи  вихованців  студії “Стиль”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-* </vt:lpstr>
      <vt:lpstr>Презентация PowerPoint</vt:lpstr>
      <vt:lpstr>Презентация PowerPoint</vt:lpstr>
      <vt:lpstr>Виставка робіт в музеї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Виставка робіт в школі № 23</vt:lpstr>
      <vt:lpstr>Виставка робіт в бібліотеці ім.Чехова</vt:lpstr>
      <vt:lpstr>Персональна виставка робіт   Яценко Валерії в школі №31</vt:lpstr>
      <vt:lpstr>Персональна виставка робіт Федорко Софії в художньому музеї</vt:lpstr>
      <vt:lpstr>Виставка  робіт в школі  № 1</vt:lpstr>
      <vt:lpstr>Переможці конкурсу   «Текстильна книга»</vt:lpstr>
      <vt:lpstr>Майстер-клас вишивки стрічками</vt:lpstr>
      <vt:lpstr>Майстер-клас вишивки стрічками</vt:lpstr>
      <vt:lpstr>Майстер-клас вишивки стрічками</vt:lpstr>
      <vt:lpstr>Студія «Стиль» - ми кращі !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г.Краматорск  СТАНЦИЯ ННЫХ ТЕХНИКОВ</dc:title>
  <dc:creator>User</dc:creator>
  <cp:lastModifiedBy>Елена Морозова</cp:lastModifiedBy>
  <cp:revision>250</cp:revision>
  <dcterms:created xsi:type="dcterms:W3CDTF">2012-03-12T13:09:02Z</dcterms:created>
  <dcterms:modified xsi:type="dcterms:W3CDTF">2020-05-01T18:27:17Z</dcterms:modified>
</cp:coreProperties>
</file>