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7" r:id="rId6"/>
    <p:sldId id="264" r:id="rId7"/>
    <p:sldId id="261" r:id="rId8"/>
    <p:sldId id="265" r:id="rId9"/>
    <p:sldId id="266" r:id="rId10"/>
    <p:sldId id="262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16804-8E99-46E5-B7FE-83F350451B60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AEE34-0E90-4DC2-9A04-0078567597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6871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16804-8E99-46E5-B7FE-83F350451B60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AEE34-0E90-4DC2-9A04-0078567597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4850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16804-8E99-46E5-B7FE-83F350451B60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AEE34-0E90-4DC2-9A04-0078567597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8343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16804-8E99-46E5-B7FE-83F350451B60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AEE34-0E90-4DC2-9A04-0078567597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311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16804-8E99-46E5-B7FE-83F350451B60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AEE34-0E90-4DC2-9A04-0078567597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5499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16804-8E99-46E5-B7FE-83F350451B60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AEE34-0E90-4DC2-9A04-0078567597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443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16804-8E99-46E5-B7FE-83F350451B60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AEE34-0E90-4DC2-9A04-0078567597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720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16804-8E99-46E5-B7FE-83F350451B60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AEE34-0E90-4DC2-9A04-0078567597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3194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16804-8E99-46E5-B7FE-83F350451B60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AEE34-0E90-4DC2-9A04-0078567597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9903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16804-8E99-46E5-B7FE-83F350451B60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AEE34-0E90-4DC2-9A04-0078567597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0082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16804-8E99-46E5-B7FE-83F350451B60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AEE34-0E90-4DC2-9A04-0078567597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670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C16804-8E99-46E5-B7FE-83F350451B60}" type="datetimeFigureOut">
              <a:rPr lang="ru-RU" smtClean="0"/>
              <a:t>19.05.2020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AEE34-0E90-4DC2-9A04-0078567597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7600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3805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3105261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256301"/>
            <a:ext cx="3505414" cy="24687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261384"/>
            <a:ext cx="3528392" cy="2463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9779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7748"/>
            <a:ext cx="9120336" cy="6840252"/>
          </a:xfrm>
        </p:spPr>
      </p:pic>
      <p:sp>
        <p:nvSpPr>
          <p:cNvPr id="5" name="Прямоугольник 4"/>
          <p:cNvSpPr/>
          <p:nvPr/>
        </p:nvSpPr>
        <p:spPr>
          <a:xfrm>
            <a:off x="755576" y="1484784"/>
            <a:ext cx="770485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заходів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організаційно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-методичного характеру,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пов'язаних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проведенням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спортивних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змагань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перш за все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відноситься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складання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календарного плану спортивно-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масових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заходів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навчальний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рік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ньому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вказується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назва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змагань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терміни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місце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проведення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відповідальні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організацію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особи.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Важливою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умовою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складанні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календарного плану є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традиційність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намічених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заходів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термінів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програмам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беруть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участь особам.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607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784976" cy="1417638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uk-UA" sz="1400" b="1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План організаційних заходів</a:t>
            </a:r>
            <a:r>
              <a:rPr lang="ru-RU" sz="14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14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uk-UA" sz="1400" b="1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щодо проведення ХІІ Відкритого фестивалю </a:t>
            </a:r>
            <a:r>
              <a:rPr lang="ru-RU" sz="14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14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uk-UA" sz="1400" b="1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«</a:t>
            </a:r>
            <a:r>
              <a:rPr lang="uk-UA" sz="1400" b="1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Століття грації та краси</a:t>
            </a:r>
            <a:r>
              <a:rPr lang="uk-UA" sz="1400" b="1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»</a:t>
            </a:r>
            <a:r>
              <a:rPr lang="uk-UA" sz="1400" b="1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br>
              <a:rPr lang="uk-UA" sz="1400" b="1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sz="14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м. Кривого Рогу  11.05.2019</a:t>
            </a:r>
            <a:r>
              <a:rPr lang="ru-RU" sz="14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14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14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14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ru-RU" sz="1400" b="1" dirty="0">
              <a:solidFill>
                <a:prstClr val="black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3240285"/>
              </p:ext>
            </p:extLst>
          </p:nvPr>
        </p:nvGraphicFramePr>
        <p:xfrm>
          <a:off x="107504" y="1196752"/>
          <a:ext cx="8856984" cy="54726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3439"/>
                <a:gridCol w="4965726"/>
                <a:gridCol w="3547819"/>
              </a:tblGrid>
              <a:tr h="2786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№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Назва заходу</a:t>
                      </a:r>
                      <a:endParaRPr lang="ru-RU" sz="1100" dirty="0" smtClean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ПІБ  відповідального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577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Розробка положення (категорії, </a:t>
                      </a:r>
                      <a:r>
                        <a:rPr lang="uk-UA" sz="1400" dirty="0" err="1">
                          <a:effectLst/>
                        </a:rPr>
                        <a:t>к-сть</a:t>
                      </a:r>
                      <a:r>
                        <a:rPr lang="uk-UA" sz="1400" dirty="0">
                          <a:effectLst/>
                        </a:rPr>
                        <a:t> учасників,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0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Розробка сценарію до фестивалю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54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Музичне супроводження</a:t>
                      </a:r>
                      <a:endParaRPr lang="ru-RU" sz="11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(зібрати музику на </a:t>
                      </a:r>
                      <a:r>
                        <a:rPr lang="uk-UA" sz="1400" dirty="0" err="1">
                          <a:effectLst/>
                        </a:rPr>
                        <a:t>ел.носіях</a:t>
                      </a:r>
                      <a:r>
                        <a:rPr lang="uk-UA" sz="1400" dirty="0">
                          <a:effectLst/>
                        </a:rPr>
                        <a:t>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0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Організація суддівства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0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Реєстрація учасників (Списки)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0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Придбання грамот, кубків , призів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0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Майстер клас , Флеш-Моб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0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Протоколи за номінаціями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0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Прикрашення зали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93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Парад (побудова і вихід параду)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54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Нагородження </a:t>
                      </a:r>
                      <a:endParaRPr lang="ru-RU" sz="11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(розкласти грамоти, кубки, призи)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54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Хлопавки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332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Музичний супровід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970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err="1">
                          <a:effectLst/>
                        </a:rPr>
                        <a:t>Аеродизайн</a:t>
                      </a:r>
                      <a:r>
                        <a:rPr lang="uk-UA" sz="1400" dirty="0">
                          <a:effectLst/>
                        </a:rPr>
                        <a:t>, фото, відео зйомка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6449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endParaRPr lang="ru-RU" sz="1600" dirty="0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263" y="222250"/>
            <a:ext cx="6973887" cy="641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9147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sz="1400" b="1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1400" b="1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r>
              <a:rPr lang="ru-RU" sz="1400" b="1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1400" b="1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План </a:t>
            </a:r>
            <a:r>
              <a:rPr lang="uk-UA" sz="1600" b="1" dirty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заходів до підготовки та проведення </a:t>
            </a:r>
            <a:r>
              <a:rPr lang="ru-RU" sz="1600" dirty="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1600" dirty="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uk-UA" sz="1600" b="1" dirty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ХІІ Фестивалю </a:t>
            </a:r>
            <a:r>
              <a:rPr lang="uk-UA" sz="1600" b="1" dirty="0" err="1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м.Кривого</a:t>
            </a:r>
            <a:r>
              <a:rPr lang="uk-UA" sz="1600" b="1" dirty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Рогу «Гармонія грації та краси»</a:t>
            </a:r>
            <a:r>
              <a:rPr lang="ru-RU" sz="1600" dirty="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1600" dirty="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uk-UA" sz="1600" b="1" dirty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Місце проведення</a:t>
            </a:r>
            <a:r>
              <a:rPr lang="uk-UA" sz="1600" dirty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: ПК «Мистецький», </a:t>
            </a:r>
            <a:r>
              <a:rPr lang="uk-UA" sz="1600" dirty="0" err="1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вул..Бикова</a:t>
            </a:r>
            <a:r>
              <a:rPr lang="uk-UA" sz="1600" dirty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,2  актова зала</a:t>
            </a:r>
            <a:r>
              <a:rPr lang="ru-RU" sz="1600" dirty="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1600" dirty="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uk-UA" sz="1600" b="1" dirty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Дата та час</a:t>
            </a:r>
            <a:r>
              <a:rPr lang="uk-UA" sz="1600" dirty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проведення: 11.05.2019р., 12.00.</a:t>
            </a:r>
            <a:r>
              <a:rPr lang="ru-RU" sz="1600" dirty="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1600" dirty="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uk-UA" sz="1600" b="1" dirty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Мета заходу</a:t>
            </a:r>
            <a:r>
              <a:rPr lang="uk-UA" sz="1600" dirty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: організація змістовного дозвілля та зайнятості дітей, юнацтва та молоді, пропаганда та подальша популяризація фітнесу та здорового способу життя.</a:t>
            </a:r>
            <a:r>
              <a:rPr lang="ru-RU" sz="1600" dirty="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1600" dirty="0">
                <a:solidFill>
                  <a:srgbClr val="002060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uk-UA" sz="1400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					</a:t>
            </a:r>
            <a:r>
              <a:rPr lang="uk-UA" sz="1800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uk-UA" sz="1800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615767"/>
              </p:ext>
            </p:extLst>
          </p:nvPr>
        </p:nvGraphicFramePr>
        <p:xfrm>
          <a:off x="179512" y="1340768"/>
          <a:ext cx="8424935" cy="5362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6260"/>
                <a:gridCol w="5459754"/>
                <a:gridCol w="1142364"/>
                <a:gridCol w="1356557"/>
              </a:tblGrid>
              <a:tr h="542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з/п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Заплановані</a:t>
                      </a:r>
                      <a:endParaRPr lang="ru-RU" sz="14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заходи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Строки</a:t>
                      </a:r>
                      <a:endParaRPr lang="ru-RU" sz="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виконання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Відповідальні</a:t>
                      </a:r>
                      <a:endParaRPr lang="ru-RU" sz="8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</a:tr>
              <a:tr h="2283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Проведення засідання оргкомітету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</a:tr>
              <a:tr h="542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Розробка та затвердження положення Фестивалю «Гармонія грації та краси»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</a:tr>
              <a:tr h="542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3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Розробка сценарію щодо проведення Фестивалю «Гармонія грації та краси»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</a:tr>
              <a:tr h="542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4.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Видати наказ про проведення Фестивалю «Гармонія грації та краси»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</a:tr>
              <a:tr h="3599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Обрання та затвердження суддівської колегії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</a:tr>
              <a:tr h="3599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Забезпечення змагань музичним супроводом, протоколами 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</a:tr>
              <a:tr h="542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Скласти кошторис (оренда, медалі, грамоти, кубки, солодкі призи, аеродизайн зали, банер та ін..)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</a:tr>
              <a:tr h="5419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8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Залучити комітет з фізичної культури і спорту виконкому Криворізької міської ради та виконкому </a:t>
                      </a:r>
                      <a:r>
                        <a:rPr lang="uk-UA" sz="1400" dirty="0" err="1">
                          <a:effectLst/>
                        </a:rPr>
                        <a:t>Саксаганської</a:t>
                      </a:r>
                      <a:r>
                        <a:rPr lang="uk-UA" sz="1400" dirty="0">
                          <a:effectLst/>
                        </a:rPr>
                        <a:t> районної у місті ради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</a:tr>
              <a:tr h="5420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9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Запросити гостей (</a:t>
                      </a:r>
                      <a:r>
                        <a:rPr lang="uk-UA" sz="1400" dirty="0" smtClean="0">
                          <a:effectLst/>
                        </a:rPr>
                        <a:t>почесних,команди, колективи позашкільних закладів </a:t>
                      </a:r>
                      <a:r>
                        <a:rPr lang="uk-UA" sz="1400" dirty="0">
                          <a:effectLst/>
                        </a:rPr>
                        <a:t>міста, району та батьків вихованців)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</a:tr>
              <a:tr h="2283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Медичне забезпечення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ru-RU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</a:tr>
              <a:tr h="3577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Підведення підсумків, нагородження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dirty="0">
                          <a:effectLst/>
                        </a:rPr>
                        <a:t> </a:t>
                      </a:r>
                      <a:endParaRPr lang="ru-RU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233" marR="50233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739266" y="227639"/>
            <a:ext cx="1847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042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>
            <a:normAutofit fontScale="40000" lnSpcReduction="20000"/>
          </a:bodyPr>
          <a:lstStyle/>
          <a:p>
            <a:r>
              <a:rPr lang="uk-UA" sz="5900" b="1" dirty="0"/>
              <a:t>типова форма описового звіту про проведення спортивно-масових заходів.</a:t>
            </a:r>
            <a:endParaRPr lang="ru-RU" sz="5900" b="1" dirty="0"/>
          </a:p>
          <a:p>
            <a:r>
              <a:rPr lang="uk-UA" dirty="0"/>
              <a:t>Форма описового звіту про проведення спортивно-масових заходів</a:t>
            </a:r>
            <a:endParaRPr lang="ru-RU" dirty="0"/>
          </a:p>
          <a:p>
            <a:r>
              <a:rPr lang="uk-UA" dirty="0"/>
              <a:t>______________________________________ інформує,</a:t>
            </a:r>
            <a:endParaRPr lang="ru-RU" dirty="0"/>
          </a:p>
          <a:p>
            <a:r>
              <a:rPr lang="uk-UA" baseline="30000" dirty="0"/>
              <a:t>(Найменування провідної організації)</a:t>
            </a:r>
            <a:endParaRPr lang="ru-RU" dirty="0"/>
          </a:p>
          <a:p>
            <a:r>
              <a:rPr lang="uk-UA" dirty="0"/>
              <a:t>що відповідно до наказу (розпорядження) від «__» ___ 20__р.</a:t>
            </a:r>
            <a:endParaRPr lang="ru-RU" dirty="0"/>
          </a:p>
          <a:p>
            <a:r>
              <a:rPr lang="uk-UA" dirty="0"/>
              <a:t>№ ___ «____» ______________________________ 20_г.</a:t>
            </a:r>
            <a:endParaRPr lang="ru-RU" dirty="0"/>
          </a:p>
          <a:p>
            <a:r>
              <a:rPr lang="uk-UA" dirty="0"/>
              <a:t>             </a:t>
            </a:r>
            <a:r>
              <a:rPr lang="uk-UA" baseline="30000" dirty="0"/>
              <a:t>(Терміни проведеного заходу)</a:t>
            </a:r>
            <a:endParaRPr lang="ru-RU" dirty="0"/>
          </a:p>
          <a:p>
            <a:r>
              <a:rPr lang="uk-UA" dirty="0"/>
              <a:t>проведено  _______________________</a:t>
            </a:r>
            <a:endParaRPr lang="ru-RU" dirty="0"/>
          </a:p>
          <a:p>
            <a:r>
              <a:rPr lang="uk-UA" dirty="0"/>
              <a:t>                          </a:t>
            </a:r>
            <a:r>
              <a:rPr lang="uk-UA" baseline="30000" dirty="0"/>
              <a:t>(місце проведення)</a:t>
            </a:r>
            <a:endParaRPr lang="ru-RU" dirty="0"/>
          </a:p>
          <a:p>
            <a:r>
              <a:rPr lang="uk-UA" dirty="0"/>
              <a:t>___________________________________________________</a:t>
            </a:r>
            <a:endParaRPr lang="ru-RU" dirty="0"/>
          </a:p>
          <a:p>
            <a:r>
              <a:rPr lang="uk-UA" dirty="0"/>
              <a:t>                          </a:t>
            </a:r>
            <a:r>
              <a:rPr lang="uk-UA" baseline="30000" dirty="0"/>
              <a:t>(найменування заходу)</a:t>
            </a:r>
            <a:endParaRPr lang="ru-RU" dirty="0"/>
          </a:p>
          <a:p>
            <a:r>
              <a:rPr lang="uk-UA" dirty="0"/>
              <a:t>Безпосередніми організаторами заходу були ________</a:t>
            </a:r>
            <a:endParaRPr lang="ru-RU" dirty="0"/>
          </a:p>
          <a:p>
            <a:r>
              <a:rPr lang="uk-UA" dirty="0"/>
              <a:t>Головний суддя (організатор) -______________________,</a:t>
            </a:r>
            <a:endParaRPr lang="ru-RU" dirty="0"/>
          </a:p>
          <a:p>
            <a:r>
              <a:rPr lang="uk-UA" dirty="0"/>
              <a:t>Захід був проведений з ____ до ____ (включно) ч.</a:t>
            </a:r>
            <a:endParaRPr lang="ru-RU" dirty="0"/>
          </a:p>
          <a:p>
            <a:r>
              <a:rPr lang="uk-UA" dirty="0"/>
              <a:t>Чисельність учасників склала ____ чол., В тому числі ____ чол.</a:t>
            </a:r>
            <a:endParaRPr lang="ru-RU" dirty="0"/>
          </a:p>
          <a:p>
            <a:r>
              <a:rPr lang="uk-UA" dirty="0"/>
              <a:t>у віці до 18 </a:t>
            </a:r>
            <a:r>
              <a:rPr lang="uk-UA" dirty="0" err="1"/>
              <a:t>років._______дівчат___________</a:t>
            </a:r>
            <a:r>
              <a:rPr lang="uk-UA" dirty="0"/>
              <a:t>хлопців.</a:t>
            </a:r>
            <a:endParaRPr lang="ru-RU" dirty="0"/>
          </a:p>
          <a:p>
            <a:r>
              <a:rPr lang="uk-UA" dirty="0"/>
              <a:t>Склад учасників (команд) заходи ___________________</a:t>
            </a:r>
            <a:endParaRPr lang="ru-RU" dirty="0"/>
          </a:p>
          <a:p>
            <a:r>
              <a:rPr lang="uk-UA" dirty="0"/>
              <a:t>Коротка інформація про безпосередньому проведенні заходу: ______</a:t>
            </a:r>
            <a:endParaRPr lang="ru-RU" dirty="0"/>
          </a:p>
          <a:p>
            <a:r>
              <a:rPr lang="uk-UA" dirty="0"/>
              <a:t>Коротка інформація про проведення церемоній відкриття і закриття заходу і нагородження: ______________________________________</a:t>
            </a:r>
            <a:endParaRPr lang="ru-RU" dirty="0"/>
          </a:p>
          <a:p>
            <a:r>
              <a:rPr lang="uk-UA" dirty="0"/>
              <a:t>Додаткова інформація (за необхідності)____________________</a:t>
            </a:r>
            <a:endParaRPr lang="ru-RU" dirty="0"/>
          </a:p>
          <a:p>
            <a:r>
              <a:rPr lang="uk-UA" dirty="0"/>
              <a:t>Медичне </a:t>
            </a:r>
            <a:r>
              <a:rPr lang="uk-UA" dirty="0" err="1"/>
              <a:t>забезпечення_______________________</a:t>
            </a:r>
            <a:r>
              <a:rPr lang="uk-UA" dirty="0"/>
              <a:t>_____________</a:t>
            </a:r>
            <a:endParaRPr lang="ru-RU" dirty="0"/>
          </a:p>
          <a:p>
            <a:r>
              <a:rPr lang="uk-UA" dirty="0"/>
              <a:t>Оцінка роботи суддівської колегії (для заходів, що проводяться у формі змагань) </a:t>
            </a:r>
            <a:endParaRPr lang="ru-RU" dirty="0"/>
          </a:p>
          <a:p>
            <a:r>
              <a:rPr lang="uk-UA" dirty="0"/>
              <a:t>Зауваження по проведенню заходу ____________________</a:t>
            </a:r>
            <a:endParaRPr lang="ru-RU" dirty="0"/>
          </a:p>
          <a:p>
            <a:r>
              <a:rPr lang="uk-UA" dirty="0"/>
              <a:t>Головний суддя ____________</a:t>
            </a:r>
            <a:endParaRPr lang="ru-RU" dirty="0"/>
          </a:p>
          <a:p>
            <a:r>
              <a:rPr lang="uk-UA" dirty="0"/>
              <a:t>Керівник повноважного організатора _________ / ________ /</a:t>
            </a:r>
            <a:endParaRPr lang="ru-RU" dirty="0"/>
          </a:p>
          <a:p>
            <a:r>
              <a:rPr lang="uk-UA" dirty="0"/>
              <a:t>Дата __________</a:t>
            </a:r>
            <a:endParaRPr lang="ru-RU" dirty="0"/>
          </a:p>
          <a:p>
            <a:r>
              <a:rPr lang="uk-UA" dirty="0"/>
              <a:t> </a:t>
            </a:r>
            <a:endParaRPr lang="ru-RU" dirty="0"/>
          </a:p>
          <a:p>
            <a:r>
              <a:rPr lang="uk-UA" dirty="0" err="1"/>
              <a:t>м.п</a:t>
            </a:r>
            <a:r>
              <a:rPr lang="uk-UA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13934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solidFill>
            <a:schemeClr val="tx2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2023829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7748"/>
            <a:ext cx="9120336" cy="6840252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39572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453</Words>
  <Application>Microsoft Office PowerPoint</Application>
  <PresentationFormat>Экран (4:3)</PresentationFormat>
  <Paragraphs>131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План організаційних заходів  щодо проведення ХІІ Відкритого фестивалю  «Століття грації та краси»  м. Кривого Рогу  11.05.2019  </vt:lpstr>
      <vt:lpstr>Презентация PowerPoint</vt:lpstr>
      <vt:lpstr>  План заходів до підготовки та проведення  ХІІ Фестивалю м.Кривого Рогу «Гармонія грації та краси» Місце проведення: ПК «Мистецький», вул..Бикова,2  актова зала Дата та час проведення: 11.05.2019р., 12.00. Мета заходу: організація змістовного дозвілля та зайнятості дітей, юнацтва та молоді, пропаганда та подальша популяризація фітнесу та здорового способу життя.      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</dc:creator>
  <cp:lastModifiedBy>z</cp:lastModifiedBy>
  <cp:revision>7</cp:revision>
  <dcterms:created xsi:type="dcterms:W3CDTF">2020-05-19T10:29:39Z</dcterms:created>
  <dcterms:modified xsi:type="dcterms:W3CDTF">2020-05-19T18:08:48Z</dcterms:modified>
</cp:coreProperties>
</file>