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0" r:id="rId17"/>
    <p:sldId id="271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6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837042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84903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49096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696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5614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10759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02904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2634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824709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525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0733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D0017-2CC7-451C-87BD-1C92D32C9E03}" type="datetimeFigureOut">
              <a:rPr lang="ru-RU" smtClean="0"/>
              <a:t>21.05.2020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E60797-E594-4679-80E8-7688A55EBAE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341406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399309" y="1870508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УРОК-ПРЕЗЕНТАЦІЯ </a:t>
            </a:r>
            <a:b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САШЕ З КУЛЬБАБАМИ</a:t>
            </a:r>
            <a:b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вишивка шовковими стрічками</a:t>
            </a:r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керівник Морозова Олена</a:t>
            </a:r>
            <a:br>
              <a:rPr lang="uk-UA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97527" y="4599565"/>
            <a:ext cx="9144000" cy="1655762"/>
          </a:xfrm>
        </p:spPr>
        <p:txBody>
          <a:bodyPr/>
          <a:lstStyle/>
          <a:p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СТАНЦІЯ ЮНИХ ТЕХНІКІВ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СТУДІЯ «СТИЛЬ»</a:t>
            </a:r>
          </a:p>
          <a:p>
            <a:r>
              <a:rPr lang="uk-UA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м.Краматорськ</a:t>
            </a:r>
            <a:endParaRPr lang="ru-RU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1521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8" name="Picture 4" descr="https://lh3.googleusercontent.com/kEbX-RnYlaVVubCwQlkH8N_1xMvtL5G-iLBlxbST9nHu7JjnRy35hxi5M-bPfgRfejRoK-IPqdMyKKPnb6pT7q1e01jur1GYM86SGp5nXw73gSpYSeCxJ_nyQKC1IlG1huknHJJhq6idPmMN5-lY7mh29JyTTwiVobDpYvyjSaxO8gPxm_baC6a4Mm-49E-4IftmgS8-Cy-zBqSdEhYdumURG16yZId9pBROzohXcBOQPRy92uBz4POzOYWH869rFdhMON0yDeweZ6du-fA8fPJinNMA0R-G3R8lWIq-StX9kgIaQVFgFCqvFAm0AQGLmI-j-jqc1vrnNfFp39YUg3O2wgqFtTMDXslJE0-hLsH1gg4DwTfRBbzd_LBR1uIdjI61VMD8v2vV3H3ssN6qvKJ6k8AB_6npspV_BE70Vta0eoXEzff35IkwJlKPzzl_R1MEMzIub5W4TsOvezO5WCk2wa04SUxJN7PfkwaWBydweULwhWFMObATCtjbWspspWaZc_hPVt7GM2MkZIV-i-WyVNUFNFPhBs6NNq2gfncdaNin1sGYKQtERze1qvKEWcdOarXtFoO4402o7IQV0FVwp6NZPGipZsZIIJJUi8BBZ9QQvcu1n7XR-DT6Cl2on25f-f1vWJwWO9E7cWFqzd36JPQkkgBR7UN1-Bad1LETNlXjtwL_js9zD5yJ=w624-h468-no?authuser=0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59151" y="678997"/>
            <a:ext cx="7496326" cy="5344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988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800" y="1061811"/>
            <a:ext cx="10515600" cy="1325563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уроку: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Виготовлення саше з кульбабами, вишитого шовковими стрічками. 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754539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 вихованців техніці вишивки шовковими стрічками; виготовити 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саше, вишите шовковими стрічками,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арома-терапії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творчу уяву, спостережливість, творчі здібності; повагу до національних традицій.</a:t>
            </a:r>
          </a:p>
          <a:p>
            <a:pPr marL="0" indent="0">
              <a:buNone/>
            </a:pP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Тип уроку: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урок майстер-клас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77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Матеріали для роботи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Тканина для вишивки виробу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Шовкові стрічки, зеленого, білого та жовтого кольорів (ширина 3мм зелена, 3-5мм жовта та біла, 10мм зелена)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</a:p>
          <a:p>
            <a:r>
              <a:rPr lang="uk-UA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Ножиці, п’яльця, голка для вишивання, клей, принади для шиття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lh3.googleusercontent.com/f5ASjhZ_2Y6tdpe_-6QBhySUmWKDM_ZKRrxea8lo36mPiCcqZQzcSxTL5w_q3MoCkd9p0ifbWzkHOa0dewzWfq7juyOZZqsGYfGeCixmuzTxJITCe1YHdFRS73mwUdw8s4vwQdd2v-hEgDj0V4dZDLbrqlsENqN7zK54nmGZgH6yd0C9HCn0MmSIwka2pGJ6LM_QooxD7LjEEAeBTTk2mJmx5gcXCTV0WmcAXAnas9z5UDeN3dX0Lq3NhmFv30u0uSzyV41-BJWzHpS2sSjdRFBSGtPqElZRBmQq3qzHu8ZSmShq_3R3IsspyS0_O0NiejV_hPGE23h7FAH8nfKvcKGcTWqBnrPHWyjtL9xd7ICSe3U-cZ4v5U-mcHqwhZbqHSdEMFfyGaQRy_zHYRex5gBCPkgJfGfbDFC5lb-jck7y0ruXKLq9HvQ3qDZlVULqZnVkTf6XU7_8KaC18fjNhs_s6eEYOIhZItmEfFa0vMnalsr4zhO73fSsPYnt4P4vVkj03TAEa2rD3_hPZjqkstLspGuK22BoZr1c4C-vgKERlCSWz5a_v-BXpg7T9mNJYYElp7zdlyUnHbZQNcrGqVZJT6mYa2yzbuHC-ovbd9wlvOE66zNnPAjJrWjvJKNcv3YI-YG-8JKzrPVSyOzVktpZi4F9WSmsvKs5DEtD5FDe02Mrvnj7--ZjHpca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45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Тканину натинаємо на п’яльця, та малюємо майбутній ескіз композиції з кульбаб. Зеленою тонкою стрічкою починаємо вишивати стебла від низу куща (маленькими стібками).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https://lh3.googleusercontent.com/VZNNm5vLcfh1Sa4N6QoIqjYRnmUnON-fdjzO0yn9QHLGGgjlOnqPrahMhwNfou6uqWJZuavz471gwhTUj-cJ9z-u5Z76pFy7Pw_btMdjl9mUx_0-4ZVZ5sCMFUG-SYw1TUP4rH2Ggb9VVGBa36RjY5Gemi4nU78uBScgdwYL1H1bjTPKzy12a3WMqJisMBB-IIyAhYiToyuR8dB8lB5F4YiOTNfrglFyo0wjlWNBnwjoB5Q2BysBXN2XelBR6c4QKHHJpdqoMf37pDY6rq-vgqs8xd4pxQbCGaw4ZgjVRmTBEptIFgxuqdIu5qx3Vb8ZxqsC2SrWwDnUX5dp249UPYFnaKhIdCr0Hvl25vYkd8hDFFJN4I3LfqEd2BZACKk2cL1dSq_H6WYAKfk84QKixDHj1T4uAsV7LHiKPmEsjrCTNOdPGN12-BrlNMsClcM6jlNp_aozIqvOZltoxWEtupqe2feWl3TtqAKVMyxugLLXPjQJ_ijm5-GYqt8BimKXTNRluMPh9wZ6PEBh4OFKfJr042rNwj5KycVZ6E2Hy7mBZJxEKfzgklTzpttHhGvDwcWEkBoPbNlFLv4qwuRgDEdTCMA_-oKABurnrhGBwQLGEzZVBUFlYXJyl0gZ11DmJpToLXo8kpmf54399EAYFPtMCLv14zgbgwlGyFJC8ntNBiL9DJ3YGdnEcDAf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lh3.googleusercontent.com/CT4XpBN9H7Vl39n_51So2LC5BUBwviQMhOM_RZRq04JyINJjE3N0kQtrW4jXUn3iS4lPJIFi1U8DcS-f_kR6cGSBkyRjjSybArIt_fCvBy2xQ-F6j9dld3-Ie94h1zTPfG_JjB1r9Gii9mQDoZkm0OGiZ3WMWCTAklgKUz2s1jhSaFpYZYhWtEYkvqdSwtRM_hnPa_Vd5olbIjq_pcseG3cBrxWGe2ieDWPQD9Qp2ARXVftOMmCjAYl7gDhtcKz55pv-Dsd36G5fjmXG5vteCfc2ZWJRyh-A20aIRq6K_CkQZ-h7IRNydFPkh41EOw0TLiL6GQ_3VIN4ywguO7uq_PRW6xBUi3eC-iEqXveMq9u8iZy3iQl-zKnT-qnM77XCh0rZzZBrsWJZR49MYYcNlYm41oyB5NZjm9KrAKyN-8FRofvX3j4wZXitL5PFZwGSBuptZUFVuNPQAa7TsDXCjJDTik3VaV4RTjIfsuPM7QvvZ3koBlpyYPBBB3G2o6Vld26DXugQ8MR_7uRvE7WfrRYRRGX6ShaytOsxRH6Oq_3kR7b9wPjDbIUNk2T6XI75Fr6lrdSt4USaku1DfYznFZKs6G3-BsBLUhPFM6AG5MbBDnfssBI4231EYdVpqg07VC1D8t7QBJsqLoKBj9fEp92T2ZDk-3EPWWqkQwvsgSH9TMM-Ngdf5MPOb_3r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0594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Вишиваючи стебла, робимо маленькі стібки, а потім вертаємось в зворотному напрямку, протискуючи голку зі стрічкою під стібками. Стрічку не перериваємо для кожного стебла.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https://lh3.googleusercontent.com/mtvCHzepZl1se4fHMhsFPQswmSW_xiSoB6JLTONf7na3WQj8qLOnk9TC-i1ukRPHZHQirqBo7Deh72hsbWaqfEdkGSOouT63OOBUWgL4X4H6n4KnBr496ElioS3ubqnqVG0vCusSsI1cScBfIYClB9FlIKR35snzrqbJjac4tlIccbgkoTJ3PQz1gZKiI5O80ma07SlQOnA4kRAE4FmCeQxITQ_sy6o8V9Ynbrcmccjv4A7dajBOhSr8edmnyS5EMJKuHcblqu6wMyNtay1VlbEB0Gokjm9HEL_xGCU41aeS70iecoT7UdPWTKd4BHVvouNgd155oSZkP5bDUIiKe90hPJB2m0_tCoyaVKHdBhIRYswHRP8TlLxdLmdDPsGVG9p4O77Qi7cew1kbk4-uNNSL6BftKKBv-cdjIIHHQI_r6v91DKiSLQt0MJCgezjZ8CE6_eK1FLHI8DE2mAvH-TrI_nRxUj35ySPjNknL9ykuMnhZKogC_4A8IgG8Z_VntEXb_GM6zrMdAs5Xl3cX8IJajFWZrN7glBaL_FpYVyem6FnCNw4Pblx2Yc_aKkE9GqHOZkejhRdgwfw4H-86ctT2-mtpXKZlFRscDbbaEkZLnlRkc1WADNjEg46Kah-r70hOm-V1tMYfgG2Szwdw-oJcnwSCcb5ci0DavaRfGQt49tYQWtIetABa-wQE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lh3.googleusercontent.com/hgRr8quTfvAn9Ir7qwyasjp4ToHTGr9gnsEvLjFZZunv7h3g6G_y664kWmr8GU9eQG87EOs-BMD-6GodqoYV-xVHPav2s28kgpk8Urnx5tQug_KqOUphNf3w0mjDlk1pOe9mX2kM_jT-jIlOxaTzaPybLmt924ZFsUhq56YpYqR3uFJ0Gy8JF5q9yJQ-6-LVEN4mypS2z-hAWIBEvFZEMe7kYqNyDUKyR9HVe3sXwwcGHHkkJfXFvxJ8SUiyIUICxYKpTK2Wzo3gBc_jrBeRlXtr8HQ_wkl3k5xmI7qq3Fj_3nTr6uCrrVUFokEmSLJfZuWWytLPxljXyVoqkWgnNQkmiZcHs8qj3oC84tlBBMwCNv3s41gZDwMqjCrXF3maSKkFSsNdCP3hMC-uP52MxKeplCjPDKXFNkqPa--tFmUc8VyL72Amj8C0P7y5aWArDhpkRvw92X6Hx3pBOnbGFbE5BuoJnk1y0iXOMosxyMTTBqAoDIHOkAVDFB1mQBAhekmIG_6b0MuO8UsVwoAGvYc5n9qCH3FY_da113cBNxkua9_axZDVsRnFMr50DeUozfTbpK4lUTQ2rHX1Q5pV3gZlzjZt7HaFoqKrgx_Bnq08twIv7qa3Ta12hzQLS7N3OOcjLd4kUNSNtN_n90FvTjnzoFlgpO5dZ3_NWgPX4TVgPQvohFQycAMeEUM4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3694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Коли стебла готові, починаємо вишивати жовті кульбаби, невеликими стібками, трохи підкручуючи голку зі стрічкою в руці (важливо: визначиться заздалегідь, які кульбаби будуть жовтими, а які білими з синтепону).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s://lh3.googleusercontent.com/WsDlCK-0XQvXN4AVCypaDTxIU1NT7KyqD0ttmOYmO3KceYcqdPGl4mnjLgPBiATb9mT2JUysHRPX-Eb9VBuzucVloUdg3BYo7j-jg9ykyIMjoW7A0VgzLiWnVRrIZaPB0zkphkv3-sSnKjX6bB4jPv0MQaI2vnYCWhcbIrs871RJwzeOWoHrFnbZqGUpuW36BdJ07AIStkkvR-xEW2siHpNDI1UqeEBmJUzIM2i8GJOq5l5dUPSVduwmydaBAlKG-32evXLYDYgFSVrFuM4XHuZucdNwAemqb3obHaW-lRrAlFnnWqGvv4Ui7mac7mWZCckfvRPhGg5mxp2_61WjE1PyTpH91gEIwJWy5SMsc0dlKfxyjfxdwcltS636xaCWlUIJIg09FSwVvobi1OSK3OnDfGqIjhEaViH1Wu3qUtWH_y6KTjpM2tI9XucUdQ0YZaWOasfZ57GXjyePk5m8cXY3Ee1WrVkKlDVs5E_H8i0nTNM-h9U0onGlDw0nqQg9vYs0Xe41jI4l0Jem2LQ5htWWF_hzwiTxHTIdUcrvFH-eEIiPsK5PpilDkmAmz_wNV8IMliKZdng7CHL0vnjNQBNh_e0xMIE2ivINRCUlSrBzl40-cnQmdK5_-0Ew7oz0I5g0cX23Auord54e6WIouzFZ5KiFNhw8a-NatYAuPm08BZP5CF2aYjOslxcj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s://lh3.googleusercontent.com/f2mtY4meMWURmobIdcSSjF2mwqGXuC_whK1Q0dnmLUJGtPb4Ie7h0Wchdy03XoVuJlvFt_uhRuJoJr97Ppq1aYXE1rQQCfSUBqpBCQXCUceY_WhlAP82ba93J5Q7_zBN3n5i0jbqvpaCKux_IdKQWZQjsbzyo6OIZUKxHUYyqHbVuUWbuHuuGaIo2NxiBOjdXk2t_znD65ghCbRrU6xOYtW-cWRGJQpIGlXkT846-p7URy-yaUneD6GuTsled3muTbER0kAI3CyHosLLwHNVif0HYLlgS1JeHP0_8VWyS9zWm5P6dptwN_D66oTvH2O8avxEiCDo4fe1lN6ZeMd5BHNablAmXM_MPKvyCKOnzu750uaKVy9T11vjvmWbmnPRZ_7YxxDhvHmmwaB3C7Cvbj4m2sq17bgO6UtfSN_ngQXKVJ2vKE2ZK9AhBPPlP6oLpX-PAQ-qRvBMP40o2mmUM_P2MUDHfRiEiBaEJYq05YVvz9E9s-zXxysv7uA954W8_TOXBD3E44nvANqN_DjV4XL0C5nuyrlC-LXI_HvMslNJh5a7V7sA-BZF6Q24kqVCuj4nNZWp2Lz1ts_6LpRiJmvv0wcK7ua0Z24TR6RxTNbyLNmoRAvJ4MdKxMNI0dvnQbuRoacX2lxVne1AcrvTwScI7UbwV5Kj_QtJHiTw9PklS10zWdYeg9dvO7fK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997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Кульбаби не повинні бути однаковими. Можна вишити повні, розкриті квіти; можна вишити бутони, чи на пів бутони.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https://lh3.googleusercontent.com/98xEexpqF6WvwREmbifNgDD_RTEwLTuStUuiHy5rD3U3jxtoO_Pmm2Bsu8mwrBdCV2QjVwVGmwZ5Nuf_e_0cEvDU2CEamcaV8bzNLvNJNDDEAFDelni1nAvmM5r1zG41O0ZoTgI6VN5I6eUI-cXC1Xu8NPRxYnoPQkhkkk6iJ2uHTOfWBjP1thaty-4-01PrzvMGa21CUdAfrOHXvezc1vlBOOjpi3c54PPNmKEtvXI7w8_5uhZU7B8vnaV_uwpB9zh7vJTRXNIurF9l9cYYw1irGMs8S3JxG1yq-DbznzFDLPuXcJgCxe_NdAUyTrj1ijluWC5qeKHNW-k6ToOKg0q0KFNiLb2rJuvW7XBOe1itKc5cTS0z1xWXY5UIRMsA-ktBZYCflXVgZbU8tjuEUzHMqGwwnhpSNlKdMxcIMyCkTFD5hAiiSCJhqQS39e_YcdfNzOo8Pi1si1xxMyItaegoxY27NLOGqXUlyY3euXYT_SPWqUmX7KPFf4cvX-fn8xypht54lYpNYBerR4HNl3iCi-0xFoIkoaCcqYHzBxRyasCBSN8N6LbDJJlDOMaDGcGTIk-bseSa5ngpRg5dZAZgCD5cFvXL9wA6fVH665r3ACYH1MD7g_e-_QbPvimF8pGY9PcNwq-bm91K2gzUFSaDbb5NiwmfJWJ2xlRY60QXa1vXSOzOq0exGntu=w351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79819" y="1434816"/>
            <a:ext cx="3849717" cy="5132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lh3.googleusercontent.com/g2QGbbA82Wjsj_9lnBkn-WHZLApvWVLsJo_GuOb2FLQ9RH8mJZcar1V2fcAHTsmjkTKmoRuLx4fe_pIVo2FH0ymS8_O7JhNc2jXFqAxT61hCAJAqvdSGitWzPhleR4uWGFI0X0_nZtqdVPYPaX78GcNcspiAO1XDBRkykQLBZoQ3lGmB_YTZVxYzPxEHpMXGLjXsIGYDLX04BvE-T5KHEG-ZOgCTG3ZAO8D3kzr_tqKSpgByIjs3xS-AsZTPfx6t4QV5HaesAI_PoAPL6u2q7V6R0SEFebbiMmRMCOBtMYo35PB8wH00PAzabmxBATkb75ZWZvAMxpOgqGmBpIc2tpcobrsa3zQInGhoRNstX6I0qwwF2zIEE8-NgU9s9vgjyFWbpgPIhnfYn0EZjHGx3CRLndUWKhZbI-hxS9xcM53z4NIocsY1v4_e6bVqtBWGC5TzdhVaCi6OUdkSFAv6HM0fOzIfJq-K454aDB7rctCJ3T2l_A4Jqm67VsPqd7FF6eUhfysXdcSFp7SGABSB94JHS4NZ7yd_kCYYBBpTugOlXRRh9JxHMdDy6C-eRvp4-HPyJ6_f5DW4Lrn9rE0KDid_7rQQrs7-Mhrcshi4c_esGaZ0DfVM_Tu_V8odKVhfMqIYCubGR-OmqwAQBVM6g2u73RMwznvVZX46wr2v-r59HwTkPq7BE0xXSTXA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7986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Починаємо роботу над білими кульбабами. На пустих стеблах робимо по одному стібку білою стрічкою, а під кожною квіткою тонкою зеленою стрічкою робимо декілька стібків, створюючи зелену підложу квітки.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https://lh3.googleusercontent.com/pJLn03bbkyaQxpvVLv7c2wSyoDiFvctYxTKEsOYLuMwwUw5ImtEEFjEVu4FRHLD_iA4O10iYcAFL1UQzQ-gRwoB3RjvEftVRqczO21mTmx7aWciQoXXv2LLlZlezkTGVFhfcq8YDphqgYssuTH8vxuBJvGNNzLKDpe_6SlHvRAU7ja8uYiRCUdWpVbLodTb5Zf37GPt30ztQjF0uzb0tasnLGYSTob1MXqqLRsuz8Onw2fOeAHiFs6O4_XY1Uvofofqiad-3CaQx91QsIeBI7VMjeolShjfzPemi7FZnG0iZZX2N56bTeeLjhsJPyO4u9AJANDm44S7KDm1DmBBliwu3frmBrDMwm8AYOmVMBE1QUbvjEn7TuyfxfEjAZspCCePyCwH8jh6eTYCpci-w5PlcjPbkahh1TfF-JbJl2hfAjlOC50lGyBt_7AGhyO6pw8TJxkIsyOgDogyU40jWvi9g_2ts1Fa5xH9eeXuCcBK2Ryk5uqQRSwzU-SCiiWbzEueOsW2b1_lZCxSsuoqo1aZ7sJTHY_QpzL6ZOP3WzdImjeHhuO8GVgsK-TxBNMzLFwM5OM4Ba0XgWTpQstkWnP-V5fsA1trS2DTOEjHLTYkiEyk2BM8i2FlyLertMcVJQv-qXgvf0oYwLXCzCBO24BFJwKH8MXpNWXZ98LGfJZvjNGuo2i_MXeiAV8p-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https://lh3.googleusercontent.com/IkWpkWyEb-LXWh6KapI08wvCN0SVKir0r5SfuaIcGUzM2GYK9rdPErCbEIxGuWm47iU00p-9STVR2Fuu1Ad1kKKJ7UR86UFq_O2s0spX-Jcejxh2gQW-_4MZQEMilcJw44TwTIOxvUL_I02dSWMdm08Q_s3ze98pMxnBKJ309ntY_FE5Jth3X6mA7SVylJ0OBPlrgPgnpaMo90dv6oE8N1hI3z_DqHIso8DDYZO4YHJXTThmKWKQYvF8qk5M75bi0krShj0MttvRyXkj9bRnOTvq2CtMXzffmZroYPgybTRqW_ZG60VtmoBEnvwYblQ4V6l15MxlS4L4DZkvQmdJKL13pMc9hK61oiUpwPt9cci7vPNBlHF2hrCHBOj-HlQRfdtq4QQKLk_XUOPxVzTGzuv4DrW1BLWhNVC3UAjHL6irBwHngh_2xytt6ezbFkXjznQnHREz9AUSoQs2MNTNKkdDDfpXTiaAKfQYRwTd6csx5gXJEJsq35uZ2RWTALFtfP-FfY5NbXmZ7ulX22i9WQaEnIrifRGS8QYtCgOP4TQT9rNjTCZuiLWsWEHJYx2RBCCOnIDSb7qIQEgwWR7LQtEH0vkhFXEOYFS5sP0DovE_UGysFCklGNHqBwiVZbPD1sD7GOLutuJV5ibuJpskRMI1VKLFc5CbGPsmYpGqxxzLXjq-LHSZXouLUv3X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98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Після вишивки квіток починаємо працювати над листями кульбаби. Використовуємо зелену стрічку (10мм ширина).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https://lh3.googleusercontent.com/qwYIq5QmMNCqGsqJa9nOzYlHjgTspQyArDTMv6CLIJSyMrM-fXVDFZbQdqnZeYacWQOWK2SIxctFy5AwYBT13D5beRIrX6z9OP85-HGn9160x5UzeyenjAdXSJuLP-6IIFKnoInRwy5VQahfxEip7zUITH9YupOu5-4jjULZ-lJ-HaCfcrKKITuW23VbwLAN0R6Orblc3qgHsZVVCl1BZYYwi0qCnqZeXVOVQpTRuOPV74ZNJTnXkzYRD_PhfVVdHX2Iyusy6pLVpWxmxxoX2nuaJTEj6RqoEYQBTMzb2AL_HJuS4JMhhwMBH4x0ijqh_aDVz0z0O81QtbA5DPWkMa-wNgIAaHQDAd6xEkm2gZ3xLuAHY5byZf8uChXZ7SjQGj08nJgf4YVhVcQU4A0l8Cr3OR6PZJg17yE3TVmqV0gbOwCbYVhQ2kgHB6MAPU8GZUgiWZE1h9DTVoLXZbFzGm7qiZggAcXT9n_R6_-OXMJvT4wstfx9raNknZjIAtpWvaiyuuZSykw6AKKzyDeeC_ebvnJbDRXA3HPqVqAnQ7um22JQHm9UlEQ7BJDCyPWlZytyY4U8maPFSx2PJ8Tq7MNJcpYpEg6luOtjZv1DqILD7HJWROVmClUZKV2aXTjwekztURiOD5F2mnK9bykde1EsbYqNj7ogDzHJzV4nw6A6vcKdwoMzGgaCkd-U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lh3.googleusercontent.com/9jnIYWVFD9qOVjJqVVm6uUg3lOqm1ycN_zyPloS0adyJyZtJSO__79qqzv2b1C9nJsOiqMReIlL2JXKaRhawrGn52ZGpxAaGX4ibgf0gfxmkzHk_ACdkJdrYjX5qZk94lWGy7y2dy-D_C1qK8yaEV4ZYFBfBriQ0SME8uyhhX9aA5_x5l-QdcMYE6LKHitF5tvLCKHvbmLMmNm1JmTwIv2_e2gP56Mt70qOmMAWaam4R9iipE-JK1zQ3s2G5NLAXK6dFLzjaOwGrTQHE9y7H6l7_auotw6yvQd7rcLn2c2fJr83ynlcYQ55Zy1syppK7MMmNEPNRwd802LaAUCS_d52sHtJOzCexFtAooj09-WB_Y2IBNPJGTANC4o46qu1Q3URnUf_s1ZvXOo977_8lyxoLfe3_Hr9TnX0Suj41AK29O7X5VStL72PkUIHxTTNqAEKMo1yf32mqA7wsy9qq85uTCcVgPg1inRbBg67NGvUVqI3DBaXlZtBcPk1jwbZxZEkYwSC7gJgCoL6ps0wa5hTUc0E29GhJw9Pxl90DgDmq5nhpX5dXdTrhJXzhqZiQ-0vU_zHqdK0Jx7U5XOg3m6XXDOzyqWvBSY5xtnlJHYHXe6_Qnt9sFTLNiQSZTiLKk8wsFm5Vj8SUGa60ZsITidZxcVGBUl0_ifnGo1Xw6PJCphCQjkBaQjO6AtwH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0518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Із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синтепону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вирізаємо кульбаби овальної форми (важливо: якщо 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товстий, можна розділити його на декілька шарів, щоб білі стібка були помітні під ним). 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https://lh3.googleusercontent.com/JY2yQ5Tsf81TvuDdq_qV6xRTk5pDzALmyc81Eg7gytIZnDQVqovn00TztDri2JOdOJMT99SJrhW7JObB-B6BQTpY2iL14x7xvP_mMSKdOm_ggcVODRYAE8HyvzHI7hlXzBlxlPP0VZfIr8SbYElM1X-b0rzDme3zciBaF6MJT6WZEg5E068f818BpgQq8TicIUiCn80WcIbGxB_UDdkz7o5X5bPtr60AXLa-iXMvdkZJddARjdWId2fAf7jJaT1hBNNHmcYUKHsCrDrSi2SB-2QHSyYlnuUn3KohE2n6Npxn8BFwOPd4uKXVneOlj27EgoRhoRwj1MubRpJRPL0rLdxhcT-rAHOgDBGJ36vvBzgCz-Uo0KMTjN6oWeEAK_zFFzwccQpGVMI9GZls-c3XulUJ_iln0OMBblLQ2huUYZRN1sSfD-6LBlZS7Gjv8mY7pndAPBFPtpuhn9j1uAwd43NstB1sEHEvVTp5kD9PHyvUu008KrY0jrEo6ubmL9di2TpOpMNEqUzCUXWfXS2ooMF7XPfmuAn2qpQUsreO7cY6CWwugGUyj9CRuB3KoKardB-sYJz0v6x4cYAc2AAxNUYND02G-e-BO_H44aMlfZgj7TRhcUDR2kyeXPTIKssEu7ABwG5ot5eKM8_5YnJU_dDia9wGBFaYp61jHf8Is2B9EObdBYtT7O4Z-OHQ=w351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485427" y="1413801"/>
            <a:ext cx="3883365" cy="5177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lh3.googleusercontent.com/JTZp0UUKdKXJyWYc1yStr1HaAZSioySvshDVXQ8AC_2YMzfgzitNH6XrpNFJvf3LmaImqO3o6kRjEtaMm5DiKiwxnrSCkHlT8nxiZUkqqARi7tWU5GribdnIbSYTwu8OsSfHND7qnKH26KgoFx4dyh-7N_2H7qyZaG1qFPDk21q1gQMQAYzPPjpZNfSbvS_7PpjyT_ZhdR0b7C6fLRSzxhWyrMWkpkEH-Qm2uA9Gl_FnYKIAvsP2bLcQ95hQA3Zs53z_lWyunmtB4jUUoEBdxo-IBilyzlDwDFu56I3ag1UzcDTEJ5paSlB2ErR1kzmF4MzYfD7MUQMeDXzmyZ1C6IrvlhHLg9m83_sXtRox6TkuLNRJZGjM_HFHzKL3Qq5IuQayYxYn4OiAicwZqU8I88RnTzVb9hPJMVjTJVIc4bbZ9CvcD66Z4IcILrfY70tWUJex4sPlla5DZW5bIFvX1BII__PPXdSj14h-MIEFVlCrQEftYX9P99Ey-A4m2ylPCklGx3yj5AzKWSuKkOXCcxB6ZyFooYoRyxoI2gO5RIZ8-WJJdtM9cY72q0YZVYRULTlQ4_irlSG0qo1CeIOzehP9gar5Se0lV4nm9TZJpZWLlxzl9fhkwGa308ZgOc7CJWI75iYW6UY4mA2-sha5d2Wzuj-9pXTZpUvfX354-MHGAfElnlOkAuj65MA5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7231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Синтепонові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частини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ульбаби за допомогою клею кріпимо до стебла, зверху на білі стібки (важливо: клей використовуємо мінімально, щоб не було видно слідів).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https://lh3.googleusercontent.com/S3fEQV81E6U1ijToqX9qhM9UtIG6UPzeqpv8rEI9mXOtOtTrKu9mAU1UPk7szcp8LDagsWrAGgYTmOxaTS8MZF5ytnKPmD3hvQNjvQKP9fQbVhMBuUo3VbXT-kjyuaG-BTm55OoYgN9BHrxDfyD1NF787tNQeqLycY-eDfzQvdYEIRZ7o5xnF7jbAa1kLNo_pEh_9sO-0fV36aLdCVlckTt4mWiUMiMOh5ssOORKx4tbsMILhiU7F2KGuhGNqJpSy-tT3P6iUyGHqkpTIm82Zt4-wUADbafaFM12A6t7OVLq_qrSVMjNN49jd93GGFGUqS-YOiZmUoVPAd0mISDpq78JJ_9t_CU1j6eb7fh_dsLHgNT_N1TxNXxX3LSga_Ys4HD-yqWjZmx3EguMFzWfUN5JZUq5LBarJRkjPPTMMCoDCvqg2yInr4I8gwNn4Ev-Rx2sngfquRf6IN4wx5wY7rxgQ64992fA1GNVMAAI228RE5ziH8-PCTNSFvXVi9zX2rBWc9lptKBGft7ot_vTRCPHo9TfzE4moD5oa-uYUWDurUrP5IFaXxXrR-dnp5Iu2xUiyDqSTc4qpuFJh8qFkb6m46SMmObYPgrMCs_m_dlEGKw-clDKsdj6__3k09lHb8VBJEnl_qOySWH0ZHA6T07X8TkFxlpUEy5ltKn4URjjy-svB6YAOXM1hiIX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s://lh3.googleusercontent.com/3PyxQnFHNhdTmnTB4LyCtRoTbt6xD88c80WzTu51gDVdlYH0M71dQySnCDqp_uQ1ZR3Tdh-176Lq4NDIvbYCHHURV7JxuzlBtwJCZCHQ31QuhZR8VVuHAPqjR92Psxthfc_tUFjScdmgkjt2nso2GvoNPoNQyydm7Z7mMIfr5Vat1jMmCbzJlZNUwLjKoqzVHl7Q-vj63yJxOXJt37AYo3v8rmCQyUCxb31ge0niBP4QMnEo4DmBiSgKcgecWPNbX5lbBzAay1UvA1UlG1u-kSyDmZUia0LZ0Sh-7yLI4ZJq8N046g8y7fT6nVGhPxV5W_kTyAPATEv-7JfOlpadRd931EGeW66Tf7hec4ql46aRdGu1aXIYNSQ_CEhfA2Co3c96-Vc0GmCoLptptCff8sg5xo_j-YhJfI3HJ2b9HSxK8EJ5Dtr-wsi2nqXrWbzPxl1Pa6MVrzvfYpZJdAOy-iFG_-93IlQeflXih5t2mc17LMC4w1F6MVP84PlcqkbmvaQkdvwNMN_I-2iXP7Tr7E_c0qE1vHCfa5jL9Pue4e0HTsxI5v4Z766wgqybyFuCMx8riycJfR1Vpw0UagnenAEbNLJLSyLI6z-fJr4W5a8ORTc9xynWb6YG3v_jiG14EBUwVNunxVXbrUwfjMQTHHOX4GwiDDyVxHEmXt-ZeDaTaFFehEl81QCgzI7X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170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Знімаємо роботу з п’ялець, та обстріпуємо верхній край вишивки на 5 – 7 мм.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lh3.googleusercontent.com/aSZR-ZGAPOgriWSH1WZLgUUUtKFtMdppZo8kFasz8r1ohBHSy6HsGRz4bcJpsj7Hb2CktVDlZmhnoFTZqF3HOPHRhvXlI5SEXMpigKD5uIsyoStEFPLPZXWjuAnp3xIhVO32W1pETAeIRDXMhmluQk5h_ngm0h666f-ywsHS-ikTdlqx7tgC2r-BJgNK5j0MQWgjxmwERXr2Vr3XvHbV5ald_Dwff18UEq1ZgpqWoGRHFdUytd-80WLLJ3aTaOMzBku7m9HYbxJC-MOP7L-Eva2vo3t4Bhdw8JPlpFWH7bz0NBn2e33DZMYjUiTotsUdEsAihsCwOp9wdQkVmNfpHkG7RA_2kPPZM5yAT_RE-nMVPQGBTSUEY5piIJpGD5J3JH1W0TVpxzlF3bvN0UWdc_YnHm9J02_StvdZnOGSYiL1g7PWBGesNqVToI13JlO-ojShhhnpYJUW-19QTnDFKPp2C7NaJjNo274RmqXsHoDym3OWEggFZlhq0nH9a5IXhyYd4kQDNHw5rbY6FKoN1ltXxOSl-7LkhsWO3jURd9cpExeWUNJLj3SW3mI_QieEFxSkx7cPmt5oOIJsY0oklDwnTCXkq3XNadLbSPQa5ZKn7OcI5NRvBdizpahcHBArMBx-S9LNy5OikiNNBEbIsN4zmhlIcblfenbDabvMjq9yP-R8gZWfKDZuCwd-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s://lh3.googleusercontent.com/3MqvKnqugVbSnv0Qoa7HOclahyO9NdS6LuhEctHDsNN4Cqm1aBz472Pg9fKHXSze9SHpjnmiWPiXVrylwvv7g3b9yZs29wi-InmCxVGytqhzy8ULgDOuAwUjiiBHZnpD9B_DpQynUpvgrfkpnwtRrk9b-ijbFBmdssFAj-RL-_jqaOjoCJEdIPOE-1JxJJV_UwANhKGWCDZ4AxAXf63HKRIqcIYW5BxseoIX2xaF4abHEPi9ODwG52efTITK0m9QCObpSnn8wSw3a6Jp-jJgKDloozeT8uj0qgiOn4a2qZpRwn9r5DQIuAEOKsJHjvnnrgIvvDO8ObSSmOiOXld2fJsE6cLqCRNq1jzdpHFG5O7VJCF5EKO6MsdxXX4Mh3YJcNm25IgW9gEQOJg4M2Ya51yY3aqrJGtP5aG7dAQmHPVWvRtnrZCpiyNLaKXcjBKH_131gRyCzQGM4SlgFvAn-RxFhEVRqKw324S3brPapebvyAuflNeQzcXv8VjNCDuzG_qFXL10EsrNC4GWt8bCTDasw1XIvB3KDxJ5-jWuAMVbjKei9TBeAE_aC3JDi1LlNFP17BUkQlYmYu_l-8M5cCLnGLiGqF2yI3LJrMsIoZaCrwRF3vf03viohGolYQWfDcePqiM4QDt_pYC5J2Jqa8opce_WlwaxhHRX0RQXOK0c106gwgLNanotgpy8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1022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Зшиваємо саше на швейній машині чи ручними стібками, вивертаємо роботу на лицевий бік, та протягуємо тонку стрічку по верхньому краю виробу.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290" name="Picture 2" descr="https://lh3.googleusercontent.com/nMV2eUQ4NWqGFr_Vbf2pYHtNm8oA0N6zQtXR0YNOLx4qBYFuD8506NVRMsC0aM3JVdaVAbMedDQbD13iUlL9ubUKKcGqkTJchaIhUH92-TinbAd8jX5VcipVAXm64golyeHRZ-aJC094x97CQpn-VcQoTuXm04zKG5X_i85UBU9eYgmTDBL4RwIGIkGpWyawhpzdy8W83NxtmoVENdFyEcMtFJlnTXPSVjdJHc8JC0ZfFX0M0YWd_uAFhPej1rER5hOfieudjrICODjvIrgKiMzg-LP8LMu_QZeW-n8F9PJXuN4PMJMOFQqg3bNRsa72iMhcxWC6W5f5FbmQK_ipdcnOMlxbpspAKevOlcpgBMnpLcU1EMxC-7jvh98rlpG_lbPrl6jSyYLpD8KjbjYCO5YNfRDWhcXRM6JiTER9A2rJrHiA8JLPGuZpS_GVm-I159YS86POUbLxrgIVUcPzPRdnxmz_foBQ60CBvvL2-frHYSSxxfnNeqTjXBNsyBqb89A20h1dApZnlz7obE5R-MDDBceX_Wm0Kye7Bt1b2YdDuVhzsUD29nUCP97gcU-d1sNIL3ewBqbEbvuJPz5n0OrOwS_rXlFEgOglwfDl_H_lxbtc5-loKpM8TlIIsZi57DauF4FwwkyS01DVB2OpLLtm5hpFNKEEZ5V523FHBLKGHW1ftEW-cBoBnV3l=w624-h468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s://lh3.googleusercontent.com/kEbX-RnYlaVVubCwQlkH8N_1xMvtL5G-iLBlxbST9nHu7JjnRy35hxi5M-bPfgRfejRoK-IPqdMyKKPnb6pT7q1e01jur1GYM86SGp5nXw73gSpYSeCxJ_nyQKC1IlG1huknHJJhq6idPmMN5-lY7mh29JyTTwiVobDpYvyjSaxO8gPxm_baC6a4Mm-49E-4IftmgS8-Cy-zBqSdEhYdumURG16yZId9pBROzohXcBOQPRy92uBz4POzOYWH869rFdhMON0yDeweZ6du-fA8fPJinNMA0R-G3R8lWIq-StX9kgIaQVFgFCqvFAm0AQGLmI-j-jqc1vrnNfFp39YUg3O2wgqFtTMDXslJE0-hLsH1gg4DwTfRBbzd_LBR1uIdjI61VMD8v2vV3H3ssN6qvKJ6k8AB_6npspV_BE70Vta0eoXEzff35IkwJlKPzzl_R1MEMzIub5W4TsOvezO5WCk2wa04SUxJN7PfkwaWBydweULwhWFMObATCtjbWspspWaZc_hPVt7GM2MkZIV-i-WyVNUFNFPhBs6NNq2gfncdaNin1sGYKQtERze1qvKEWcdOarXtFoO4402o7IQV0FVwp6NZPGipZsZIIJJUi8BBZ9QQvcu1n7XR-DT6Cl2on25f-f1vWJwWO9E7cWFqzd36JPQkkgBR7UN1-Bad1LETNlXjtwL_js9zD5yJ=w624-h468-no?authuser=0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2200" y="2058194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02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Авторські роботи - аналоги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759" y="1690688"/>
            <a:ext cx="5541241" cy="4155930"/>
          </a:xfrm>
        </p:spPr>
      </p:pic>
      <p:pic>
        <p:nvPicPr>
          <p:cNvPr id="12" name="Объект 11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459" y="1690688"/>
            <a:ext cx="5541239" cy="4155930"/>
          </a:xfrm>
        </p:spPr>
      </p:pic>
    </p:spTree>
    <p:extLst>
      <p:ext uri="{BB962C8B-B14F-4D97-AF65-F5344CB8AC3E}">
        <p14:creationId xmlns:p14="http://schemas.microsoft.com/office/powerpoint/2010/main" val="162852675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0" y="1027906"/>
            <a:ext cx="5181600" cy="4351338"/>
          </a:xfrm>
        </p:spPr>
        <p:txBody>
          <a:bodyPr>
            <a:no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Якщо ви опанували попередню вишивку, пропоную спробувати свою вдачу в більш складній роботі, з використанням вже відомих вам кульбаб і технік вишивання (авторська робота керівника).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https://lh3.googleusercontent.com/73uqoAeT_0x6-olx99KNRHrAN3O6h7AbAstwNoD8CE8Hx8JC-BUy761Phd7wzRrdQmelNnA2ZDE6qMsQE_WSo2ND_FfCatvyGYii3JzMmIwQpQ_b5U4mNlGcHmZ1-OAjL9tRy1VmP--nx0nJXYyaATRvikXMMWme7TSKJS5J9Y5MFibTz7zen3ugBoN8PBXhebEnD7YU0lkJYGq9ECHMzq5SOCHScyQJ8aMSOikQpkiMCvXggQVgRy9XYl5XyeCqDf19L4DsZ4KevAMqZGbHkugxM_ZLX6bKdPHAmOUL_3Snv3hP6iOfngE7aJzEDL-36cX0tLS0Wp7iERQoRTvG4ujnk-1MjGSIfDUlI0X69ZZjCDI8wjKo_SeCPXuI1iwEaiwEncUPwOWnPcVWzpvjwhNxKiP7-XXtlFuFwQcaZRwArzWisM48e8qCf5qAjUgKVRF5cEydLRVAtMWn4tKufIf8xJXnCOsDqAaLKA1uGxOzPvZpM_au7uLh0srODtbv2g8FGmonAmxs0UWyGi3FJGDAWuw0-k3Vk1Sj7e32Wys5Ei1lBXxwWMSZOQb17fHUGTqMR7-oMqssIT2NVketIr1eH2x3c4_k-5v1U_EL8wQHPc04oetYXTU9_r3uS8Lmz198rgLXJaJqUrDn13lvtf1pphbpYoZwZ_qQpfELMyiGMDUP8qjr2hmRuLA9=w243-h183-no?authuser=0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79015"/>
            <a:ext cx="4677229" cy="6247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159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765629" y="255678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Творчого натхнення !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8206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139</Words>
  <Application>Microsoft Office PowerPoint</Application>
  <PresentationFormat>Широкоэкранный</PresentationFormat>
  <Paragraphs>25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Times New Roman</vt:lpstr>
      <vt:lpstr>Тема Office</vt:lpstr>
      <vt:lpstr>УРОК-ПРЕЗЕНТАЦІЯ  САШЕ З КУЛЬБАБАМИ вишивка шовковими стрічками керівник Морозова Олена </vt:lpstr>
      <vt:lpstr>Презентация PowerPoint</vt:lpstr>
      <vt:lpstr>Тема уроку: Виготовлення саше з кульбабами, вишитого шовковими стрічками. </vt:lpstr>
      <vt:lpstr>Матеріали для роботи</vt:lpstr>
      <vt:lpstr> Тканину натинаємо на п’яльця, та малюємо майбутній ескіз композиції з кульбаб. Зеленою тонкою стрічкою починаємо вишивати стебла від низу куща (маленькими стібками). </vt:lpstr>
      <vt:lpstr> Вишиваючи стебла, робимо маленькі стібки, а потім вертаємось в зворотному напрямку, протискуючи голку зі стрічкою під стібками. Стрічку не перериваємо для кожного стебла. </vt:lpstr>
      <vt:lpstr> Коли стебла готові, починаємо вишивати жовті кульбаби, невеликими стібками, трохи підкручуючи голку зі стрічкою в руці (важливо: визначиться заздалегідь, які кульбаби будуть жовтими, а які білими з синтепону).</vt:lpstr>
      <vt:lpstr> Кульбаби не повинні бути однаковими. Можна вишити повні, розкриті квіти; можна вишити бутони, чи на пів бутони. </vt:lpstr>
      <vt:lpstr> Починаємо роботу над білими кульбабами. На пустих стеблах робимо по одному стібку білою стрічкою, а під кожною квіткою тонкою зеленою стрічкою робимо декілька стібків, створюючи зелену підложу квітки.</vt:lpstr>
      <vt:lpstr> Після вишивки квіток починаємо працювати над листями кульбаби. Використовуємо зелену стрічку (10мм ширина).</vt:lpstr>
      <vt:lpstr> Із синтепону вирізаємо кульбаби овальної форми (важливо: якщо синтепон товстий, можна розділити його на декілька шарів, щоб білі стібка були помітні під ним).  </vt:lpstr>
      <vt:lpstr> Синтепонові частини кульбаби за допомогою клею кріпимо до стебла, зверху на білі стібки (важливо: клей використовуємо мінімально, щоб не було видно слідів).</vt:lpstr>
      <vt:lpstr> Знімаємо роботу з п’ялець, та обстріпуємо верхній край вишивки на 5 – 7 мм.</vt:lpstr>
      <vt:lpstr> Зшиваємо саше на швейній машині чи ручними стібками, вивертаємо роботу на лицевий бік, та протягуємо тонку стрічку по верхньому краю виробу.</vt:lpstr>
      <vt:lpstr>Авторські роботи - аналоги</vt:lpstr>
      <vt:lpstr>Презентация PowerPoint</vt:lpstr>
      <vt:lpstr>Творчого натхнення 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УРОК-ПРЕЗЕНТАЦІЯ  МІНІАТЮРА ЯБЛУНЬКА вишивка шовковими стрічками керівник Морозова Олена </dc:title>
  <dc:creator>Елена Морозова</dc:creator>
  <cp:lastModifiedBy>Елена Морозова</cp:lastModifiedBy>
  <cp:revision>14</cp:revision>
  <dcterms:created xsi:type="dcterms:W3CDTF">2020-05-21T17:00:42Z</dcterms:created>
  <dcterms:modified xsi:type="dcterms:W3CDTF">2020-05-21T19:13:08Z</dcterms:modified>
</cp:coreProperties>
</file>