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7255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256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0348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132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2293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1589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3482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4418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069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5254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3759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DEBBE-D607-4D8B-835A-C245268F7E94}" type="datetimeFigureOut">
              <a:rPr lang="ru-RU" smtClean="0"/>
              <a:t>22.05.2020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E588C-DCF7-4562-B4F2-33B02457D0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229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0145" y="149369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УРОК-ПРЕЗЕНТАЦІЯ </a:t>
            </a:r>
            <a:b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«ВЕСЕЛИЙ КУХАР»</a:t>
            </a: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кухонних </a:t>
            </a:r>
            <a:r>
              <a:rPr lang="uk-UA" sz="4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прихваток</a:t>
            </a: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керівник Морозова Олена</a:t>
            </a:r>
            <a:b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8780" y="3450070"/>
            <a:ext cx="9144000" cy="1655762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СТАНЦІЯ ЮНИХ ТЕХНІКІВ</a:t>
            </a:r>
          </a:p>
          <a:p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СТУДІЯ «СТИЛЬ»</a:t>
            </a:r>
          </a:p>
          <a:p>
            <a:r>
              <a:rPr lang="uk-UA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м.Краматорськ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578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https://lh3.googleusercontent.com/Rue2lVjdqPKjSbOQ1BOkq4bcPHRi_qOR9pJIUeh3ebyIiEhtnSvLIlS1s7uwJYxYkPS8dOmIJR5KXI1nVvCY2072vTv3jB1-hfQsveZRlZSHh_G6oFyQB8ni9hrSnYtdXx3mF_Tkdt9uk2LzuNtd0QlDr9Ec2t_Km4oopWcykxNdjyRxWlqmhdyAl1H4Z6XXN0rep3_kDBCvVAKf5KbPZNILH02IdfASZvpCHwhpgr8ARpwHTsSTVYN09BV4tbWIvTWj7TBbJrupKPpD9GU5gEUGwKPUJZT4YPAFADevI2aTTFjRjIwmDn8LpO4JSlo6BOX77ynayh0Wy6st-ri2iZ4lnWGh38rvfDgum_1jE0pwMPaaTeOuIibIL2vhLiLTYqCnOBRJGPz8SVnbPIq0LUHKdDtDYXBsL9oWgGWGxzuESnI2yxy6BBxRerHeqmBMFRoi5ZdtYhWtCENnSfnz4ZTYObhAD3OcBUIb2gfv2W1LMN4VFxI8Qok3JrPskrKFJPd7uTgo8Siu3JLn1soNMfcTBNcbgcgouM7qJc-Vc95evKlLeBZhofgmKZCZOM-AUCTg4B9nxdijnD0Z07dIKXCPEXYmgHHzfU-uyq3rMd0NLCfzQNt05_fismj9YSq_kp7eYlt6C5s39f02o7Gbr9KC1EYoLHv2OOMo1ry8DAdYjVpHkGIW1rTPXJx-=w624-h468-no?authuser=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859" y="365125"/>
            <a:ext cx="9706281" cy="6271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63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 для роботи.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096000" y="2058194"/>
            <a:ext cx="5181600" cy="4351338"/>
          </a:xfrm>
        </p:spPr>
        <p:txBody>
          <a:bodyPr>
            <a:normAutofit lnSpcReduction="10000"/>
          </a:bodyPr>
          <a:lstStyle/>
          <a:p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Тканина для прихваток</a:t>
            </a:r>
          </a:p>
          <a:p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Різнокольоровий фетр</a:t>
            </a:r>
          </a:p>
          <a:p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тасьма</a:t>
            </a:r>
          </a:p>
          <a:p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Коса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бейка</a:t>
            </a:r>
          </a:p>
          <a:p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</a:t>
            </a:r>
            <a:endParaRPr lang="uk-U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Тканина для обличчя</a:t>
            </a:r>
            <a:endParaRPr lang="uk-U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Нитки муліне, </a:t>
            </a:r>
            <a:endParaRPr lang="uk-U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Ножиці, голка, швацька крейда, булавки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термо-клей, 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швейна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машинка та принади для шиття</a:t>
            </a:r>
            <a:endParaRPr lang="uk-U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6" name="Picture 2" descr="https://lh3.googleusercontent.com/TxtvuGOW2YorjZnu25CUbjHfsomMRmOB-VmJNcVcKIRS4Q6Ujs-sYi2fjiBv18ipxi4-8EFdXbD3wUVHBv5ySz_nAChYGvjb_bHjqzcR0UYayrI7ll8zn51KoMnNQMC3F1xXsFVLbGF8uYuchq998kVhCauN43Nre1o8HOT4cbbKQ_jt8Xz24YtC6oEoTkqS4zrDxnW8gF_fXrqV70iFPlSuJHnHLHbQ9O9n5PEmXRwU5j6kGryTXQwZ9TN458IvNrOj6St-of5ufHMV2t5C8l_jGQR9fHS7C-FKJzyfkHxaEVW4qFSHlQUtDDnelH3JXXj1XfNYOZjgLVSRMWnWOok3cDti-D0vZorUvkifiNQSzav4SxFFLjqknrr0kaGRioKn8Am--4vUsh3IzD-sJKJ7BnOzoQtPxl9RpPjoFPrpg7sLQcqtsauyjGqtekYILMPPnb7HRVU5z5_82lszesxTzcHm3opIuNKTcIlydy0N4297iM3OO1J_6eoqzFlGCxJVZAQKmOf9U9lUrRHjsCEU20GgxpIYaWTMGHMAKVc8LUBpm_nvCn70n0-FOoGEicCGIRbymnwxIxmLTaYFOiGgkp3WI1GfKUA3RJkZrmzaGHhH9fwH3_fummQnml_QKZNIdgYEdsgf_MRO5OKn3cPspdJ8gZ2utwK8IgNyidKAKTia7PUQ-wyp7hOY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25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08818"/>
          </a:xfrm>
        </p:spPr>
        <p:txBody>
          <a:bodyPr>
            <a:norm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кухонної прихватки «Веселий кухар». </a:t>
            </a:r>
            <a:endParaRPr lang="ru-RU" sz="4000" dirty="0"/>
          </a:p>
        </p:txBody>
      </p:sp>
      <p:sp>
        <p:nvSpPr>
          <p:cNvPr id="6" name="Подзаголовок 5"/>
          <p:cNvSpPr>
            <a:spLocks noGrp="1"/>
          </p:cNvSpPr>
          <p:nvPr>
            <p:ph idx="1"/>
          </p:nvPr>
        </p:nvSpPr>
        <p:spPr>
          <a:xfrm>
            <a:off x="838200" y="2268311"/>
            <a:ext cx="10515600" cy="458968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 вихованців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 виготовлення кухонної прихватки;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 роботи зі швейним обладнанням, творчу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уяву, спостережливість, творчі здібності; повагу до національних традицій.</a:t>
            </a:r>
          </a:p>
          <a:p>
            <a:pPr marL="0" indent="0" algn="l">
              <a:buNone/>
            </a:pP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уроку: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урок майстер-клас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85103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0367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 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тканини по шаблону вирізаємо дві деталі прихватки і зметуємо їх між собою по 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контуру. Із червоного фетра викроюємо фартушок і пришиваємо його на прихватку. Декоративну тасьму кріпимо голками на роботу (за власним задумом).</a:t>
            </a:r>
            <a:endParaRPr lang="ru-RU" sz="2700" dirty="0"/>
          </a:p>
        </p:txBody>
      </p:sp>
      <p:pic>
        <p:nvPicPr>
          <p:cNvPr id="2050" name="Picture 2" descr="https://lh3.googleusercontent.com/9RVj0aQOsXoe1t3P-s5XNVa3rFmuRhlPWRK5Deo9z4K7qKJVGIoM5UN4_WngkPm1vUbI1e2u3m3bMbPoDYH-VaiW7FAZDUVv1KiqvSlcE42eIdH8NBA85kAvov_MGyzhPT47hDPwRIvtQYypeX0yD_hfgRM4YpITUYQa0bbF_lOvgljylUdbVSDdhA9QRmS5Bwu91x6r7qzIQsCEe4veQhRRE5oLzbXMuHULfHpvHYo-D-rDNVlL_pG6oJMVxTVJ5vwdwyVAZZyNEklSXk3kIXR7VBvumDxJ-zkGZdkNI-d8eJ50hN9b7N4KPftC2jamvc9-AVugvzBXTbI8EZpsNTUDys9pyBd0wA9s5TPz1I3RWHT5squQfQitIIwsf77hzQhyWJRXVfxpqSu2pBiBBSsqCtT0WlE3KMPv2nCclP_PtHpsiFAjXMhbA_GOrmj-t0wK8aDXb10lzyuDhEH0MVDGSKFCzEY1oYdUJhbAKf0LF484ddO8qdG9oNVgTLRfsAhk9CkslOzLU_ZQ1dQMjid1PxKCQKm8ukvuGZKLbaYqZXdpMC3SNxVrzPG_ZAjr_01yHONHY6cGqRLHNYF4LbcSGxqat_bbLd5ov0CR7U2AuJjh4gIlclL2i4UjmMGLPiSOmA8itT7OsY7vzG7qs7-YujoBaSOtEFjs-wxcRNqr-KkF1CdCzrsLUXS-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h3.googleusercontent.com/ooePEF7SGkbjV9ARhkVrq2K9SFwMHXUW--U906N6-loMvB6hNuc5unehYDJmzcKwRye4lyyLHlQs7EgC3K_nqQy97f3pZjjzQbK1SVHT0PaDqnxh-ki_5jW60Q_8OSqb_eMW8qNT2XWVjVv2Vy3tcZXenvSTqQbuy-hyMiOxVe8UohWwGjGyLQ2X2ORbSAq-XK6R0j_Rx2ZiUYXkEgRjl0UGIcWjtdUiha2-9v3DzmF9hIBaZa1s4HThE4824yCtR94m2OXZC-Y7imZAXVhNdRh7EcB6DCilcUpXjYoLkOgG6VyA2UZPQtHa5C8SSuF-w-N6I3whri8oV6R7qSjTgoUe9sqZDYddzo_VPJMxYxJDULXBi9jC0vBrQCykep_CHQ3OgUKzUu9zQK4orOuI7HX-wfg3TgSSdO-lnX1BbYkfDr6OIqK79EgOyJ1_moIwtmUU_XcxEixHaBL9K0Z7x8QJhZmzvad3fSkFZeGm5ViGzW2lbJsoJc76BZ6zobRVyUKOUVD_2lqQKVOWgPmfJi2VC5zErrK3gvdByzltA2jG-V7dy6JuF09Z0UEV97ywEBScLNBCszKYGLPhizWnrvkkIE_zoK3Nlb2gyecO3gLIbS199-vRtTzxVC14HKyqUwKbM4MNQVck7w01xqqCFeQPnHGT4DcTmGVaAfhrBKqwtG3lZX61LpIhhStA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7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Пришиваємо тасьму до роботи (якщо потрібно примітайте тасьму на прихватку) на швейній машині, або ручними стібками.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lh3.googleusercontent.com/lOf8IVo6gk84q8JTtInG1Ti-MjqOHGq4pC3l3pwjZKQul6YIkW2aPLbQ7_9U1RI6l-TXfshlmwvOmCDrQEgDuCXHhcNy_pLmNnJaPpunKJRYvbd4mDx-1nycC4GK9IeN2WVd_dTqTlP_leFFJA8qD58WdVEYqeMhZQOa2PcYu5pUgmCJ9KGiAfB_1PVzTNxiELFqwi19s7dgCVLLVH64gR7ZFTX8If8uA35ltwiYLqwtJD04-TZz12gM0sairkG2XTaJSac_fiBWoxpBGPHc52HF_MNQpJq9PU9tRru1PgFKShph-5C0y7JgHaruLj8QQMKj6rjHv5cmxHi2MuJFJVVtT8GYDxn7iJO74NOxvSVfjdCB_jUv2IkeZvhNcJnxaklJdQp2ofwcSOyBWcdF7HZs3sOvsGaT5cRTyD3xaBQlPerqEdhDvsx53GXEkOwzXX4NfuoEWHLdjgn7Uy1I4mAOmf-vT9mlTFLCQw28iwGbdGv8mNY5P88InnQfeMDkRmKOjj--LVdp4r8jZTuRUBRTUM_P4C9JuyHycFd2JzZyt6PEzB4tAwG-_csYI7pKGyZk69RgakuohSYO_mLRlc6LkiDaAlk5g5q4AUU1kiA373wRIfYdtq7YYAWk4Crg2j6SyE0CLSJDxAEmVJXmVNwyZAoxFuRVwve30dXTEMOjbhRg7VPO0h1ABZu8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lh3.googleusercontent.com/5SWLVG3AzCWHCvJvj-yig3oh9qQ6hwIc-hiyY0FsCzJmzB8MK3shix6YEZtsqzmNRJ6iCuIFasXqeS1_rTMBwV4BNVz2Qy8OYpXUv_vm0-PSluce-Gxc2vsuXPCcr0Q9mxn8j9nzB_i5vqLfgnMmMRRdYfgqfMXxfSVypZfzQHkQ4xHDKX_NdBFQlaKmvNU_uNWg3W2HQw-qPBZOmIUdKPg_cdMUMh1cPw8wV8LGcxtEp9WNwGY0hPWQ7jkIBfLeQI9oAVusLwHzMRkB8jvdLzwZpukVHSl4QYY3vgBtNbNUX4_Rf4MdH-GD7Y1YHgKTXB3lr_yWimDDBM85dfKB-ZwwXtvKc9ayDPrXab1dUF0eON6ogSZWGj2ir7SnOYRAE9P-Jhu-eE_SvyPXNvpd8cNOre01XYvSyZocvdvjgTAJ52sCpLOLy_3ZbZ4ESBzX_YK8Vzw0KYIUJWGQGw5GJMxlrPaN-S9udtC65EbKQa4cKy-vxJfv4o5cIgb3yrfHPPnOV-R2tXlVtBfmNUS2DZUkdqk5-d8dnCFbI0cztdPOLuYkJdUPij734OCpII4vAl87t57twGf-SJ1zTlv6Z0NIORJgZDlgqbR0PScSL92NTbJlVfKaP12wmXml_RG91K9v06BWC_-qAKbSX9UIevgaSJdvx_udfghc5Zl_BsGxqbtgW5X0TCZMhBRn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44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 контурам обшиваємо фартушок косою бейкою, складеною навпіл (важливо: пришивати на швейній машині зигзагоподібною строчкою, для більшої площі кріплення бейки; якщо потрібно, примітайте бейку на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оботу).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lh3.googleusercontent.com/_REQFc0pPTniB-rnGxihXMB5mCqfHSy1OmoL3QKJFjhvxptX0R78VzSfhS34UDKxTJe_R6JxpXSHvZlXaQqncTxqJd46n5hGCZRjG2r4lnkJu0NsBQTwWEkm83SJHp1_gUKJ9Qo7jJXALTcCZTEmQSEoa4DK5ubR3W0A4qfqnqlaBhMrJtcVoEDamgRBbyHuiQenN1hPk1uhV2W84_mbUyq-VeURj7RZJeSJEzjutD4WS8ewqNtgkaKQ6ke4m0k4TNT8TjJ4XodXZ4RmMQ03Vovii4IvcuN36Hu69sJPKJgG7DGtl3OLkGtxL5yg0zX-ZS1LttxFq5n4WuYFam8palxXZ4CxcKP2UuamiHzmHdg7RAYGh9IBsTFIuzvvI1blQfgNHeCyIi8luQCjZ71Jz4dmsXdt0u8eTt63f_XcpLieEjNwoNFYHwZ2ycbXCzslXm0YIkrmcpRQQGoSNwDvI3hEEY4BDwgMtPR9At-IByvVi0NC98kKX43EovMUOewBsthBO201LMMaAK3gwRYT4Q7syviYbDTF_LoqX86rinrTedqBsOBdbAaSt2gPTHJ0y-kaUv8QLqVKNC8E1i-tAjv-b8NOc0LSEQ0ms8oPbJzBWi9sRkkM14wE41o42CKD92qIdtwdx_EiuH83Z3ij6FTaj6TidUsvK_IrCWint7IuejAqZ_9TxfyAEAq9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lh3.googleusercontent.com/AL4aiSSXrvb7NEao1bB1ATT5n9is7WVZSxptbRXv-gKTRjA_WEWSruFT_GXXd7U9LlN53A9Zl5rFMs-JLurURXN12bzk_gENsyz7CB5LLgSXjRBAca1IKxWITFQylVweSIeLy5VUxi4XsU_MTdBY05cn13XETA5T5YmnFVSHwR2EPqp5NjOPFqz1oti7ItGCSGQrrsNNpu3tRVhb8M-BvxUgbBf96f1qFvi7EuAxQnXPJiySPqsBAulMa-oPG4P85MjT__H6LlX9jFBtUeZlhYBj-55-cgQQ08tzsrL1rM1S3KJ6cEpHp8c7fZ7RzCdlmmmB0f_5PeE3lxwlzT6Ng47FKimWHLR2KhTeSmOFOZI3zv_Dam8oTTRXVBUANA84iCAUveun4kn7hfTtADYMJn0u7ULmQVvdyalpC1RDXSjflmT3rP6RF4JXk66kpZW6WftFzjDVWdjp-Z1-KjE3p6kuzxPyd-px4X0exjLhKQETFDGh0Xw7qE5GMDYrpZbn-pedzu-IdzVS0kxmxYkvkMZPupM5Od3m4zxZbrA1v-cKfSiKyFR2j_-nfSgRWQlNcj9F64JUs1hRRohQ54cqa82jAZ3SzkfIgHvQbSEBrNT4kPS6K5_ccLkT8SaqATO2seaZEOi2y3Z64t2-2vI3F-SiPsrmbRMr7aWX-g1NTsATD4sHbgj2Serp1lTN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77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544" y="365125"/>
            <a:ext cx="10453255" cy="1325563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Обшийте прихватку по контуру косою бейкою (примітайте, якщо потрібно). Краще це зробити зигзагоподібною строчкою. Залишить трохи бейки (6-7см) в кінці роботи.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lh3.googleusercontent.com/-u3BKfRGnMrqmAIqG2SPzPXf5pvherqdY15j7ffto-zfFOJzhhtprjDPcyybEBLIto3UlUizgq7Fd3DMXfoeTi3Y9G__gvvEZJXkJtdiqhhrTU207LToYqNYYcrf93y8itB1xJ_hjtBChWfh56uUltvB2Qqb-C2m_LZhH-A7JlOWxiIGv-z9qOJzi3MhOfCgRS2I4bwIKe17ZbMKhLJbOrfskJBKeMsaMp6mjOqOvcbmlF78mYUmrEpgRl_xziSDUkOE3IwOri8SBzNg0B-oHHZ1UehwlTVEeVmxxCycjR45gvxGLWPS9R6foziITD_fM-SaJaVO7qH9DJDnMlZZEifoLKxGycC7o1dAXYwzAngLQEZEoLH44zkpTEDXbWlpbtq_YUQPYXC950ZxjbdrM2W74FupM7pQdB8tz-oEkCmvY3tZpNF3m9c1yMmisyuy566SsXdc18Nwjg_AS8RQCKFz-lj1-GV9A3n9X7j3nqV42A9i1Pq1uwPpohTFemOtuLcyfM2vqXmcEm8ZRI3opF1ZODtkE9frQugBWSyqojER50MqRoAjyOfihgrW3abw0R3uvrMKaNMvRMXQ3NUrJl9HqvKn1WQS79Z7XRHheER0SuhP5qX_8T9DYIt9JhuJAMkwsrnmTjXbpvGj8HF5h3AZGayVlsUM08zxpX6pjCVtC8W9SaAfZi1J1T5M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lh3.googleusercontent.com/GkU38vP1IsorKjNz8O84-YIGF_Zbh21y9GtCQJLNZ4O5tQChQU_9vVA_10TMqf0MOFIiJNdbsQgDDCgMFJXQGbNBJ-C8l2OKr4E9CRAKlMOWIoWEYCl7hYd9aCBhbWRyAZW6sbrbGRw7EQdou00YEd06ShNvhJr5RP5GVDc83Pp1knZoVfAK-QOiCPKTPZVfvaZ2uH1aStcY3dwC5GrT0zhLAZs8cv-lsxMzW3QLsqWk0PsWCz87QUr25pLXMTphO0LISLr9VA_6wj7moGOBK0D3Vh75T3AlHzy9bDdZ8byb3aLAvdYKhLUkyKuApEdb9v-N9QhXSKHOpeVkx4rIy4Cd3GHhwcgVnWAatolAkA2qGavfWtJqsel3fI0_2V5py0nz_PRSp4GDJcZ7nERszZwd5wGUQAIsWW01Qfq3RmZz0bWm214NfSsIQMioFjWNYX5IZC-_gV9s4CvvTX7knmztQ0HwgrNUCaPrHzCjrVjH9PxMGiWIkY__3DsQHT2xFTGG1T5N05ur1bjzOe8fkGAICRLHmLkvwxWtsPFNK5wh069cQccpjv-wGBHD4Lhh7f7RWvMsibRlStPX3lZTJhPlFxOHzWtrIWhyQ-Amhm1bSoQeL7fKfMA5ufgPu_tQZyGrw7IVtPDORvG8K6_OoERWyMoBvXaVzq_r4JXzUnu15O7S9bqbYEkErW5W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9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Закріпіть залишену бейку в петельку. Викроїте деталі для голови( 2 деталі обличчя і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придання об’єму), та шапочки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кухара.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lh3.googleusercontent.com/pZqfjUbVs3jpAzA0N8k3XzhxxsBY-CAB9kQv5V9Y-SpR-mtt1aTT0rvPt3Orgxg-GUmiA1AhbLYK12We7vfUlrk1KAowCCJlv-mFYo3x4MBWpy_DtVv0PnKHWrWvAFMqDJl6hkiuVOd3ebNp5vy5h5ocLUGfmdFQZrIZhr0UiOIbc6zo-N47UCxteGzmIifJMaJC1MfxgGMmZjULjR5c8LKypnl7fYAjgKISEY-iqkdl3flI3U6E0n7C7wramjl0cOvV0Za1KF4xTsjbuzvX2GPuBkvkmfTIYat75SRds5gywmzhsqdfQzD6jPyW7_6FXuKAL3kTdjM5Q0Azz92CdIOKV0QChGnw-jwNUNOpXyB4FzlpEST1ovgW9RYGVgbFLOCkl5fC1thzHSRMcqjpcviZq_Q59dsHh5Edo_Iqwa1lgmExJswnqmfN9Vs2RUe-zghU8EO3z5pNdtUIU6LHr7xS_86FwtOJVkJ-g8Qb0nZjxDlKwXxo6RgE3dPw7Ze-AjXADrHciUWOkDz3Ijs4L99H4lr0AZe1yTegE7bDGzzDNtrJjmm-Gwm8mCw8c9VIcJeYkIZ-xIb1SVNWGJ1q8rgE7LIG_QiTmuHdBNGhPmRo1K96l2dUJC3AOogz7e_67X3o-8VqOCV0BVkdmmNhyR2JdnoKAcgsUBXp7Qt4EVa-CcQGlY8x6eSFDlN-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lh3.googleusercontent.com/9eh7clfGnVd9n5tLO45HXPtMFSziIWK8sEIfKA8ZWIXaRuqaW_r1hh84IO_t6Qa1mYbVRDQko5f-X7xkXG4NibMqsbQSSKvUYxu52u95S2WWFnkLvVQAi-S1YDg8bbDKK1B4g62o-nT4Y8JtX5rAhQ9AN2xXyETYxNogA5emploXXDDRwCA1uQj1xjXl4rRSrCIWM-vCHG3XGX-P4rxjrTgTqVwdjqlqh3IQN8YLeGV02_NKpnxH_977RRrkYFM2ymSGDMIE_FTw-B8C-fpqPY7O0s090mfHyTUa8NZHgEBxLMjaAga599h1kg2WUD2f1Mz_OrXM25Z3yu5OhiBRIHgq6MTy_XVJMoGALP-fHANEoKbbmgl7MINZPZT342QDp-Fam4EIBrtrM2yeUjn3o9Nx1gQ1Co8YovKsLHzs5dYDC1IGGe2cbB3tc-z0h34lfsIfxohg3x_SEuw-ZCzwP7q7rdskT2Pth1mRWAs5Sl7sd8a_8hBvJOIcrwgzExC4aqIzOFdHUUYP2-8igIivqFGILx8MROYhhvFqxtoDBpi98ieJB7s8yXBOdkIrPdYTE8sXQoOM4NCh_Z4DEVrhcXbT6DhtZIxJsQ8JLRMm3VuDarL7pQAbxhhZpxbOhd0lSvpRR3vVIcxPRvysCDdQuZGTab4sVahW7PFgkmlO8Q1hsuLJX2g1EBxUkoBK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93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Зшиваємо деталі обличчя між собою ( склавши лице до лиця), вивертаємо та наповнюємо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синтепоном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 краю шапочки закладаємо складки, та обшиваємо по низу тасьмою, складеною навпіл (ручними стібками).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lh3.googleusercontent.com/zwvtK_LR_cw63PRNrC6VPaeD9ZxTZLos4fLYqgwjQaDhlj6jt_jp8Aa2as6MjLSWywHek3DP7ytL_Xg2qZJh2A9NRLn9mcIz577RQ47iVtzQfVIMWw8E6XgV4MQpkmlQIrLNPcSvBJYTMEwnPlTEcdy7yeKorPPDD3ZqZgf78yeFm4lijnXlL1WnaLj8I5FSLgSQOx1Q2kHAmGnxnvTTLiOBaHVJeDYe0AcCwmSCeLw6sIL-w6mtd1xagF6wdL_gemTSOhCs_CfHLI6w30IEI3VLI0PpKMus_97uJlDgudI7daM2ou6sPKS6cxwDEo2m6qiQ50Dry2Sw272fgW8nIhEKDz_doIMnAQIDnmyuhLhrhiUnxN8APoa3FB9r_lXGUTorQ_RychBXt4rfXqCx_bqBMVhuOOqolxkk9Wb7ZHCjHzVMnNt6hXlAkRn53t_gilj7HJc6DQjeC-jdTWTjYKw_KykNos-fvoe9THID3T2O_7n2kuiw4WdiO7VZ5jUU1JW83gw9fWCHql1s22nSOb1WgpvImHLz3OeHrwEp3e022AVfiZT8krzS72xyqKggZqw8HsjTHYZCiAFGN68g1EShZZCIdBL-S_F8blGgkjYndBCbKKvUqysmYn3cF-2R50qQvn6VmhetdWilmsbbgKaUaEW2bm6GiFkm5XPbUrfkqHR4pW8wJL3w4r_h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lh3.googleusercontent.com/Fw7QUFY1tLc79PG_PERsAITYuBZvda-BDIQ9db79yNTSzi90ZoL00E3gbhvahfszaykiNuR_TG8W-TnymzyBvBFrE1kOc6QsiSHekIFqJC2Fk7ZQ1mDvAFVvh4XLHtWzb7MaWQIQIC8M27iDQPDcivbw-yp_EdxYzg02rpaUP1I6oqHbcgU390y5wiY_lp8piaqb3iFjZMTGynJ_D5DYGGM8BF3AWqZWcG5zjXsx1pvb1C4dhflw0ZCCwxgwPl4aK-8IdSQbplozoyIZ-4y3z4-W1uH17Suo-IBkn0fg5cAjY79oV2w3qhI2yza033XiPaOrwWFbu-ZHEWqCRVWYJCZnwyVdt9hfMWf8svbC9UxTc1Ixl7Vl5sgGvf_znIkqd9WsaObUGj3ryKJ9AxQQuSsHU3662TH419Oo__nmN5I9kU0jb7PVsfduZuzKsrq9-I9B58fA7BnN60TR83RyHIV5hNGEI6bOALdHg47Y2qyq3bSNGWxV-pzs1csr_cUnBT9hjxPoOZb2WY7Okekw219ARg5Y2Io9cwnH3uyEcXEa3rhgmh0N7cataR5p0ERZzv4b5_BPk_RQeM2kLUe4FZktd55D4MshpZv6c0-b6-tic8aMEI8jZD0Zq1L0NfYckS-5QYKRfZCiEEfbQAVPNAZNbZ5LqO5qHsQ3_ZQks4Rg6YKs9tsR5gKAaZOP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42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Прошиваємо риси обличчя нитками муліне, носик звичайними нитками, та клеєм шапочку та волосся. 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Готову голову кріпимо на </a:t>
            </a:r>
            <a:r>
              <a:rPr lang="uk-UA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прихватку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(клеєм чи ручними стібками). Можна прикрасити виріб краваткою з фетру (за бажанням).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lh3.googleusercontent.com/x-ocgF9GlkvTWcW98jdvlHQvhGDL9IGpk9gVAEX0dXvSgp0syowVoCDVHSzV6tmBHtTqsPZEwUK5iHDTFZQbf0JB3v0IGFtzsZPfv1BXZQlU03E3FjDr0iV-g_6Iqf8RE6Zd2asPm3ScmD_NR-e6EcX3cD9DzrjMpB7Uop2Hm5yaED5ZJfTGLZBhgxEA2n5R_Iwuu35piJQsil_UhI1LD0DYW1CTLQ9dG4W9jlNOB7X52ZdwAJ82R3OfoKSLWxI_HVmis5ZTdpsGG-kj1Hr_b36O5xlrN2RBD1YInLX7XaMHwlxmuOrqzfMyLlKh8tE0ONiIaxrLtVByYZXLLoaxrtm6ML1aX-byx4ndkggB8XRVDUFEGJb-40ToEn4PQnPXcEzwFMF9D54oLilz1uxsWFHSxogQhlN9ieBsZrYz93dSGv9Jn7RbhZuSxvNVNp3Y5n6ck1Z606lybpUQQCBt2jrARm5ISF1MFZAgvCN9zU9u7-MxoyxDsblVjeHvLoJlVrlT4OOi63wfWMgzWQaSyaH3ZJUPcR9m7GzXuTzNOSxXrX9781OteVDrDfH9Vzw2Iy0sFPIeiC3DScdWvxZRtfzleyt2gzqWSbJLYv8mnSuT4qBxPI4cYQ76DMAnCQocU1dmcP2gB8fKiCaVRtQuJiNHs80I_Iu2gMQG5qa7-DvmBvVZINjfJIbYl_n4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lh3.googleusercontent.com/Ar20RCQP_FA1LG1sLL736gkZLhnnuI7wbNIdxwr-JTqf7aDnmrZSYOtA483pOtVhAl7Aphe-hMqctAxnUE15RLWoUQvpONijg35Ri2ZX_W1KdHRqxRyD19ruqodbh10O5O2o8Ia6ONz3YzDfE0rFsE4RraeSDuE4rNvdoAidt2xxGnlPD3Bsn0e0vDrFij7NoMfgEwSWShbVFhEmnuX5FsGJ2wutPXZPUDuqu-6tjuCfKQpsYmX8PSqBYmlSW2AOid8zaTnW_ZlCSpnfDnvyrKJB-DSCRL6fa-E3g14YHFIFZSBMv6HfWKWHetTcBJ32lQSwgLWgOsr0m6S4l1-YXTXIXPhOz9_yvQuhqb9mAI9EVswCqXC5ahh1her7JV8eMNtQFD7E3_ozVXv1pG8fytdBlrqXYAtHwrrY4NDbJBerm0Nr3zy5NHulm7fZh9yxeVsyxX-8EZTcbOuFUo9uLeG2v5mCk7Bb6Az3RUE5iNH4pMiMdXZu-rGv_ePN8BIsLqnpwK8Ex1tiFzZyEnL3Bj3xP4-zi6QbxBVhbVW2DPul0GNjMnRgAJPcRYVpmcRGXw_YnVr1PeuddMSnj83UX-827XAXqKvIVjTeNz5RDh8LZ3_PV6bp2e5mG7iVp0dIcElT8iQwLJ1AMXJCDpsSrkkZ0DsKhBft7eyZkGYxZWejOGbBzmgv-J3MMKB5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22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Роботу відпрасовуємо електропраскою, не заторгуючи голову. Кухонна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прихватка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«Веселий кухар» готова. Вона стане гарною прикрасою кухні, чи подарунком матусі.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s://lh3.googleusercontent.com/de5BI5oYFLHgve5MoV3slvoJ3u2QxiFbnAgdXWajOU58WM_zsck0PG73zacXKmVO7o5DGSJwaHpTj1kqbfGjn2qka7ofzsypF8JN9gL7vwoAGVuLxpm1R0E_HXZynqLvbbWC3rky9iMoL8_6gvCvuUJImtYcjBqAj8YdEb13LzFA4unbEFjHBK1TqI81F0ZproVoeAe9OKOSUnW5b3YG-SxoV8CjxJ-vOTeLVuVQIgqEBU4S2Di8MfOB2T25Z7PIvOLt4cXU-1AxcXcTCvw5BP2pEOadIsv9Nxgfh0ku-0jHcD3cXttgTAoksDjy3tyEm1NH9blpAr3mLWhvCZ6uvrPhPwqfTcM-NXvIQ2SCJgw97BuUSBOk1LvwEIkfKRydlLPf50NmHc3atLJMAx5u2c53WYlGPzpgEmApFfQjIvyLj6PlEXDnRklsXPEMYvPrUOvo359GolDnNZCN9ZsC8dtwrKU4WmpzlUxcnhrGRRvloVxIBzrdnA_Thd06Z1vifGpiE7VY93uyNUN5nBB3RNuE47Y9ZN2GkaYuJIG0QDck00e-nkgASQ4FsHkPDirCIv-2bwz39GEQfsk3vz83tv-MXYVJsGZ_QQ1fqaS4JPqXRpz8kZmrodVsv32EBzrxh5BfFX1wD4E3qDFcCIuwTwKUc4t6x5yFSoco35EGIN2gCEUsYTCSFZrRIeb7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lh3.googleusercontent.com/pL2CXJU-oin52yH7Mjh_9FxuQpZg3SySG21WimlyJJF5b6eqeWYIEKX6F7_Qp0vOdLgf4tti5VBtfRcFwZC0KFvrfDlKNLPeNBVW5BVJN2m3Qeq4VF_ZfwX1Pmy-Vhnyr2EBYhyh61PqEbY0iE8jg8TQV3Jc-rmWoMjZ0Y_c8oSsyGfjx0iGayrhTRrREU3kjvXfG7ieQxI_hJuIY9aPsqk-y8fIvzqwdAFciGAFbkK9f-pM6yvjbk0qLTEUn1ZS3rlz3GNx4s1m2FXwr_wU6jseocTDuoT0wpJPMWbJQZD-Rpu7c88ByzSdqb1GfCYr6S8I_MpWaLtu37XQcDVaF9NXiiYejHEXJ1wm2YyRykNSFkWy6cTwhzgUgYHw-coV1HzE1iUact0z_qWrNO2UxXH6CeETMol_WB84UDr140y1UVoVfN6TUj1o4NU0TWdxrBQrtWj4H6X51CiPX_bC2zULF6SkETeuovn4sx1nPKU3k24Oe1JRLoinksL25FSkfb-RU1K9mtdUM-EjXX0II5EavY2aiM3-cuta5BCemkoTqOKYoZti0e5eccALEy3HDFFI8w8SZzfqrDBsjHQL0t7WO2hdR8NKnaonm2SajNLQxhCj-bpgv9-FeBb4qmVoCCo7B9PFTzg-PB7mci4x-9SvA8lJsFIBfT7EXgjdtTbjSK5eR4SyUQ7y1nLo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2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38200" y="770109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</a:t>
            </a:r>
            <a:r>
              <a:rPr lang="uk-UA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аналоги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авторські роботи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01708"/>
            <a:ext cx="6274276" cy="43416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21" r="2454" b="8568"/>
          <a:stretch/>
        </p:blipFill>
        <p:spPr>
          <a:xfrm>
            <a:off x="7371186" y="1901708"/>
            <a:ext cx="3982614" cy="43416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0622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0" y="593725"/>
            <a:ext cx="10515600" cy="2686504"/>
          </a:xfrm>
        </p:spPr>
        <p:txBody>
          <a:bodyPr>
            <a:normAutofit/>
          </a:bodyPr>
          <a:lstStyle/>
          <a:p>
            <a:pPr algn="ctr"/>
            <a:r>
              <a:rPr lang="uk-UA" sz="6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Натхнення в творчості !</a:t>
            </a:r>
            <a:endParaRPr lang="ru-RU"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00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97</Words>
  <Application>Microsoft Office PowerPoint</Application>
  <PresentationFormat>Широкоэкранный</PresentationFormat>
  <Paragraphs>26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УРОК-ПРЕЗЕНТАЦІЯ  «ВЕСЕЛИЙ КУХАР» виготовлення кухонних прихваток керівник Морозова Олена </vt:lpstr>
      <vt:lpstr>Презентация PowerPoint</vt:lpstr>
      <vt:lpstr>Матеріали для роботи.</vt:lpstr>
      <vt:lpstr>Тема уроку: виготовлення кухонної прихватки «Веселий кухар». </vt:lpstr>
      <vt:lpstr> Із тканини по шаблону вирізаємо дві деталі прихватки і зметуємо їх між собою по контуру. Із червоного фетра викроюємо фартушок і пришиваємо його на прихватку. Декоративну тасьму кріпимо голками на роботу (за власним задумом).</vt:lpstr>
      <vt:lpstr> Пришиваємо тасьму до роботи (якщо потрібно примітайте тасьму на прихватку) на швейній машині, або ручними стібками.  </vt:lpstr>
      <vt:lpstr> По контурам обшиваємо фартушок косою бейкою, складеною навпіл (важливо: пришивати на швейній машині зигзагоподібною строчкою, для більшої площі кріплення бейки; якщо потрібно, примітайте бейку на роботу).</vt:lpstr>
      <vt:lpstr> Обшийте прихватку по контуру косою бейкою (примітайте, якщо потрібно). Краще це зробити зигзагоподібною строчкою. Залишить трохи бейки (6-7см) в кінці роботи.</vt:lpstr>
      <vt:lpstr> Закріпіть залишену бейку в петельку. Викроїте деталі для голови( 2 деталі обличчя і синтепон для придання об’єму), та шапочки кухара.</vt:lpstr>
      <vt:lpstr> Зшиваємо деталі обличчя між собою ( склавши лице до лиця), вивертаємо та наповнюємо синтепоном. По краю шапочки закладаємо складки, та обшиваємо по низу тасьмою, складеною навпіл (ручними стібками).</vt:lpstr>
      <vt:lpstr> Прошиваємо риси обличчя нитками муліне, носик звичайними нитками, та клеєм шапочку та волосся. Готову голову кріпимо на прихватку (клеєм чи ручними стібками). Можна прикрасити виріб краваткою з фетру (за бажанням).</vt:lpstr>
      <vt:lpstr> Роботу відпрасовуємо електропраскою, не заторгуючи голову. Кухонна прихватка «Веселий кухар» готова. Вона стане гарною прикрасою кухні, чи подарунком матусі.</vt:lpstr>
      <vt:lpstr>Модели аналоги  авторські роботи </vt:lpstr>
      <vt:lpstr>Натхнення в творчості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Морозова</dc:creator>
  <cp:lastModifiedBy>Елена Морозова</cp:lastModifiedBy>
  <cp:revision>13</cp:revision>
  <dcterms:created xsi:type="dcterms:W3CDTF">2020-05-21T17:19:15Z</dcterms:created>
  <dcterms:modified xsi:type="dcterms:W3CDTF">2020-05-22T20:05:52Z</dcterms:modified>
</cp:coreProperties>
</file>