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90" r:id="rId3"/>
    <p:sldId id="289" r:id="rId4"/>
    <p:sldId id="258" r:id="rId5"/>
    <p:sldId id="259" r:id="rId6"/>
    <p:sldId id="260" r:id="rId7"/>
    <p:sldId id="288" r:id="rId8"/>
    <p:sldId id="262" r:id="rId9"/>
    <p:sldId id="263" r:id="rId10"/>
    <p:sldId id="265" r:id="rId11"/>
    <p:sldId id="264" r:id="rId12"/>
    <p:sldId id="266" r:id="rId13"/>
    <p:sldId id="267" r:id="rId14"/>
    <p:sldId id="291" r:id="rId15"/>
    <p:sldId id="285" r:id="rId16"/>
    <p:sldId id="286" r:id="rId17"/>
    <p:sldId id="268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351" autoAdjust="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93DE83-7077-4CAC-B776-76DA693F6270}" type="datetimeFigureOut">
              <a:rPr lang="uk-UA" smtClean="0"/>
              <a:pPr/>
              <a:t>21.01.2019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BE82B0-24A0-4EF8-A0A8-00F606680BDD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93DE83-7077-4CAC-B776-76DA693F6270}" type="datetimeFigureOut">
              <a:rPr lang="uk-UA" smtClean="0"/>
              <a:pPr/>
              <a:t>21.01.2019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BE82B0-24A0-4EF8-A0A8-00F606680BD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93DE83-7077-4CAC-B776-76DA693F6270}" type="datetimeFigureOut">
              <a:rPr lang="uk-UA" smtClean="0"/>
              <a:pPr/>
              <a:t>21.01.2019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BE82B0-24A0-4EF8-A0A8-00F606680BD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93DE83-7077-4CAC-B776-76DA693F6270}" type="datetimeFigureOut">
              <a:rPr lang="uk-UA" smtClean="0"/>
              <a:pPr/>
              <a:t>21.01.2019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BE82B0-24A0-4EF8-A0A8-00F606680BD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93DE83-7077-4CAC-B776-76DA693F6270}" type="datetimeFigureOut">
              <a:rPr lang="uk-UA" smtClean="0"/>
              <a:pPr/>
              <a:t>21.01.2019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BE82B0-24A0-4EF8-A0A8-00F606680BDD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93DE83-7077-4CAC-B776-76DA693F6270}" type="datetimeFigureOut">
              <a:rPr lang="uk-UA" smtClean="0"/>
              <a:pPr/>
              <a:t>21.01.2019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BE82B0-24A0-4EF8-A0A8-00F606680BD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93DE83-7077-4CAC-B776-76DA693F6270}" type="datetimeFigureOut">
              <a:rPr lang="uk-UA" smtClean="0"/>
              <a:pPr/>
              <a:t>21.01.2019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BE82B0-24A0-4EF8-A0A8-00F606680BDD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93DE83-7077-4CAC-B776-76DA693F6270}" type="datetimeFigureOut">
              <a:rPr lang="uk-UA" smtClean="0"/>
              <a:pPr/>
              <a:t>21.01.2019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BE82B0-24A0-4EF8-A0A8-00F606680BD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93DE83-7077-4CAC-B776-76DA693F6270}" type="datetimeFigureOut">
              <a:rPr lang="uk-UA" smtClean="0"/>
              <a:pPr/>
              <a:t>21.01.2019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BE82B0-24A0-4EF8-A0A8-00F606680BD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93DE83-7077-4CAC-B776-76DA693F6270}" type="datetimeFigureOut">
              <a:rPr lang="uk-UA" smtClean="0"/>
              <a:pPr/>
              <a:t>21.01.2019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BE82B0-24A0-4EF8-A0A8-00F606680BD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2493DE83-7077-4CAC-B776-76DA693F6270}" type="datetimeFigureOut">
              <a:rPr lang="uk-UA" smtClean="0"/>
              <a:pPr/>
              <a:t>21.01.2019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B1BE82B0-24A0-4EF8-A0A8-00F606680BDD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2493DE83-7077-4CAC-B776-76DA693F6270}" type="datetimeFigureOut">
              <a:rPr lang="uk-UA" smtClean="0"/>
              <a:pPr/>
              <a:t>21.01.2019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uk-UA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B1BE82B0-24A0-4EF8-A0A8-00F606680BDD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74;&#1080;&#1082;&#1072;\Downloads\Rngton+Marsh+zaporz+kih+kozakv_muzlishko.ru_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40981" y="476672"/>
            <a:ext cx="53254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«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Історичний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батл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3314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916832"/>
            <a:ext cx="6696744" cy="4460981"/>
          </a:xfrm>
          <a:prstGeom prst="rect">
            <a:avLst/>
          </a:prstGeom>
          <a:noFill/>
        </p:spPr>
      </p:pic>
      <p:pic>
        <p:nvPicPr>
          <p:cNvPr id="4" name="Rngton+Marsh+zaporz+kih+kozakv_muzlishko.ru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51520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1938" y="188640"/>
            <a:ext cx="66367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«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Гастрономічний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батл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21506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028" y="1111970"/>
            <a:ext cx="3318917" cy="2490710"/>
          </a:xfrm>
          <a:prstGeom prst="rect">
            <a:avLst/>
          </a:prstGeom>
          <a:noFill/>
        </p:spPr>
      </p:pic>
      <p:pic>
        <p:nvPicPr>
          <p:cNvPr id="21508" name="Picture 4" descr="Картинки по запросу вареники ингредиент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111970"/>
            <a:ext cx="3665078" cy="2448272"/>
          </a:xfrm>
          <a:prstGeom prst="rect">
            <a:avLst/>
          </a:prstGeom>
          <a:noFill/>
        </p:spPr>
      </p:pic>
      <p:pic>
        <p:nvPicPr>
          <p:cNvPr id="21510" name="Picture 6" descr="Картинки по запросу вареники ингредиент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2924944"/>
            <a:ext cx="3710583" cy="2469390"/>
          </a:xfrm>
          <a:prstGeom prst="rect">
            <a:avLst/>
          </a:prstGeom>
          <a:noFill/>
        </p:spPr>
      </p:pic>
      <p:pic>
        <p:nvPicPr>
          <p:cNvPr id="21512" name="Picture 8" descr="Картинки по запросу вареники ингредиенты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9169" y="3637456"/>
            <a:ext cx="4042867" cy="2679058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8821" y="4056841"/>
            <a:ext cx="4979243" cy="2489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4" name="Picture 10" descr="Картинки по запросу вареники ингредиенты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37583" y="1041464"/>
            <a:ext cx="7567942" cy="56686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85358" y="260648"/>
            <a:ext cx="66367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«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Гастрономічний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батл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20490" name="Picture 10" descr="http://img1.russianfood.com/dycontent/images_upl/101/big_1002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399" y="1133096"/>
            <a:ext cx="3890045" cy="2913200"/>
          </a:xfrm>
          <a:prstGeom prst="rect">
            <a:avLst/>
          </a:prstGeom>
          <a:noFill/>
        </p:spPr>
      </p:pic>
      <p:pic>
        <p:nvPicPr>
          <p:cNvPr id="20488" name="Picture 8" descr="Картинки по запросу галушки ингредиент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3212976"/>
            <a:ext cx="4032448" cy="2684099"/>
          </a:xfrm>
          <a:prstGeom prst="rect">
            <a:avLst/>
          </a:prstGeom>
          <a:noFill/>
        </p:spPr>
      </p:pic>
      <p:pic>
        <p:nvPicPr>
          <p:cNvPr id="20482" name="Picture 2" descr="Картинки по запросу галушки ингредиент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398" y="4104241"/>
            <a:ext cx="3755546" cy="2762652"/>
          </a:xfrm>
          <a:prstGeom prst="rect">
            <a:avLst/>
          </a:prstGeom>
          <a:noFill/>
        </p:spPr>
      </p:pic>
      <p:pic>
        <p:nvPicPr>
          <p:cNvPr id="20486" name="Picture 6" descr="Картинки по запросу галушки ингредиенты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62620" y="1183978"/>
            <a:ext cx="3816424" cy="2862318"/>
          </a:xfrm>
          <a:prstGeom prst="rect">
            <a:avLst/>
          </a:prstGeom>
          <a:noFill/>
        </p:spPr>
      </p:pic>
      <p:pic>
        <p:nvPicPr>
          <p:cNvPr id="20484" name="Picture 4" descr="Картинки по запросу галушки ингредиенты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47046" y="4299254"/>
            <a:ext cx="4247572" cy="2376264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24744"/>
            <a:ext cx="7448323" cy="5577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52535" y="188640"/>
            <a:ext cx="66367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«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Гастрономічний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батл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22530" name="Picture 2" descr="Картинки по запросу плов ингредиент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547" y="1266834"/>
            <a:ext cx="3384376" cy="2233688"/>
          </a:xfrm>
          <a:prstGeom prst="rect">
            <a:avLst/>
          </a:prstGeom>
          <a:noFill/>
        </p:spPr>
      </p:pic>
      <p:pic>
        <p:nvPicPr>
          <p:cNvPr id="22534" name="Picture 6" descr="Добавить мясо к овощам. На том же быстром огне готовить, пока не начнет слегка подрумяниваться. Длительность этого этапа зависит от рода мяса, которое вы используете - если в вашем плове говядина, нужно потушить подольше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13770" y="2924944"/>
            <a:ext cx="3286422" cy="2187171"/>
          </a:xfrm>
          <a:prstGeom prst="rect">
            <a:avLst/>
          </a:prstGeom>
          <a:noFill/>
        </p:spPr>
      </p:pic>
      <p:pic>
        <p:nvPicPr>
          <p:cNvPr id="22536" name="Picture 8" descr="Выложить ровным слоем рис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266834"/>
            <a:ext cx="3652292" cy="2430664"/>
          </a:xfrm>
          <a:prstGeom prst="rect">
            <a:avLst/>
          </a:prstGeom>
          <a:noFill/>
        </p:spPr>
      </p:pic>
      <p:pic>
        <p:nvPicPr>
          <p:cNvPr id="22538" name="Picture 10" descr="Залить водой приблизительно на 1,5 см выше поверхности риса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425" y="4011533"/>
            <a:ext cx="3940324" cy="2622354"/>
          </a:xfrm>
          <a:prstGeom prst="rect">
            <a:avLst/>
          </a:prstGeom>
          <a:noFill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886092"/>
            <a:ext cx="3768339" cy="2829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2" name="Picture 4" descr="Картинки по запросу плов ингредиенты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4184" y="1076744"/>
            <a:ext cx="8365593" cy="55571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95728" y="201414"/>
            <a:ext cx="66367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«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Гастрономічний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батл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23554" name="Picture 2" descr="Картинки по запросу холодец ингредиент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5663" y="1124744"/>
            <a:ext cx="3529541" cy="2283613"/>
          </a:xfrm>
          <a:prstGeom prst="rect">
            <a:avLst/>
          </a:prstGeom>
          <a:noFill/>
        </p:spPr>
      </p:pic>
      <p:pic>
        <p:nvPicPr>
          <p:cNvPr id="23556" name="Picture 4" descr="Картинки по запросу холодец ингредиент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2486578"/>
            <a:ext cx="3552394" cy="2664296"/>
          </a:xfrm>
          <a:prstGeom prst="rect">
            <a:avLst/>
          </a:prstGeom>
          <a:noFill/>
        </p:spPr>
      </p:pic>
      <p:pic>
        <p:nvPicPr>
          <p:cNvPr id="23558" name="Picture 6" descr="Картинки по запросу холодец ингредиенты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283084"/>
            <a:ext cx="3628624" cy="2406987"/>
          </a:xfrm>
          <a:prstGeom prst="rect">
            <a:avLst/>
          </a:prstGeom>
          <a:noFill/>
        </p:spPr>
      </p:pic>
      <p:pic>
        <p:nvPicPr>
          <p:cNvPr id="23560" name="Picture 8" descr="Картинки по запросу холодец ингредиенты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58340" y="3818726"/>
            <a:ext cx="3984838" cy="2789387"/>
          </a:xfrm>
          <a:prstGeom prst="rect">
            <a:avLst/>
          </a:prstGeom>
          <a:noFill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0454" y="3818726"/>
            <a:ext cx="3618052" cy="2713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62" name="Picture 10" descr="Картинки по запросу холодец ингредиенты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8086" y="1122244"/>
            <a:ext cx="8468732" cy="50430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5207" y="332656"/>
            <a:ext cx="57063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Конкурс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капітанів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Picture 4" descr="ÐÐ°ÑÑÐ¸Ð½ÐºÐ¸ Ð¿Ð¾ Ð·Ð°Ð¿ÑÐ¾ÑÑ Ð½Ð¸ÐºÐ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00808"/>
            <a:ext cx="3744415" cy="4392488"/>
          </a:xfrm>
          <a:prstGeom prst="rect">
            <a:avLst/>
          </a:prstGeom>
          <a:noFill/>
        </p:spPr>
      </p:pic>
      <p:pic>
        <p:nvPicPr>
          <p:cNvPr id="4" name="Picture 8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628800"/>
            <a:ext cx="3694402" cy="44148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1" y="404665"/>
            <a:ext cx="8748971" cy="5832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4345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722"/>
          <a:stretch/>
        </p:blipFill>
        <p:spPr bwMode="auto">
          <a:xfrm>
            <a:off x="1475656" y="548680"/>
            <a:ext cx="6192688" cy="6137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9548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15717" y="476672"/>
            <a:ext cx="49760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«</a:t>
            </a:r>
            <a:r>
              <a:rPr lang="ru-RU" sz="5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Ч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орна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скринька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24578" name="Picture 2" descr="Картинки по запросу лицарський шолом обладу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7822" y="1916832"/>
            <a:ext cx="3631952" cy="3502783"/>
          </a:xfrm>
          <a:prstGeom prst="rect">
            <a:avLst/>
          </a:prstGeom>
          <a:noFill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0772" y="1400002"/>
            <a:ext cx="6745931" cy="4306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1156" y="476672"/>
            <a:ext cx="60051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«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Вгадай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пам’ятник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26626" name="AutoShape 2" descr="Картинки по запросу пам'ятник засновникам києв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26628" name="Picture 4" descr="Картинки по запросу пам'ятник засновникам києв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484784"/>
            <a:ext cx="5544616" cy="419173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11560" y="5733256"/>
            <a:ext cx="73145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Засновники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києва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1156" y="476672"/>
            <a:ext cx="60051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«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Вгадай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пам’ятник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86077" y="5733256"/>
            <a:ext cx="5965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Дюк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де </a:t>
            </a:r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рішельє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7650" name="Picture 2" descr="Картинки по запросу пам'ятник дюку де рішельє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340768"/>
            <a:ext cx="6667500" cy="4448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4" descr="ÐÐ°ÑÑÐ¸Ð½ÐºÐ¸ Ð¿Ð¾ Ð·Ð°Ð¿ÑÐ¾ÑÑ Ð½Ð¸ÐºÐ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1371" y="901724"/>
            <a:ext cx="5949280" cy="594928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225716" y="116632"/>
            <a:ext cx="53435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Команда «НІКА»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1156" y="476672"/>
            <a:ext cx="60051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«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Вгадай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пам’ятник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5934670"/>
            <a:ext cx="75895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Працівникам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освіти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8674" name="Picture 2" descr="Картинки по запросу нова каховка пам'ятник вчителю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268760"/>
            <a:ext cx="3600400" cy="47950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1156" y="476672"/>
            <a:ext cx="60051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«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Вгадай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пам’ятник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57332" y="5934670"/>
            <a:ext cx="42979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сантехніку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9698" name="Picture 2" descr="Картинки по запросу пам'ятник сантехніку тернопіл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12775"/>
            <a:ext cx="6552728" cy="43051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1156" y="476672"/>
            <a:ext cx="60051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«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Вгадай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пам’ятник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56103" y="5934670"/>
            <a:ext cx="77004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Футбольному </a:t>
            </a:r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м’ячу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0722" name="Picture 2" descr="Картинки по запросу пам'ятник футбольному м'яч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484784"/>
            <a:ext cx="6134100" cy="44005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1156" y="476672"/>
            <a:ext cx="60051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«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Вгадай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пам’ятник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80293" y="5934670"/>
            <a:ext cx="28520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кавуну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0125" y="1648420"/>
            <a:ext cx="7143750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1156" y="476672"/>
            <a:ext cx="60051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«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Вгадай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пам’ятник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52508" y="5934670"/>
            <a:ext cx="47076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цирюльніку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2770" name="Picture 2" descr="Картинки по запросу пам'ятник цирюльнік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340768"/>
            <a:ext cx="5472608" cy="4104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1156" y="476672"/>
            <a:ext cx="60051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«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Вгадай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пам’ятник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68057" y="5357663"/>
            <a:ext cx="28616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деруну</a:t>
            </a:r>
            <a:endParaRPr lang="ru-RU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89542"/>
            <a:ext cx="3888432" cy="5186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1156" y="476672"/>
            <a:ext cx="60051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«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Вгадай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пам’ятник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5934670"/>
            <a:ext cx="80871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Бичку-годувальнику</a:t>
            </a:r>
            <a:endParaRPr lang="ru-RU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4818" name="Picture 2" descr="Картинки по запросу пам'ятник бичку годувальник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268760"/>
            <a:ext cx="6955160" cy="46367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1156" y="476672"/>
            <a:ext cx="60051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«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Вгадай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пам’ятник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47185" y="5934670"/>
            <a:ext cx="50398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батьківщина</a:t>
            </a:r>
            <a:endParaRPr lang="ru-RU" sz="54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5842" name="Picture 2" descr="Картинки по запросу пам'ятник родина мать кие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484784"/>
            <a:ext cx="6127450" cy="4104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ÐÐ°ÑÑÐ¸Ð½ÐºÐ¸ Ð¿Ð¾ Ð·Ð°Ð¿ÑÐ¾ÑÑ ÑÐ°ÑÐ¸Ð±Ð¾Ñ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28" name="AutoShape 4" descr="ÐÐ°ÑÑÐ¸Ð½ÐºÐ¸ Ð¿Ð¾ Ð·Ð°Ð¿ÑÐ¾ÑÑ ÑÐ°ÑÐ¸Ð±Ð¾Ñ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1032" name="Picture 8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837463"/>
            <a:ext cx="4896544" cy="585137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414390" y="49192"/>
            <a:ext cx="63720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Команда «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Ратибор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»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116632"/>
            <a:ext cx="47884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«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Історичний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бій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70020" y="3744952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>
                <a:solidFill>
                  <a:schemeClr val="bg1"/>
                </a:solidFill>
              </a:rPr>
              <a:t>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2807748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 smtClean="0"/>
          </a:p>
          <a:p>
            <a:pPr algn="ctr"/>
            <a:endParaRPr lang="uk-UA" dirty="0"/>
          </a:p>
          <a:p>
            <a:pPr algn="ctr"/>
            <a:endParaRPr lang="uk-UA" dirty="0" smtClean="0"/>
          </a:p>
          <a:p>
            <a:pPr algn="ctr"/>
            <a:endParaRPr lang="uk-UA" dirty="0"/>
          </a:p>
          <a:p>
            <a:pPr algn="ctr"/>
            <a:endParaRPr lang="uk-UA" dirty="0" smtClean="0"/>
          </a:p>
          <a:p>
            <a:pPr algn="ctr"/>
            <a:endParaRPr lang="uk-UA" dirty="0"/>
          </a:p>
          <a:p>
            <a:pPr algn="ctr"/>
            <a:endParaRPr lang="uk-UA" dirty="0" smtClean="0"/>
          </a:p>
          <a:p>
            <a:pPr algn="ctr"/>
            <a:endParaRPr lang="uk-UA" dirty="0"/>
          </a:p>
          <a:p>
            <a:pPr algn="ctr"/>
            <a:endParaRPr lang="uk-UA" dirty="0" smtClean="0"/>
          </a:p>
          <a:p>
            <a:pPr algn="ctr"/>
            <a:endParaRPr lang="uk-UA" dirty="0"/>
          </a:p>
          <a:p>
            <a:pPr algn="ctr"/>
            <a:endParaRPr lang="uk-UA" dirty="0" smtClean="0"/>
          </a:p>
          <a:p>
            <a:pPr algn="ctr"/>
            <a:endParaRPr lang="uk-UA" dirty="0"/>
          </a:p>
          <a:p>
            <a:pPr algn="ctr"/>
            <a:endParaRPr lang="uk-UA" dirty="0" smtClean="0"/>
          </a:p>
          <a:p>
            <a:pPr algn="ctr"/>
            <a:endParaRPr lang="uk-UA" dirty="0"/>
          </a:p>
          <a:p>
            <a:pPr algn="ctr"/>
            <a:endParaRPr lang="uk-UA" dirty="0" smtClean="0"/>
          </a:p>
          <a:p>
            <a:pPr algn="ctr"/>
            <a:endParaRPr lang="uk-UA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866728" y="1893348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>
                <a:solidFill>
                  <a:schemeClr val="bg1"/>
                </a:solidFill>
              </a:rPr>
              <a:t>А</a:t>
            </a:r>
            <a:endParaRPr lang="uk-UA" sz="3600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859993" y="971664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0" name="Прямоугольник 9"/>
          <p:cNvSpPr/>
          <p:nvPr/>
        </p:nvSpPr>
        <p:spPr>
          <a:xfrm>
            <a:off x="4774393" y="3744952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1" name="Прямоугольник 10"/>
          <p:cNvSpPr/>
          <p:nvPr/>
        </p:nvSpPr>
        <p:spPr>
          <a:xfrm>
            <a:off x="5695528" y="3738736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" name="Прямоугольник 11"/>
          <p:cNvSpPr/>
          <p:nvPr/>
        </p:nvSpPr>
        <p:spPr>
          <a:xfrm>
            <a:off x="6609928" y="3738736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Прямоугольник 13"/>
          <p:cNvSpPr/>
          <p:nvPr/>
        </p:nvSpPr>
        <p:spPr>
          <a:xfrm>
            <a:off x="4774393" y="1893348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Прямоугольник 14"/>
          <p:cNvSpPr/>
          <p:nvPr/>
        </p:nvSpPr>
        <p:spPr>
          <a:xfrm>
            <a:off x="5695528" y="2815419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6" name="Прямоугольник 15"/>
          <p:cNvSpPr/>
          <p:nvPr/>
        </p:nvSpPr>
        <p:spPr>
          <a:xfrm>
            <a:off x="6609928" y="2802632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7" name="Прямоугольник 16"/>
          <p:cNvSpPr/>
          <p:nvPr/>
        </p:nvSpPr>
        <p:spPr>
          <a:xfrm>
            <a:off x="7524328" y="3729819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8" name="Прямоугольник 17"/>
          <p:cNvSpPr/>
          <p:nvPr/>
        </p:nvSpPr>
        <p:spPr>
          <a:xfrm>
            <a:off x="4781128" y="971664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dirty="0" smtClean="0">
                <a:solidFill>
                  <a:schemeClr val="bg1"/>
                </a:solidFill>
              </a:rPr>
              <a:t>1</a:t>
            </a:r>
            <a:endParaRPr lang="uk-UA" sz="4400" dirty="0">
              <a:solidFill>
                <a:schemeClr val="bg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524328" y="2807748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0" name="Прямоугольник 19"/>
          <p:cNvSpPr/>
          <p:nvPr/>
        </p:nvSpPr>
        <p:spPr>
          <a:xfrm>
            <a:off x="5695528" y="1893348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1" name="Прямоугольник 20"/>
          <p:cNvSpPr/>
          <p:nvPr/>
        </p:nvSpPr>
        <p:spPr>
          <a:xfrm>
            <a:off x="6609928" y="1886064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2" name="Прямоугольник 21"/>
          <p:cNvSpPr/>
          <p:nvPr/>
        </p:nvSpPr>
        <p:spPr>
          <a:xfrm>
            <a:off x="7524328" y="1893348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3" name="Прямоугольник 22"/>
          <p:cNvSpPr/>
          <p:nvPr/>
        </p:nvSpPr>
        <p:spPr>
          <a:xfrm>
            <a:off x="5695528" y="971664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400" dirty="0" smtClean="0">
                <a:solidFill>
                  <a:schemeClr val="bg1"/>
                </a:solidFill>
              </a:rPr>
              <a:t>2</a:t>
            </a:r>
            <a:endParaRPr lang="uk-UA" sz="4400" dirty="0">
              <a:solidFill>
                <a:schemeClr val="bg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609928" y="971664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>
                <a:solidFill>
                  <a:schemeClr val="bg1"/>
                </a:solidFill>
              </a:rPr>
              <a:t>3</a:t>
            </a:r>
            <a:endParaRPr lang="uk-UA" sz="3600" dirty="0">
              <a:solidFill>
                <a:schemeClr val="bg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524328" y="971664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dirty="0" smtClean="0">
                <a:solidFill>
                  <a:schemeClr val="bg1"/>
                </a:solidFill>
              </a:rPr>
              <a:t>4</a:t>
            </a:r>
            <a:endParaRPr lang="uk-UA" sz="3600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404742" y="3779058"/>
            <a:ext cx="4619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 smtClean="0">
                <a:solidFill>
                  <a:schemeClr val="bg1"/>
                </a:solidFill>
              </a:rPr>
              <a:t>Б</a:t>
            </a:r>
            <a:endParaRPr lang="uk-UA" sz="36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581128"/>
            <a:ext cx="41764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4000" dirty="0" smtClean="0">
                <a:solidFill>
                  <a:srgbClr val="FF0000"/>
                </a:solidFill>
                <a:latin typeface="Monotype Corsiva" pitchFamily="66" charset="0"/>
              </a:rPr>
              <a:t>Як називається парламент в Україні?</a:t>
            </a:r>
            <a:endParaRPr lang="uk-UA" sz="40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504" y="2852936"/>
            <a:ext cx="34059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4800" dirty="0" smtClean="0">
                <a:solidFill>
                  <a:srgbClr val="FF0000"/>
                </a:solidFill>
                <a:latin typeface="Monotype Corsiva" pitchFamily="66" charset="0"/>
              </a:rPr>
              <a:t>Що таке монархія?</a:t>
            </a:r>
            <a:endParaRPr lang="uk-UA" sz="48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108520" y="980728"/>
            <a:ext cx="41764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3600" dirty="0" smtClean="0">
                <a:solidFill>
                  <a:srgbClr val="FF0000"/>
                </a:solidFill>
                <a:latin typeface="Monotype Corsiva" pitchFamily="66" charset="0"/>
              </a:rPr>
              <a:t>Які країни увійшли до Троїстого союзу напередодні Першої світової війни?</a:t>
            </a:r>
            <a:endParaRPr lang="uk-UA" sz="36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162666" y="3080282"/>
            <a:ext cx="4315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solidFill>
                  <a:schemeClr val="bg1"/>
                </a:solidFill>
              </a:rPr>
              <a:t>Б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788024" y="2802632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9" name="Прямоугольник 28"/>
          <p:cNvSpPr/>
          <p:nvPr/>
        </p:nvSpPr>
        <p:spPr>
          <a:xfrm>
            <a:off x="323528" y="4797152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dirty="0" smtClean="0">
                <a:solidFill>
                  <a:srgbClr val="FF0000"/>
                </a:solidFill>
                <a:latin typeface="Monotype Corsiva" pitchFamily="66" charset="0"/>
              </a:rPr>
              <a:t>Як називається світова організація, метою якої є підтримка миру у світі?</a:t>
            </a:r>
            <a:endParaRPr lang="uk-UA" sz="3600" i="1" dirty="0">
              <a:solidFill>
                <a:srgbClr val="FF0000"/>
              </a:solidFill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251520" y="908720"/>
            <a:ext cx="3456384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uk-UA" sz="4400" dirty="0" smtClean="0">
                <a:solidFill>
                  <a:srgbClr val="FF0000"/>
                </a:solidFill>
                <a:latin typeface="Monotype Corsiva" pitchFamily="66" charset="0"/>
              </a:rPr>
              <a:t>Коли розпочалась Перша світова війна?</a:t>
            </a:r>
            <a:endParaRPr lang="uk-UA" sz="44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251520" y="1340768"/>
            <a:ext cx="3384376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uk-UA" sz="4400" dirty="0" smtClean="0">
                <a:solidFill>
                  <a:srgbClr val="FF0000"/>
                </a:solidFill>
                <a:latin typeface="Monotype Corsiva" pitchFamily="66" charset="0"/>
              </a:rPr>
              <a:t>Державний переворот з метою зміни влади – це </a:t>
            </a:r>
            <a:endParaRPr lang="uk-UA" sz="44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323528" y="2348880"/>
            <a:ext cx="356388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uk-UA" sz="4000" dirty="0" smtClean="0">
                <a:solidFill>
                  <a:srgbClr val="FF0000"/>
                </a:solidFill>
                <a:latin typeface="Monotype Corsiva" pitchFamily="66" charset="0"/>
              </a:rPr>
              <a:t>Яка форма правління у Великобританії?</a:t>
            </a:r>
            <a:endParaRPr lang="uk-UA" sz="40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323528" y="1700808"/>
            <a:ext cx="345638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uk-UA" sz="4000" dirty="0" smtClean="0">
                <a:solidFill>
                  <a:srgbClr val="FF0000"/>
                </a:solidFill>
                <a:latin typeface="Monotype Corsiva" pitchFamily="66" charset="0"/>
              </a:rPr>
              <a:t>Як звали князя, що ввів християнство в Київській Русі?</a:t>
            </a:r>
            <a:endParaRPr lang="uk-UA" sz="40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107504" y="2060848"/>
            <a:ext cx="367240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uk-UA" sz="4000" dirty="0" smtClean="0">
                <a:solidFill>
                  <a:srgbClr val="FF0000"/>
                </a:solidFill>
                <a:latin typeface="Monotype Corsiva" pitchFamily="66" charset="0"/>
              </a:rPr>
              <a:t>Назвіть засновників Столиці України – міста Києва.</a:t>
            </a:r>
            <a:endParaRPr lang="uk-UA" sz="40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251520" y="4797152"/>
            <a:ext cx="49685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4000" dirty="0" smtClean="0">
                <a:solidFill>
                  <a:srgbClr val="FF0000"/>
                </a:solidFill>
                <a:latin typeface="Monotype Corsiva" pitchFamily="66" charset="0"/>
              </a:rPr>
              <a:t>В якому році Україна стала незалежною державою?</a:t>
            </a:r>
            <a:endParaRPr lang="uk-UA" sz="40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0" name="Rectangle 1"/>
          <p:cNvSpPr>
            <a:spLocks noChangeArrowheads="1"/>
          </p:cNvSpPr>
          <p:nvPr/>
        </p:nvSpPr>
        <p:spPr bwMode="auto">
          <a:xfrm>
            <a:off x="179512" y="908720"/>
            <a:ext cx="331236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uk-UA" sz="4800" dirty="0" smtClean="0">
                <a:solidFill>
                  <a:srgbClr val="FF0000"/>
                </a:solidFill>
                <a:latin typeface="Monotype Corsiva" pitchFamily="66" charset="0"/>
              </a:rPr>
              <a:t>Що означає слово «козак»?</a:t>
            </a:r>
            <a:endParaRPr lang="uk-UA" sz="48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1" name="Rectangle 2"/>
          <p:cNvSpPr>
            <a:spLocks noChangeArrowheads="1"/>
          </p:cNvSpPr>
          <p:nvPr/>
        </p:nvSpPr>
        <p:spPr bwMode="auto">
          <a:xfrm>
            <a:off x="0" y="620688"/>
            <a:ext cx="389736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uk-UA" sz="4800" dirty="0" smtClean="0">
                <a:solidFill>
                  <a:srgbClr val="FF0000"/>
                </a:solidFill>
                <a:latin typeface="Monotype Corsiva" pitchFamily="66" charset="0"/>
              </a:rPr>
              <a:t>Хто наказав остаточно зруйнувати Запорізьку Січ?</a:t>
            </a:r>
            <a:endParaRPr lang="uk-UA" sz="4800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296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5" dur="5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697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96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2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698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296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9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699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0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297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6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00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000"/>
                            </p:stCondLst>
                            <p:childTnLst>
                              <p:par>
                                <p:cTn id="1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2000"/>
                            </p:stCondLst>
                            <p:childTnLst>
                              <p:par>
                                <p:cTn id="1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2000"/>
                            </p:stCondLst>
                            <p:childTnLst>
                              <p:par>
                                <p:cTn id="1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8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4" fill="hold">
                      <p:stCondLst>
                        <p:cond delay="0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2000"/>
                            </p:stCondLst>
                            <p:childTnLst>
                              <p:par>
                                <p:cTn id="1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0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6" grpId="1"/>
      <p:bldP spid="7" grpId="0"/>
      <p:bldP spid="7" grpId="1"/>
      <p:bldP spid="29" grpId="0"/>
      <p:bldP spid="29" grpId="1"/>
      <p:bldP spid="29697" grpId="0"/>
      <p:bldP spid="29697" grpId="1"/>
      <p:bldP spid="29698" grpId="0"/>
      <p:bldP spid="29698" grpId="1"/>
      <p:bldP spid="29699" grpId="0"/>
      <p:bldP spid="29699" grpId="1"/>
      <p:bldP spid="29700" grpId="0"/>
      <p:bldP spid="29700" grpId="1"/>
      <p:bldP spid="13" grpId="0"/>
      <p:bldP spid="13" grpId="1"/>
      <p:bldP spid="34" grpId="0"/>
      <p:bldP spid="34" grpId="1"/>
      <p:bldP spid="30" grpId="0"/>
      <p:bldP spid="30" grpId="1"/>
      <p:bldP spid="31" grpId="0"/>
      <p:bldP spid="3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2416" y="476672"/>
            <a:ext cx="67826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«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Відомі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історичні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особи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29698" name="Picture 2" descr="ÐÐ°ÑÑÐ¸Ð½ÐºÐ¸ Ð¿Ð¾ Ð·Ð°Ð¿ÑÐ¾ÑÑ Ð¼Ð°ÑÐ¸ ÑÐµÑÐµÐ·Ð°"/>
          <p:cNvPicPr>
            <a:picLocks noChangeAspect="1" noChangeArrowheads="1"/>
          </p:cNvPicPr>
          <p:nvPr/>
        </p:nvPicPr>
        <p:blipFill>
          <a:blip r:embed="rId2" cstate="print"/>
          <a:srcRect r="23075"/>
          <a:stretch>
            <a:fillRect/>
          </a:stretch>
        </p:blipFill>
        <p:spPr bwMode="auto">
          <a:xfrm>
            <a:off x="251520" y="1484784"/>
            <a:ext cx="4104456" cy="4914407"/>
          </a:xfrm>
          <a:prstGeom prst="rect">
            <a:avLst/>
          </a:prstGeom>
          <a:noFill/>
        </p:spPr>
      </p:pic>
      <p:pic>
        <p:nvPicPr>
          <p:cNvPr id="29700" name="Picture 4" descr="ÐÐ°ÑÑÐ¸Ð½ÐºÐ¸ Ð¿Ð¾ Ð·Ð°Ð¿ÑÐ¾ÑÑ Ð»ÐµÐ´Ð¸ Ð´Ð¸Ð°Ð½Ð°"/>
          <p:cNvPicPr>
            <a:picLocks noChangeAspect="1" noChangeArrowheads="1"/>
          </p:cNvPicPr>
          <p:nvPr/>
        </p:nvPicPr>
        <p:blipFill>
          <a:blip r:embed="rId3" cstate="print"/>
          <a:srcRect l="21600" r="10909"/>
          <a:stretch>
            <a:fillRect/>
          </a:stretch>
        </p:blipFill>
        <p:spPr bwMode="auto">
          <a:xfrm>
            <a:off x="4427984" y="1412776"/>
            <a:ext cx="4499992" cy="4824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81242" y="476672"/>
            <a:ext cx="50449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«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Історична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особа»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28674" name="Picture 2" descr="ÐÐ°ÑÑÐ¸Ð½ÐºÐ¸ Ð¿Ð¾ Ð·Ð°Ð¿ÑÐ¾ÑÑ Ð¼ÑÑÐ°Ð¼ÐµÐ´ Ð°Ð»Ð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340768"/>
            <a:ext cx="4032448" cy="5046063"/>
          </a:xfrm>
          <a:prstGeom prst="rect">
            <a:avLst/>
          </a:prstGeom>
          <a:noFill/>
        </p:spPr>
      </p:pic>
      <p:pic>
        <p:nvPicPr>
          <p:cNvPr id="28678" name="Picture 6" descr="ÐÐ°ÑÑÐ¸Ð½ÐºÐ¸ Ð¿Ð¾ Ð·Ð°Ð¿ÑÐ¾ÑÑ Ð¼. ÑÑÐ¼Ð°ÑÐµÑ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412776"/>
            <a:ext cx="4320480" cy="4320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ÐÐ°ÑÑÐ¸Ð½ÐºÐ¸ Ð¿Ð¾ Ð·Ð°Ð¿ÑÐ¾ÑÑ Ð¼ÑÐ»Ð° Ð¹Ð¾Ð²Ð¾Ð²Ð¸Ñ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628800"/>
            <a:ext cx="4499992" cy="4097110"/>
          </a:xfrm>
          <a:prstGeom prst="rect">
            <a:avLst/>
          </a:prstGeom>
          <a:noFill/>
        </p:spPr>
      </p:pic>
      <p:pic>
        <p:nvPicPr>
          <p:cNvPr id="45060" name="Picture 4" descr="ÐÐ°ÑÑÐ¸Ð½ÐºÐ¸ Ð¿Ð¾ Ð·Ð°Ð¿ÑÐ¾ÑÑ ÑÑÑÐ»Ð°Ð½Ð° Ð»Ð¸Ð¶Ð¸ÑÐºÐ¾"/>
          <p:cNvPicPr>
            <a:picLocks noChangeAspect="1" noChangeArrowheads="1"/>
          </p:cNvPicPr>
          <p:nvPr/>
        </p:nvPicPr>
        <p:blipFill>
          <a:blip r:embed="rId3" cstate="print"/>
          <a:srcRect l="8400" r="22301"/>
          <a:stretch>
            <a:fillRect/>
          </a:stretch>
        </p:blipFill>
        <p:spPr bwMode="auto">
          <a:xfrm>
            <a:off x="4788024" y="1628800"/>
            <a:ext cx="4355976" cy="419051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699792" y="260648"/>
            <a:ext cx="504497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«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Історична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особа»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08309" y="188640"/>
            <a:ext cx="66367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«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Гастрономічний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батл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7410" name="Picture 2" descr="Картинки по запросу салат цезарь ингредиент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2893" y="1092428"/>
            <a:ext cx="3259345" cy="2163390"/>
          </a:xfrm>
          <a:prstGeom prst="rect">
            <a:avLst/>
          </a:prstGeom>
          <a:noFill/>
        </p:spPr>
      </p:pic>
      <p:pic>
        <p:nvPicPr>
          <p:cNvPr id="17412" name="Picture 4" descr="Грудки помыть, обсушить, немного посолить по вкусу и посыпать куркурмой. Сделать на каждой грудке надрезы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2174123"/>
            <a:ext cx="3106316" cy="2068807"/>
          </a:xfrm>
          <a:prstGeom prst="rect">
            <a:avLst/>
          </a:prstGeom>
          <a:noFill/>
        </p:spPr>
      </p:pic>
      <p:pic>
        <p:nvPicPr>
          <p:cNvPr id="17414" name="Picture 6" descr="Хлеб нарезать кубиками одинакового размера и подсушить на сковороде без масла. 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252526"/>
            <a:ext cx="3027362" cy="2016224"/>
          </a:xfrm>
          <a:prstGeom prst="rect">
            <a:avLst/>
          </a:prstGeom>
          <a:noFill/>
        </p:spPr>
      </p:pic>
      <p:pic>
        <p:nvPicPr>
          <p:cNvPr id="17416" name="Picture 8" descr="Курицу нарезать и выложить на салат. Вылить оставшийся соус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18076" y="4390561"/>
            <a:ext cx="3135482" cy="2088232"/>
          </a:xfrm>
          <a:prstGeom prst="rect">
            <a:avLst/>
          </a:prstGeom>
          <a:noFill/>
        </p:spPr>
      </p:pic>
      <p:pic>
        <p:nvPicPr>
          <p:cNvPr id="17418" name="Picture 10" descr="Картинки по запросу салат цезарь ингредиенты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4390561"/>
            <a:ext cx="3446708" cy="2295753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545" y="1484784"/>
            <a:ext cx="828675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51486" y="188640"/>
            <a:ext cx="66367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«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Гастрономічний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батл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9458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8542" y="1111970"/>
            <a:ext cx="3744416" cy="2471315"/>
          </a:xfrm>
          <a:prstGeom prst="rect">
            <a:avLst/>
          </a:prstGeom>
          <a:noFill/>
        </p:spPr>
      </p:pic>
      <p:pic>
        <p:nvPicPr>
          <p:cNvPr id="19460" name="Picture 4" descr="Для начала сделаем тесто"/>
          <p:cNvPicPr>
            <a:picLocks noChangeAspect="1" noChangeArrowheads="1"/>
          </p:cNvPicPr>
          <p:nvPr/>
        </p:nvPicPr>
        <p:blipFill>
          <a:blip r:embed="rId3" cstate="print"/>
          <a:srcRect t="6300" b="5501"/>
          <a:stretch>
            <a:fillRect/>
          </a:stretch>
        </p:blipFill>
        <p:spPr bwMode="auto">
          <a:xfrm>
            <a:off x="3128732" y="2698585"/>
            <a:ext cx="4076928" cy="2696850"/>
          </a:xfrm>
          <a:prstGeom prst="rect">
            <a:avLst/>
          </a:prstGeom>
          <a:noFill/>
        </p:spPr>
      </p:pic>
      <p:pic>
        <p:nvPicPr>
          <p:cNvPr id="19462" name="Picture 6" descr="Пицца с колбасой: Смазать тесто соусом и добавить колбасу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8542" y="4107670"/>
            <a:ext cx="3874541" cy="2575530"/>
          </a:xfrm>
          <a:prstGeom prst="rect">
            <a:avLst/>
          </a:prstGeom>
          <a:noFill/>
        </p:spPr>
      </p:pic>
      <p:pic>
        <p:nvPicPr>
          <p:cNvPr id="19464" name="Picture 8" descr="Пицца с колбасой: Посыпать пиццу сыром и зеленью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36319" y="4130051"/>
            <a:ext cx="3908426" cy="2598054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56472" y="1274576"/>
            <a:ext cx="3987527" cy="2668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6" name="Picture 10" descr="Картинки по запросу пицца пошаговый рецепт с фото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7584" y="1111970"/>
            <a:ext cx="7992888" cy="54442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1014</TotalTime>
  <Words>216</Words>
  <Application>Microsoft Office PowerPoint</Application>
  <PresentationFormat>Экран (4:3)</PresentationFormat>
  <Paragraphs>69</Paragraphs>
  <Slides>28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Метро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вика</dc:creator>
  <cp:lastModifiedBy>вика</cp:lastModifiedBy>
  <cp:revision>63</cp:revision>
  <dcterms:created xsi:type="dcterms:W3CDTF">2018-02-25T11:53:56Z</dcterms:created>
  <dcterms:modified xsi:type="dcterms:W3CDTF">2019-01-21T13:33:52Z</dcterms:modified>
</cp:coreProperties>
</file>