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0" r:id="rId5"/>
    <p:sldId id="259" r:id="rId6"/>
    <p:sldId id="267" r:id="rId7"/>
    <p:sldId id="261" r:id="rId8"/>
    <p:sldId id="262" r:id="rId9"/>
    <p:sldId id="264" r:id="rId10"/>
    <p:sldId id="265" r:id="rId11"/>
    <p:sldId id="260" r:id="rId12"/>
    <p:sldId id="263" r:id="rId13"/>
    <p:sldId id="268" r:id="rId14"/>
    <p:sldId id="266" r:id="rId15"/>
    <p:sldId id="271" r:id="rId16"/>
    <p:sldId id="272" r:id="rId17"/>
    <p:sldId id="269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191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652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656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168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316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412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462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30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934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199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149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FB6FA-15B9-4486-A75E-188372583E6E}" type="datetimeFigureOut">
              <a:rPr lang="ru-RU" smtClean="0"/>
              <a:t>16.06.2020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9E6A2-81D3-4EB6-814D-C413AC3C86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87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4363" y="228600"/>
            <a:ext cx="10444162" cy="1472066"/>
          </a:xfrm>
          <a:noFill/>
        </p:spPr>
        <p:txBody>
          <a:bodyPr>
            <a:normAutofit/>
          </a:bodyPr>
          <a:lstStyle/>
          <a:p>
            <a:r>
              <a:rPr lang="uk-UA" sz="53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ЧАРІВНИЙ ЛЯЛЬКОВИЙ СВІТ</a:t>
            </a:r>
            <a:br>
              <a:rPr lang="uk-UA" sz="53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uk-UA" sz="36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презентація  творчого проекту</a:t>
            </a:r>
            <a:endParaRPr lang="ru-RU" sz="36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4110" y="1833109"/>
            <a:ext cx="7287490" cy="882877"/>
          </a:xfrm>
        </p:spPr>
        <p:txBody>
          <a:bodyPr>
            <a:normAutofit fontScale="85000" lnSpcReduction="20000"/>
          </a:bodyPr>
          <a:lstStyle/>
          <a:p>
            <a:r>
              <a:rPr lang="uk-UA" sz="4200" dirty="0">
                <a:solidFill>
                  <a:srgbClr val="FF0000"/>
                </a:solidFill>
                <a:latin typeface="Monotype Corsiva" panose="03010101010201010101" pitchFamily="66" charset="0"/>
              </a:rPr>
              <a:t>с</a:t>
            </a:r>
            <a:r>
              <a:rPr lang="uk-UA" sz="4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танція юних техніків</a:t>
            </a:r>
          </a:p>
          <a:p>
            <a:r>
              <a:rPr lang="uk-UA" sz="30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м</a:t>
            </a:r>
            <a:r>
              <a:rPr lang="uk-UA" sz="3000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.Краматорськ</a:t>
            </a:r>
            <a:endParaRPr lang="ru-RU" sz="30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06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79525"/>
            <a:ext cx="10515600" cy="1325563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Мета проекту:</a:t>
            </a:r>
            <a:r>
              <a:rPr lang="uk-UA" sz="24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/>
            </a:r>
            <a:br>
              <a:rPr lang="uk-UA" sz="24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uk-UA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  <a:t/>
            </a:r>
            <a:br>
              <a:rPr lang="uk-UA" sz="2400" dirty="0">
                <a:latin typeface="Monotype Corsiva" panose="03010101010201010101" pitchFamily="66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ознайомити учнів з різними видами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-ужиткового мистецтва, народної творчості і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ремесел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вдосконалення практичних вмінь і навичок в швацькій справі;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виховання поваги до народних звичаїв та традицій. </a:t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проекту: творчий.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6600" y="369796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uk-UA" sz="32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Завдання проекту: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розширити трудовий досвід дітей, шанобливого ставлення до праці;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розвинути трудові вміння, основи трудової культури, вміння планувати свою роботу і організовувати роботу в колективі;</a:t>
            </a:r>
          </a:p>
          <a:p>
            <a:pPr marL="342900" indent="-342900">
              <a:buFontTx/>
              <a:buChar char="-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формувати творчий підхід до праці, економічне мислення, забезпечення професійного самовизначення.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7882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057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Етапи проекту:</a:t>
            </a:r>
            <a:endParaRPr lang="ru-RU" sz="36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1037" y="1038946"/>
            <a:ext cx="105156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1.Підготовчий етап. Виготовлення </a:t>
            </a:r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скізів виробу, підбір матеріалів, оздоблювальних елементів та декоративної фурнітури. Проектна композиція та моделі-аналоги.</a:t>
            </a:r>
          </a:p>
          <a:p>
            <a:pPr marL="0" indent="0">
              <a:buNone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2.Основний етап</a:t>
            </a:r>
          </a:p>
          <a:p>
            <a:pPr marL="0" indent="0">
              <a:buNone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2.1.Формування голови та </a:t>
            </a:r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 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обличчя;</a:t>
            </a:r>
          </a:p>
          <a:p>
            <a:pPr marL="0" indent="0">
              <a:buNone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2.2. Виготовлення тулубів та кінцівок лялькової композиції;</a:t>
            </a:r>
          </a:p>
          <a:p>
            <a:pPr marL="0" indent="0">
              <a:buNone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2.3. Виготовлення одягу для ляльок;</a:t>
            </a:r>
          </a:p>
          <a:p>
            <a:pPr>
              <a:buFontTx/>
              <a:buChar char="-"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вишивка сорочки </a:t>
            </a:r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шовковими 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стрічками для дівчинки;</a:t>
            </a:r>
          </a:p>
          <a:p>
            <a:pPr>
              <a:buFontTx/>
              <a:buChar char="-"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пошиття одягу для дівчинки (спідниця та сорочка);</a:t>
            </a:r>
          </a:p>
          <a:p>
            <a:pPr>
              <a:buFontTx/>
              <a:buChar char="-"/>
            </a:pPr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ошиття одягу для хлопчика (сорочка та штани);</a:t>
            </a:r>
          </a:p>
          <a:p>
            <a:pPr>
              <a:buFontTx/>
              <a:buChar char="-"/>
            </a:pPr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иготовлення черевичків та їх оздоблення;</a:t>
            </a:r>
          </a:p>
          <a:p>
            <a:pPr marL="0" indent="0">
              <a:buNone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2.4. Виготовлення віночка для дівчинки:</a:t>
            </a:r>
          </a:p>
          <a:p>
            <a:pPr>
              <a:buFontTx/>
              <a:buChar char="-"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 елементів квітів;</a:t>
            </a:r>
          </a:p>
          <a:p>
            <a:pPr>
              <a:buFontTx/>
              <a:buChar char="-"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 квітів;</a:t>
            </a:r>
          </a:p>
          <a:p>
            <a:pPr>
              <a:buFontTx/>
              <a:buChar char="-"/>
            </a:pPr>
            <a:r>
              <a:rPr lang="uk-UA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ормування віночку.</a:t>
            </a:r>
          </a:p>
          <a:p>
            <a:pPr marL="0" indent="0">
              <a:buNone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2.5. Виготовлення волосся, очей та губ.</a:t>
            </a:r>
          </a:p>
          <a:p>
            <a:pPr marL="0" indent="0">
              <a:buNone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Заключний етап. Остаточне оздоблення виробу. Формування лялькової композиції.</a:t>
            </a:r>
          </a:p>
          <a:p>
            <a:pPr marL="0" indent="0">
              <a:buNone/>
            </a:pPr>
            <a:r>
              <a:rPr lang="uk-UA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Висновки.</a:t>
            </a:r>
          </a:p>
          <a:p>
            <a:pPr>
              <a:buFontTx/>
              <a:buChar char="-"/>
            </a:pPr>
            <a:endParaRPr lang="uk-UA" dirty="0" smtClean="0"/>
          </a:p>
          <a:p>
            <a:pPr>
              <a:buFontTx/>
              <a:buChar char="-"/>
            </a:pPr>
            <a:endParaRPr lang="uk-UA" dirty="0" smtClean="0"/>
          </a:p>
          <a:p>
            <a:pPr>
              <a:buFontTx/>
              <a:buChar char="-"/>
            </a:pPr>
            <a:endParaRPr lang="uk-UA" dirty="0" smtClean="0"/>
          </a:p>
          <a:p>
            <a:pPr>
              <a:buFontTx/>
              <a:buChar char="-"/>
            </a:pPr>
            <a:endParaRPr lang="uk-UA" dirty="0" smtClean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103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2363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 композиція та моделі –аналоги:</a:t>
            </a:r>
            <a:b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виготовлення композиції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-ужиткового призначення використовуємо швацькі текстильні матеріали, декоративну оздоблювальну фурнітуру , сучасні прикладні матеріали (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фоаміран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фетр), синтетичні наповнювачі (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синтепух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З метою здешевлення виробів, формування економічного мислення та шанобливого ставлення до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навколишнього середовища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можливе використання вторинної сировини.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Презентуємо 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ото моделей-аналогів, які виготовлені в межах проекту по подібній технології.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073" y="2840182"/>
            <a:ext cx="2762249" cy="3683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9" t="1034" r="6897" b="-1"/>
          <a:stretch/>
        </p:blipFill>
        <p:spPr>
          <a:xfrm>
            <a:off x="5633605" y="2840182"/>
            <a:ext cx="4476750" cy="3724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03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голови та рис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обличчя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намотуємо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виготовлення голови, підставляючи невеликий шматок для носу; - натягуємо капронові колготки;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прошиваємо та формуємо ніс, щічки, рот;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підтягуємо підборіддя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lh3.googleusercontent.com/qduKaG1cfvnhjnfV9S-BPNAcOMDhEBKMDYYMyhJD-Oh4VX5Scwvo4VZlvUf2ku_qxEJgUc7T1qPnrG9k0k_5u1BeyxGVRB32wL8vbBNswccxqBSiAqyLPuJ6FHwmWGkW5NzO4lOHkJETOdACWRPO6OcdEosbvxuKBfThMyJvOfy8uJOEKZSm_ZaZrbWEMFXw77DAfkypO9KTzwAx6gfcPkwLC3vWPBirJMhoxUzvXYbASIB027zbwD1oZ-YPLJ_rPIRuu8DZja1Z58qUz7g8mRyjy8QA07irgZYSHtXi1xOa0vHYDgcNiiqT7ejfKY6vRrjtKy1ND_xjsOxU9pfUMMde4F5fgfCDISy-E2FIZdk09BT-9f9tbEwQSXsEBrrwQ8mllwCOzeKrHJ_8YsInemX1_Ez3Ok-b4EHhl0ISNQls7swEH69c2NUDYO-Md8rJBtGzDv34eXbjzKqUMxsPigUUMOflLG0FWEh2JFgOcRGzrqz21zymQD1LE65smy6C2T9RcMtz1_UtigcHjc5JSu3tRW4t8yH4nJgWxAVGwJl_PiDMPrv3EzKn_ewQ0gtjmPUJerglcVT6NZm77Ky00ZWSFSWo6H5Ly9qfUQiBHBtxQEeDVefsWOeUXi3_cVP7lKAYCMJmWcExcnCTfHIrSDJJfjv1UAeP5fRvzzA4vDnFFPS2aZRMAlI9GqNG=w165-h220-no?authuser=0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2" t="-804"/>
          <a:stretch/>
        </p:blipFill>
        <p:spPr bwMode="auto">
          <a:xfrm>
            <a:off x="838200" y="2116626"/>
            <a:ext cx="2517429" cy="422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3.googleusercontent.com/KCC0B6NPYwSzVFAFCfEO8TajAGjSgkFvxwUt01ZYvFqNaIfmtyY_lkowqfBwiBi6pTjpRUf1LRC7SND1gflISXmUnZ48ZUspSo1N2QzvwcmidlCaF1M_coFXKwu-U8_o8vNTiO0HM0B7zvWotZL0Oho6fSLS7idFnKRUebK1osKu603zIULueZHoNSIqWZ1wq2vWt2Zfy7QUPuVOFVZOGrRwUOo1GB7Q1NIUWlfCt6KFODoUsQebTZ9dhRTzxir-dufqDb59LJ2pgkhsb03NyrtjtWlbMacfTadsO1lUOLJoPKmiie0L_WYW_r0lbz-284QjCEo4WSdCq5lCYnzbWWMlIv-w9mfSpy6aDEPI6mxsomhhNFwqbytvG46YtyVG-EGUe2qyWQY2HcjokFJw9MKupJ0r5zMPKwVgxK5SM7WlU8AbkBmbeSiI9IoPq8H10wn6QCnsKLRhqpSfBw_6q9XK1ecfA7OmjPagQxv3tQZf2F7Yuf7kWA4dvVL49RT_Z_-6zpIiLrbmuWuwL0jA3MtWBn4fH0UYkHyIo2BZLp1b0LVjYFvkIgDiTrl3O6DyYszlvzsXjqyuJKMu6C_YnGP9OHWk6AmDc_GUG2t-hsyH3h1t2R0J0Dx8c0j1_ObL4Je3RVxTmwzZP2x5tI45NpKLEHMjb6l6innsxn5ZGkwdrCeRswNY0Y6yaX7l=w158-h210-no?authuser=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3" t="1538" r="10568" b="5036"/>
          <a:stretch/>
        </p:blipFill>
        <p:spPr bwMode="auto">
          <a:xfrm>
            <a:off x="3877065" y="2542456"/>
            <a:ext cx="2297661" cy="336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h3.googleusercontent.com/j-I88NbBJfWzwDUsj8IcvN4Z6wAxSRH9ofHcNTFXldjeqk1VRdQ-jr_09ZOdYoACRzTGNQ3FF_GRc_tqa9MKGBtnUlAEK_b3n0h8xxHXrJfMT5sEw_2wLcuVZ_UXmMkHx2bKcOlbh2OK4bBG_61zY_SasH3nQWOtnVVCOd7Goi6Pe0rQjcqHu7ituIGXFFL1__zYTNTzsxk5NyeKprfc62214KHq0JtwPW9qLqM5m6C2jx3aRChltWWRwEXQumxDg3iqmYZ6rbjlZTv06C-psg3bIcJ2xgfKF41FrivrzBgdGh77Z-7zwWMQ8DYzsLHdl6F0dV9Rxm0SGejBOC8yoq7dYEaR-LhH8yLFcuGWIdnq-v4dml_pEouIwJI7oSkzjjVuLFv7qU_pMRab94YUzw99SS22JAW5Dy3YYt3t-fLkSgCXnLKdwcbZX77diiR7YaZN-o0uQfqPc8FuyoCrdrd7kTd_SGQtpwhIh1T2nrBGxJv-0YOZKqrX1WZjNo3d2u3GwVxJ25bsjvLrLOqBZK6cOVd4_dMQnM6Uybo3actdU01cfDT7LvxbnV-KeuTvCwXgj5a6En6ebRo7bPRO9Di6OmAKUFiQEFh4i1gETiCl7Y0fHWGDrmCKT4HFqBZBBWRRNpKf_SnnC9p9efU6iwhllUcoBlXYyx9snV6Ua2VFxkQfZbHlxERfqRUi=w345-h459-no?authuser=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2" t="1467" r="4404"/>
          <a:stretch/>
        </p:blipFill>
        <p:spPr bwMode="auto">
          <a:xfrm>
            <a:off x="6542376" y="3103765"/>
            <a:ext cx="2366097" cy="338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lh3.googleusercontent.com/Y4vsd0wG2pTKK0-NyDbAtBAbDvJTGiNXju5_U4t46UaUgXnHy-8VWQp9NapfsV28TisPy-YQrYSMi6a6ZUr2mm2cDi8R0V8S3oiCGAAQP8fbb-Hj2i4L0vP-YPb_KtkstHqmt-8ZaGvU9blsYCjHDqlAcvafKAwSQnuOnozyv7iQASms1nz39CppmREgMlkBIYKftfhE3UXWfbAk37hTWf9RXdWnYCG3tcGuPlKIgIMvEsK9klkbcwkzXkbGE71DwfPMymAMCFI-MSWt5XF8o3Gy-frxbdbnHCAEYMljQs5Ic3UjXp6FCh9Nb8FwbwAYGto_nbE2RGCFkATrsa-YPvZZ5hvTd7yjWrdpKfEv0D7xZystEndIpTNxJBs1-QXEJ5OZGgaJyBuQVUfJ2nTekc0JetDfXmPNq6WgugT5Ok9EG3-JgIImOcJtuYH6CCXv0rdWbUzFX5h6Cn562Gx2S402lEyg8Uo7IRcVc7aT8H-qFC5naiy3xl-hqbJtJTosCzXq0PzZDw5EPinzJym-8C8biHG489JMzdjVG0h9znyZ2Vpbi6eGqKd1QUX8Mfc2iHyKYs1v5wY1ZUbhcdQNaJxvIguHQz6szw1DU3eESfjMgXW1oTpmWCr5T54ge8n4kJnz5xXo9E_992WdZI-FaQH7fXkgXzGAP_X7BoH_-Nbsg8-qG4CHamIn0Aiz=w612-h459-no?authuser=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123" y="2700206"/>
            <a:ext cx="2291167" cy="305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89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81363"/>
            <a:ext cx="10515600" cy="1292225"/>
          </a:xfrm>
        </p:spPr>
        <p:txBody>
          <a:bodyPr>
            <a:normAutofit fontScale="90000"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тулубів та кінцівок лялькової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композиції: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робимо каркас рук з дроту;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обмотуємо смужкою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синтепону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одягаємо капронові колготки на заготовку;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прошиваємо кожен палець, зап’ястя;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кріпимо руки до тулубу.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lh3.googleusercontent.com/j9-I9UFPyIbXpPIsx3fuZd5DCxbT0BMTDTBRl_HSVwW9yJ3lqMS4Ix8jHaPp-1eeMUcJH3jx5DEeNZmWGL0IPotvC4KuGj-746a3AqeItAwNOXc6w54CG1duHSRo_Vja-j3Und5tMh5iW8aThiPeWga16TOPAx8rZcRWjLCvaaN7wqekzhOP6MbUvojmbLHAoGaSAKNHr5rg5natMYlGZoIzCMOBVkcig3RTo1ArYI2IVtOzD49GKnseix6VnhJtPz24PrVECUKtj9j4TE6MT4GvdPgEvwdVRr1bahBjCB9C8kbkbms8CV99Bf1kh5I8df2UR1DNtnjVfi5FWr995g-zFcqwao2i181bGdMVCjI9Lm-UeJ3i6v31mZoYwXhCVhyYqIImwy34FKlmMI0XSr-ALvo2PGTlLIE6PzYnGMr1s_oTapWGidVE8FOrAbPUutgtAU1sdJ0ZK4zTUlFywbjUIAL28BtlSxnC11FzDXi1nHLBy8Zp3BvLt3IkR6KFqU0ySRu7hNCM_7YV27uLUknuH5BQhH9x18Xeh7DJKwGP0gIXIBp_h9JuPZWl8xAK-ZuPObJuYnBMG1f01Up_0fhd2b0YRmIplS2EfAXgoD0n-Ng8gWfy75QjNWN8HqHEsSjmiq4wkCJWvkh7D72fjDaABjB36p-e4GCQWTP63tfWBmCbg1LGZS5wFr6g=w439-h247-no?authuser=0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18" t="-440"/>
          <a:stretch/>
        </p:blipFill>
        <p:spPr bwMode="auto">
          <a:xfrm>
            <a:off x="1088335" y="2289563"/>
            <a:ext cx="2929110" cy="202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lh3.googleusercontent.com/meG0SFvcXRAVCd_Hc_V4Q0Dl7_DzEBqfypzoXEhnu5l6jCVyx7OEW5VMeS4sb0Zq433UwLiAp7JCk1CB1NNiJA-1Qokc3kEmVVMuyEUI0pQVwS6mFmDa4VJIBw_SXJZR_y3o0Su8YJ5A_oH0PgwSvuKtCqcmGNwIoD6TMcqm6b1CJFZF62x1su62DRx6H2W2I1wI-poLAw6P5H6vot-M7jZgrdyBRZVeRP08qFYbNruC5k2yEfvgXhc3pYV2O9ywzVtnzJ93nBjBTm8gjZJYv9ldqwH3K6BONvseiWrDZ3HEebnJYfTpTYxEW82bpb8yLk6400ILPIFyBTciKPrFrPTOQ7jeHhmpT2239kstPFuZCDGTC2cYj8505aUQW7VqvZESxFPRPVN-djUDmQnQtcvSyx-Nnwjl476kypgJY_Yu8ody1ssFw5MwalDcz0927XHfNT9_lvlTpZThRLWmiDiEFnITsWwI1DXkyNPgKimaJnOaz8urJUsP8vFmmpuzCSY4QspcME7USzhkLkFVg4u6fCX1DbeBvvLAIVIrXb9M2eCn9fLF4QAt5LQuyw3L9MoCyU7b7xHiHqP1BBIw6CK4d6VBnjG7s82f3mwZmRzZJ9FtiMfcrNMzhZNb-JLanA6maoA3bCQjs8z5kAkP0nJ-hoID6a5oc4hd1qyCkcqpKAj83DH-Wt9MrvI7=w259-h459-no?authuser=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70" r="-896"/>
          <a:stretch/>
        </p:blipFill>
        <p:spPr bwMode="auto">
          <a:xfrm rot="16200000">
            <a:off x="4844403" y="1768386"/>
            <a:ext cx="2030726" cy="310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lh3.googleusercontent.com/VYEvN_iOwWzlgMfR9-e6lCR2wXXQVJF3byxErTc7Z15re9Rdu91EIeLd0TcCf_xnPQ7H8mjQvI52QWIBoJ0iJEzuTJnnqIkABDetrbUeYEXTWPFlPTiHfQwXzrwGpu1zVDlB6u4r8XGTwoZ70U3L60LcJc5xK2QQbFLDuy1GA4RlyDWmM__u4KwbkPh04SU7YECs87XgzS9Yf2wTnUb82cvvlcwXDDg-GfzccjtdL7qWpduAkaLXSVTuBW289_NRoY6e0tQlQ5RY4DJXy6obEEbftpIJyae63LuhAowb-_dg38zdxDSGTENn47fz54O097zwo1OidEsjN2oVkZMM9RmfZ3HBHwhka7o15pOBuRa7AwYAVnSTIudQ6ZpvR77_xqS1SCtNvW82O_Nvw24Bc6HL9CB-Cw8BoeSM6TY9CPZkshAb-KrTbMCLBXWsawN0znt8iMxsh7VZbEkbHT-4AXvg_WXX4pfW2iYRjV4OlktSU2IEfPcOa5MUiBy0gZCq2CKWUy0NbrqE57ga43B876S2lza8x_ezts1ywug7lOOY5m1xrGu1q48pdMGvRsBdoEk0bxIUlTNkOKids-kAadDWOmh13-Layw7TwvCeUzeW3YoLIDMctcJ6ENJd7mn8xAk07NeGNUc0Hev2cWGei1bu7ge0pKGye-M10KVSZ0NOgmCcF87Op1-JgGE4=w259-h459-no?authuser=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146742" y="3739414"/>
            <a:ext cx="1952469" cy="3473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772" y="1108951"/>
            <a:ext cx="3868882" cy="515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31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1737" y="612735"/>
            <a:ext cx="10515600" cy="1325563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Вишивка сорочки шовковими стрічками для дівчинки:</a:t>
            </a:r>
            <a:b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викроюємо сорочку з білої бавовняної тканини;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розмічаємо місто розташування квітів;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червоною шовковою стрічкою  вишиваємо, спочатку, квітку по колу,  потім жовту серединку і зелене листя (ширина стрічки 5 мм)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lh3.googleusercontent.com/qjidPitcARmgoW7QXxQTgVNdpL5JBv_XI-CLy3kjIzIMvpjv04WlV0uDqzEHcErF9SxLnGxTpXX8J6Mde6nmUAwbJAyqQh6EhY56Mc7sA0CgcG97OOBZiBQtAbfIEEpYoTd7WV8MyKuPW5yKl46asCtGpDIrwmXAVab9Zr6altOxhod4SYV-Ffhb9K2FVEDbSgGd-CrS3tHdnM3HC6TmFbXqxRBc5GB185iFJar5qiGDZFIqW4cHqoUjuEm4FYdlzoRubh-3JSRJP-_cuW6Fum9VmndmFM1y1ICLm3semc04AUqB0D2iGt7NeoyO-_zIBQIg2BxklsJDTkBVVh1ReyJMdqfE5v5lwy1mXYTDyamirGaujy2ZUNkqwCIXKS0DjAG41zj5SU_FBKCxOo4-RkrMZ19J_1Wh0tob-vHPJKOmx-o1bow_4UI11VhmAQtuNx7kPtRBgv6su1l7uSzCnTpul2szyhXZP4jdpcBenlvBa4mvPFWQI8cWSTOo9I1Obrjc7aRBHJ785STTk0wsurQXjlSwFsrkH8cJvIiy61GDaHthyamxuctVobp3bChuJE6VUWl3y34UpGzRp80tvg4zDQ10DSBXgpozhHukenko3T9fykjTpQnh2HgrXx3Xy7jhC91fms9bzuZXT28-Dr-w5BlZ7Du-PhddLSyGMs0X5tEiAao_c8EPKEoM=w238-h179-no?authuser=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69253" y="2535454"/>
            <a:ext cx="1833841" cy="137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lh3.googleusercontent.com/fmjWBqAeNJh1BXf-LP-PVmvgmScBlBb8t1Sl_Ihap0r0r0YrME1f-Fd5LOvocErNM7EYsejqM7f2poontiGe8UiLG0YVR3nY-Hq_qkiokovoh8Nep9IeLqOCH6fn1u6or4jpbgCUixbE6JMNMZlMy7HjF5jACR9lVeNjnZMq7ECGoR6mR6HGpOb60Y4I7uBQBdHj_7n60A0-1_5Cf8VGgbjkXxlD0RJaUerKAOV0sMZroCnxiiWnV72ktqHw_vNmmX8H3gJEpomIvsMNCUgbBWXMfDN5joQZ6USir0UcY7MRc06mHGqG7XIcBO3K0-epAgQwqFx1htwMp2rwu0OFsmzyZAKrbWNZqe9NG2iDCf-Yy6QQbtiqMnPycE4dbg3VAN2OTo7L1_fRpV0bmfsNF1DbC4Y2Jgfb9GGP8-jzA3_braiuxqMJ80uUi5xtyXiXP-EJD4v7vWqzU350HdEAFbG1uHr0A9F1sScMJZI7pk01OlycehkUTPrnC733z4egtRONgpN-ubedN697GdSuhSj-3M9NPrhVG5XyJvvSHsNir3ETDu2bb2gvtJBuhD-ESdB32R-jX9lYWDeu6m4lIvQtGJL_fx7hMrUA5fChD3CxXjjvJNDU5r7GLmlB7EBm5HUF_eybl9DmYwu3HlEUmycIOn3H8uz7Tjv2PYrDFXv4n3WMZRJEiMgE_WZD=w624-h468-no?authuser=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689" y="2553866"/>
            <a:ext cx="1804155" cy="1353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lh3.googleusercontent.com/Z7ZEuX3LH5YFe5UPaf_jFtwoX1vUUZDs4FEmEQ1uh_YTYNv_gteWmixScXGgB49Wmr2nBFkHKINHoVH4JlVOBqvgvn4c2Sy4WBxMIFz-EwUS6J9vmABUEdr6pOTJ26FyYvJOLCVGbldB_TjX_mKbHE1JSJu29zL_4jU8jdMu2IUFBoZcnLhYHPKjcyBTsShOcmFfu5r4MKrt8z27oSK97bWQoChv81Y7oBJW_hUypGZaIvdiSbOKYixuUfxMeJdO2iSAKAqoKAsVdNg5xoGss9WhGVCaE7OtzCA0mrbMswV2Xgj0Ky_PvMYP8jUmqLI4_r79OP8XBIk1m7crXJ84XJe-4yLZeydRBIxROGcFISs9Iw5vAUSoHti2utt-Myf1qFkHg22rAh-J4icWAiOoEVw-Fh3ScEqOPLHccZwGG0qLQCDHcRdJ3VXRRlVQfZ94aWBnC42I_J6b-eSUuLZS9MlVv9fltnOq8uWg3nbuysLHc-8U-MiWIMjDsxMNbfKrK4Gm7BKGrVf-gORF0gje6XfYnI2RZeTZr4N_y4VMbQbtSP4dpv906z1XpjtCX5zZWcbc0IF3vyHs0Kg85naNBjgoxecQEbYsH4xrI1oiH8ipI7zGphnFbP4szpecKmNXqPmj7pNyy8omMWKJI3AjR7F9wIpexoBPC9Gu1qcAeJqhsjUOPfRl2rlT-FgL=w624-h468-no?authuser=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712" y="4225346"/>
            <a:ext cx="2843197" cy="213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lh3.googleusercontent.com/6DpfvCAP3cQbXJ1VPo6t3K-TUtJpqh3VQm41EDBzfC563NUD7ZP6M8PiOVXXu46Q3-y0E1WPRVW-CAijHpE8R-QMgWvfcdDNU5UQcgh7r9M8snfFoyoE0yTMWyvxR130Iy6uKayytRMqXsIrws5WzZIqITKoSVo27GFqxpYKKAksOZD7SHSxM4TjhIcYdKLrdqPhXEGqOjGknXfVaCqxq6MSOKmtZKwkRaA27wUdCU_GWEhOhd_IoUNO_kjWZyo2FY62wmiyuYOWGCrrVykbOGUJ7Qqf9Aq2NPlj2zuHPvckLRCtzJRnMGCEx-qgTXlX520PMJiBD9btxwoOe0cuQ2lhqf4kEZTIoCQDX3xYc9hlae08p-zD3LROgerklC-tHV2HLint3lX-_guyRW13B7BhXy6eAy-qlckZMOAhFCEnKr-R5qiNI1xDo8MWUrSPRKYKIeGz0U-y5AaKRSWMta5r3XRL2BH9zNjMd-Rt1Q1JY0U4vGRYDcWKvcg_uVl1aQFqxaWCmtD1tAyy6VMlAJ0SGEXhz4LsUo5LmnjBSVi8qSZkh-AHDsOvAGkX-8vGUaUZOhp4aV0xNrRWirxTiYPy-jl3IK9Yx8m-z-jzaxqszuVmiIJY1SmYKRESbXZHih3YTQNHCAyMe_vqrHw2NpdTgnydkXtaaV05Oq4oK9iVoajg87QmySUw_PzK=w624-h468-no?authuser=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212" y="2502549"/>
            <a:ext cx="1872577" cy="1404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lh3.googleusercontent.com/XOxqk0nPYlY6AxPUf7oZLZ9NdtjXhIk2O44AY3MR9xfMN9BE9Hpu93IhoX0vWf1kERXzDjgoCW-G0GWts8yde8oEMeCejxb1cGo4Zrm_xFpmWtqHYGLbFW5KKtnBERZ-YTgFu_-LbHYmqVafYQk9jCeLLv23gwbq7Zsh0l3FOAkDtZFcbdepgJLUMJQrRSqV7pJ-xX4y7gaWsuerr_K1NBvLLTzP8iwY1ubEUrG4TCAS1G7gFNdidr-x2HvPdRSxvA7g81K_xgKYo33UZrzXNgePt3zoeLtB1yEsELv6SEuH-HeNDeAMehMjX9o-MJR1gTB5QX0MFjAm50CjAvQIYxu90JPIhcPxgxKLrRr-bWqaIVPFBtn8q1LEtHUduUU9J_eCmWG1yVTnYjy2z584E6GHip36XeRw-gZYF4hIhaHPvVvY-TaDYF0Apf07-PZjo_deLcyqDE1olpgsSOUChxo_jS71qs8MJuofZjv8HIy0rfk2c5q967z5uPE96WKgjFiNh-_c0kHnYaiK3OE-0AZ_9ewU41toaESUxFzeZbfdAe86t9k30nswQ_pLaLByRS1hKc0BO8vep7D7jziwgbfpsbPWzKZq6trVHFAZEa_gmPkeIbY0gXmmWkHS-kAfteo0BKachkXB6U3PzjR_5fuCGH72hd74N56AbQk-0MJVAfTJGdntJHkQ_JrE=w351-h468-no?authuser=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69180" y="3861185"/>
            <a:ext cx="2184967" cy="2913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s://lh3.googleusercontent.com/V5rbl-Qte8_TsysAOI0tHbnu80LNOfoVq0aBUo0RbXi5_ualE95WJ23547iHcMBBaN1I-h1C3fXdlDClXu7TQDGAyXty2koxU2iy2A5gSYtdZWr3kTOZlcu0ZfRff3RKIXz9s6CXr7yDSu-4hkgj6Zoh3PpEKe-YwA_w61WC7-Ftcy13sbOQSUg6LeYEfImD8WGYuprT5rOFzVhZ6CVvRo7Xm35iE5LZQEWRRt1LrPjtlU85BI7qorIuexefJsDG9VtXE2K6bnsrjHaFK8iQ378DtwX65nE2qVKuBiyC7_trrR6GL1UvTvYUYhjbaaB6-TtqfojAUPnxpeSpohJkzqWv2saguRtG2quOjq8GOhnjqt2Jr5-INSVcHc0bUD4KbgHj7lq8J5dQ_i9ZNPrxgUMT7TKtzh2Wl4EjaNe5l49tqrk6svthksZ2ulC_tjh374cj-z0JwNO0TB0_B7HauJDKuTn56VKLJBHEs7xkxt85d1QiyxFTP2tcdIZLYcaorKTsGJKwSeyCcKLbkNoXgI42h5q9WeCp3cKog_OLWCVWQLBdjC-skRM5Fr1rFRPMco3ez9VQVJKbd_ELNWNxYwF0WpJbwLDZAMjwlznOkyc03Hu_O8-BspAbobONbWlM1PUD0UdVgCKNbGDx5bfYWdqcUFfxH3523tQxxJXlq4LKnxI5FrlhAyxeMU6D=w624-h468-no?authuser=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027" y="2875717"/>
            <a:ext cx="3784311" cy="299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75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5997" y="81636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Пошиття одягу для дівчинки (спідниця та сорочка):</a:t>
            </a:r>
            <a:br>
              <a:rPr lang="uk-UA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/>
              <a:t>- 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зметуємо то зшиваємо на швейній машині вишиту сорочку ;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 горловині та рукавах  прошиваємо кулісу та протягуємо шнур;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нижній зріз верхньої спідниці оброблюємо косою бейкою, а нижньої мереживом;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верхні краї спідниць оформлюємо кулісами та протягуємо шнур.</a:t>
            </a:r>
            <a:r>
              <a:rPr lang="uk-UA" sz="27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7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lh3.googleusercontent.com/844ETt9gigrxbpxYHXpdZ476-1snDprJx6Vqult3hZ8d8GC64xkf-JVrcoc32xdaeSvzIipUneuI2xVNvUtlx75abG4zXp1_udcqAUt8CO_UBvMEygiNdnZCbApmDJyk27zbNiDabpGxczvFWLwj2E-rp3HfpK7RWnRTWUY78Y8WN35OcBTlr_Ri2W9-AdLLgdU1b7JdcG0sbLOQboI4O1e9VtDBIZr_7_oCNHWJPPFh9DMq4Upb7eYcE4uGXeogWBAs_w42tv-7KDgKzTp6Qdpkek40C0EHW5j-bWevEeGxHU75iYCfl8V-qrsudJ3jR6OJEsyGFi-XmeV72MtZ3Tilxs-c8AQGX9va4NAEpk7eLwOp4fWSZ5ObxOvSs5sQqITgSSsiw6sjg7dGXuOhpvK_PmKF410xlMuOcuyIb9T7uxpchuf1jRFZwfJLW9WbvLnrpUSRydov48IUiEG5Iq2rT0jGy1x6vWzn5Gp6XxYBsqm-LdiLH_3nhJXsWa2b_WDUVw3CXaTEdXwqrNdwwTg5peRRX_qMaCVABaZvmCVSDDz8Ql7_6Q7UyuuhTatk_2uQsoGZ6yF7ra2tuk7EMk8T2wvb6o0CDK2TA4g8EF1dbpRMLEda-ut3VT1ppBoaRmQi1MfRrbTN9Y-HY_y5OZEirVHHA7K2Kp_4vNWmVbj6gwCjGV2dxDmQC28l=w238-h179-no?authuser=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911" y="2494089"/>
            <a:ext cx="1995078" cy="149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lh3.googleusercontent.com/el5fcuaUyVgafbXUK26wCg5OVLgIxsdwdnR5Efumzzm053ay5qDyOble1R9oq2WJQU9vLRSmJK8QZ1RJHNVyyHp3u4zcRHVDMI5aLUynKP_XSNMps9YrSIuKWdYeuy8GmqZZf0hD3mqKLPR8yCBL-YxakxSA8x1jad0eVraf9wmAR0twwwVhMURIr5almFJyNEP59cGqTUpsUScNW2TKOUDxYpfOxtl22axXCNVBHlvMKrHEteiGd9C44wwiz104QxZA0qdLZYxKd-JToeP958x5OAzoyWd3QWHkN5kgBLJKxStDm-i4Rk0fGifyqCNTreJLzMMfbKJwrts01UXQ4KxRlc1JyAMOmyhNxNYGLMeTfPutK5ylISzeWuzfQ5zH7G-_XtvqXDeLFA8l8UdjpnLx-hjW065T6V8NRtSZQTn2nM0Gtx3FYTenFHJva-N_5D7xH7XLAJL_KOKrY-BOWloM3hWTkJGI9kWJseWtwx-dZYCXKAdOjfsAsJetXJsNL7bPSo34sGjs80o0w2yjVIO-iIVmbm0p1FNqS4S6dzh_2xMUGz0LayIUCZmkbHYioFgdldaX_9cfPx_PCtYSRVGXVK3yqo6PEzEWxiCu3CtQYJTpka_CxOMSYH0KHIkOqcZPTz3bL_dn1EA6sfyLmlKC0GRJoavGF0fZcg4VhutNBj-cs2CisX8bquuS=w624-h468-no?authuser=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2534" y="2480290"/>
            <a:ext cx="2002936" cy="150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lh3.googleusercontent.com/c7z0Vsw5c4vF1WfNLcqmq_Hsi_vROfh9DBqXfNBmm_QH9UEkBooK-6iNX20cbK6XqYqveWGiPvtPF7tHzEteE8He3DlydAtqs-VWu9bSrmuFpCgRNsw8s_UEipx1qAohuMn7MzjP6hV4q3RWy9nBM4GQ6vma-yIIfQ7lY-3Wy6VEa67oafxpGNOfbxSP0T50Do7pd4tjVnL5pkeuD4X7NloqaBNveLv_kIWXcDM7Yl_H62A9RfWs2TGwka_U27HFUsBS76pUx-jbSoAHcDVcGpmdVr9pC7MssFt9ZG5C6LBc2UZJHepn0J8XOrTltq2YLW6d2ELxW2dHi83eQd6Ou-xMOhEMj6zHAtVFBKpnjblb0-L1ijIsG5rgxZ8sZJp6LRqAQVk1MKCxZalb5VeapWun_BUOq_SoRK4vSGkA2NRi89Z6QXI995tgVzYUxhDtCVjILniMxes4juds910_p5cA9mPQO84fkzJNt4sGvSxMUYzB2oKZOeVqA1fRm4WyY-HtUjLtd2ef39lTOYsVMeeznCYoLAJJ3KCUP6KcQ_VAXiP9o7tzXBbkdypmkMo6r3Sb0SSYzWYVydhyEUCzgsGrGm8BRRbLHpxuOqiRwW1ohsAMphH0Na2X4p4z5IJptPnMFTe5zJv_RL4Y_W5Fb2Oill1RId-YTBd3_dF3BLKlLkKt6ON5xnyX82BX=w624-h468-no?authuser=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97" y="2480290"/>
            <a:ext cx="2026286" cy="151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lh3.googleusercontent.com/__pjsCm5TlhQnCguymQHxD9Vp3NDsPUKCeacbhzS4q2sxThq4NTEtCh9Du5k5_2ALFN8woKicUNGhPmYQuhb6yiZkPvRbf9GTqqCvzj_EtakN1a-y0593fJD8DQOWdHVptNDWUEY3aJ2XEPAo71TiHKb_EyAbwyfqO3w818DxplkYMuHFK8wggFCIvTZ9QHGpJ7rxI1HLSc4kXkrY25x7nqUCTYk7zrSXP3rclV_EPYfJ7FyIpwyEzscC4_KMVrpqiGAYVRHseR98bqPtfKqSCjdbg7-V8twqs_a9nrCvrNh8dgYI_YdkemaR_zWci0I5dN1DDWBo2g7ybdbnI1xgSBlGGKd4A9WZB2rPgjkUrtTzl7KK2FuuW4RyHyKplfodWXlZVUoBG33G-U_hoajU6bm2ELUD57SKfl6a9BgJroSjESyr8ANi7G2B7lj0XwdTBKSW-OFc_pzZmcrAw4B8FKZffCgu0xZP8s7gBo1DiJUnDQ44D28dfac6Clna-ZNaT3T1-QYe4R77d76Rgox8eKQYfQSra5sZ8E44r0UO81ytr4CYA6n3bRT_fNIQYUDU1xUUNYquKgxLmGwCHs57oEE6qprbL3fWF1sc6HBooqTGmMhV1ZMj3t3uEIREs2Dyn10jPn8yvtT_Av2a6mj3qLEAfE6PasQLzDHODqu18huQVcrgvTJJWs95AFM=w612-h459-no?authuser=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125" y="4463056"/>
            <a:ext cx="2914420" cy="218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lh3.googleusercontent.com/hDIGxMvOtjZRVoPL8EYwsFCPtaFBeowGEe-AbEDk3LQ-p_EOoEhnYG-RamrK6oXY1kXCyuFCKyW6uFa-Dx3xlh_VvhOLDWPKqazcXHzzrTWwMvwMXt-bft_2_gwafYaPUvbi_PT8HXCRG0iwlpknzO2th7hO_2MPeD1eKCzEZFabhyYGo_aLOc9ZSo5q8auBHimxwFJF5a3NfNwGlp0jST9LnEYb5C7RlvmJUU836pPCcXA3p4EhOnbzV-wGhN5xU5fyEGNSuBIkCww3s2QJWVI9TlEQJ8ienEH0YyoUSQYLjwDaZdZ_ZE_tVZlPlwArNhruGD0t8nRmwGLhrcQ8ngM4rWdOYkfRyHr1pzPQiA2evlScr7gFpaokoM66UsbV_rQGXcOLxAQHqS52S1mvSWRHjZRuT46VxxhgZkOUB5Ezr6lTICVNqbAYp78OsuDkPGZ67keWD-8U5p-iE3MagnUBTdu6qr6C2IbciTO1jCJjoNfPyD2z0q7hlqojby2l7coK9PutZYev00N_U0jtnrvb7sOlRsnQC7FBohyrdhiSD5thXmJ2PqvjbpQZhtUpzAnPCoWyW7OKbO6thWBrYlxfvvGNJbe-ysXWhWaIlJDAKWbXZVUon4H1bHg_EGnIV5xQeFIWWDdI7mEtTERiSl8jAloci6HJ8VinThuGYABZStoKB7FsXTLJVQ3V=w612-h459-no?authuser=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422" y="2498862"/>
            <a:ext cx="1983123" cy="148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76682" y="4099526"/>
            <a:ext cx="2158908" cy="287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7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2055" y="906318"/>
            <a:ext cx="10515600" cy="1325563"/>
          </a:xfrm>
        </p:spPr>
        <p:txBody>
          <a:bodyPr>
            <a:no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Пошиття одягу для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хлопчика (сорочка та штани):</a:t>
            </a:r>
            <a:b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викроюємо сорочку для хлопчика та оздоблюємо по планці, горловині та манжетам українською тасьмою;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робимо декоративні китиці із ниток муліне;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 небесно-блакитного атласу вирізаємо та зшиваємо широкі штани-шаровари, оформлюючи низ та пояс кулісою.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12" descr="https://lh3.googleusercontent.com/NCOv1pwbtiCbZy33fDPbyLfeVm1DdznIQZf7W5jjR-mUGNsZVxyahKA0XX4UOpw1CV0ttmOdvwpAklLZb3goHgKQKK-hSG9FFhlTNIvf59ymj1800bfoN_kIL-kaUGTmntuL6RfDom1zr8ILgBguBt1Q_KO15rdM5loFqrSvCeqV83qA8Q_95SBHuTcdKoEiQPoY89Aexmj3tFqlkBK7F7WKjHItWRo13ay_oCjcBYd1HED4u6VhYtYPWg27PbTz9vyEDiwjtfhaKKFgEuR21495G5jwhTntDAupwjsXpzJZWkuZRqKDHXNKmAbR6zu5D7icqyWE4uo315iqzWiohaxmQLekC5gZ2jtY5wxZ3HoFU1K-zMIeEfA-9DtmqsmoGGI_NNM-nOf1U4LwnqXikKKneNmtzkUuQm4Tw__rxJ3n3wkmyzkx6cgPGMaKnwaLjL33qMEY4KY80CZdHyNUSkY2cbmDBM6cZGquCr75gPVsABTfCHbMzJrl3kdQXpLhquL0bwxaE4FsbQF8GaX4jghb0CndoLmRcz4FVOgGQiy3gcecagpLfMSN5rGOjYPKJzDLt0zDsshtUmE2isexIi89FdoNPD_lMuDAJ6m6mn1olsRr1xfEM7uR8PPPoF61l1Sp7mhMwOmNyvHUqyBpe4tzwj7P5AvdKcD5e1HdH8SjoPYqyjTl2a0NL1rk=w351-h468-no?authuser=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352" y="2434719"/>
            <a:ext cx="326350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https://lh3.googleusercontent.com/WV7t0gh_mRKZrzraOlgPDaEE8mYrb2dzbw--4YJObxcvB9iQ72LgtPdO9R0RF_MVWHc62NLLK6j5JUZvBKOiPC2yfr4sH4et7ISjkDQcWdDzjEInd3eTXeNu2w0oJ4pvf4ToJWhNZFEHRaPSeOZ2u3-Lo_VFKpSrwHSY6y0taeFcF5VWZ5zYnwLNWrt9cbt-xgpLnsF4eAM9xcWNrE1eV-n6mP8ai9lrSgL2hJNTESYs8Z0PHhswHaAJqjpIz2HzkTaa8dBdAKFVBaiW1IossrYmg6n7a0-nFv0g9IG-Mr78gyMYLbDZenbZnITc6wtY4VOKUaOsenfZy4_z4YlarLKctyWXgmLTzEY9YZ1JKOYhgVGwdgEW87Ce3v_KMxqW85y4lJ7a9M-141tgOJVeWDmCQ-YjDZregQkxP0NGRnEy7bZshCJijpCqn3SbEtvGZxeOmfP8fWweJRxutmxaT-Ntkq-3DpJQqRFMgukDCBpzI00V4ofh04-Uw8YMAyO-qlA0gdK8Fv6XvGMrm8FmZEPoEnPU8yQu1ApcHLncBrXx5RbGbmSv1siLeo8ou6nL-qEWBaAjvG_VNrI9VnrlrpX40ukUJEnzZts-iuU6VXhA_Ii9UvbXV5_na8FiipJPsRr5XPJ5Cu4pC1zA8tnqemeMsOh6N3n1bhQFj3zEhlEdEQAT25fZPONko9cv=w624-h468-no?authuser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044" y="3569517"/>
            <a:ext cx="3172397" cy="237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s://lh3.googleusercontent.com/0k-D3OxKc7ZbKqAgqbt3ypvtOfVeZZn0t95prM2xa7_I1mE0DITiyPinDQrFVkp8KpeB0NnZ-BxA_uq-nNV4ox4b1AdTH-RsCEcQ5AQFLKnAYBcZ_5zpq4KR00L71BLrzbv5voY6i96SiNRzb7KCUiUDeAY75Mk1bEw-Jg48-rG333EA8I6C2LxdMp_gLyQEMwtIwK1fNZV5lLRplW6lmRpsqvLvyzIh7fSbb9st7Hs3PoiTv4sPUSWJker_oJNk_kPh_waMGF62TUFeRpao-LtJRVZPv_NFpfz6ZuN5FkpgdZgzZQ-g1KKf_R_nHgNAibgQVQnGc2hP3UEo4FY2-utw2NM4v9osBa1TqPpL3wzjuAjFs2qFOTNmnFEZAsTDY__vPSvok27QYO056rv5NSV2qSMThi-Zljuz_ruYuUwNzUFn-dxBDxXifFY70wIfDjR5lAe4h-IhdX8avj6z8Ns_PGFBTQZRrtjRNI7qGxSCWnCM4K_tZ4Frn0z_sJflur2eHMvF5hsHsm4BKrUwsr6-3546qohHJsDlgl703-lAZFDdB-BCYWdq0LhVqf9W6lBL0rjJebEB-8PWLdo9wjON5OkOxd62tA3ZFrZZKxf91Tf1rQM7f4hcH39qw2sfCnAsgcgpNgxEh9QkAgk5uhiNtjYhfD2Ivj07J14VwfsTAop3fc5wvTNAowB_=w624-h468-no?authuser=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" y="4833147"/>
            <a:ext cx="2467786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s://lh3.googleusercontent.com/LD7HsGJH0IvljOlgNwlEMENZvHaQ0hlMpgtKiY4vXs7kqiFVC5iqSSgHWSvjX6gSptUFhd84MbnWvBHxPZsXT0cYQviym7H9Gf_K2yh31NmrjG9frUjpEoneqqEntA9PY90-oBnyEcx4p4PtvNYIS2SGBrq2F5PVKhJgqwGC8gxSvW8KpzesmbABha3ToRklRvt8GshQl4AcvfvsKYOkMxaW5N6eqnPpy1QHJ2DKzxs1gntGqHFgzq9-5mz8sk9YjfSF0oUqpjUPjyAKW9xPanwfzAdHdUOdFVD0pIIwkS0dwU_Vo6Jdz-FtbxSLWowax0t7GY8U0vZZpE6yHuLLaJJo51OzS_3udpWRBwjH3m2dBqgbVsE23Rx1K0pDnZQl0hLJm80WzPlOR7RigzPFNO0damXOfMkiHD9IVijS63qeqDvVM2eR2GF-_ID8oDhWqEh45qDtM1CPauwInrqh1acUK7ho7-00ENcBFcRZVYrfBP-KjynSW17oxt__rkd1ZR_thLD80bW3Cc8SmX5fcUUWLDLN5J_ZL0j9NjVmIv_PPVt-IdAfVjzDydQt_CZuKz86ZiWkuLIcrFAMvyKbkQvKzCPEG2Y3uZ-Mf9i72hExaPmui4iBpVUj4hP3SAVHF5TGZ_Q2Iw7VPb4CCfFK9ashoZ2bB279-R29kITTSlg7QaipmpiKAQeMxQRP=w351-h468-no?authuser=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03" y="2644977"/>
            <a:ext cx="2467785" cy="184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09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9637" y="73660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черевичків та їх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оздоблення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обводимо шаблони  чобітків на фетр;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вирізаємо деталі виробу по контуру;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зшиваємо ручними петельними стібками;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наповнюємо чобітки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синтепухом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оздоблюємо виріб декоративною фурнітурою.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637" y="2667052"/>
            <a:ext cx="4272491" cy="320436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594" y="2662234"/>
            <a:ext cx="2403277" cy="32043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635" y="736600"/>
            <a:ext cx="2980267" cy="2235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337" y="3548455"/>
            <a:ext cx="3090864" cy="231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0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1619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 квітів із </a:t>
            </a:r>
            <a:r>
              <a:rPr lang="uk-UA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фоамірану</a:t>
            </a:r>
            <a:r>
              <a:rPr lang="uk-UA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вінка:</a:t>
            </a:r>
            <a:br>
              <a:rPr lang="uk-UA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листках </a:t>
            </a:r>
            <a:r>
              <a:rPr lang="uk-UA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фоамірану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допомогою лекал розмічаємо пелюстки та листя для квітів;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придаємо форму пелюсткам та листю на прасці;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 маси для ліплення формуємо середини квітів;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з’єднуємо елементи квітів.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/>
              <a:t/>
            </a:r>
            <a:br>
              <a:rPr lang="uk-UA" sz="2800" dirty="0"/>
            </a:br>
            <a:r>
              <a:rPr lang="uk-UA" sz="2800" dirty="0" smtClean="0"/>
              <a:t/>
            </a:r>
            <a:br>
              <a:rPr lang="uk-UA" sz="2800" dirty="0" smtClean="0"/>
            </a:br>
            <a:endParaRPr lang="ru-RU" sz="2800" dirty="0"/>
          </a:p>
        </p:txBody>
      </p:sp>
      <p:pic>
        <p:nvPicPr>
          <p:cNvPr id="1026" name="Picture 2" descr="https://lh3.googleusercontent.com/j4zkK_dC7Tqo-Z5CGY2obm08e32NWyxpHGHkHmku8FZxIIfwDzuLZFDh9M1n28HrKucRcSCaDgnv168s-h4SY-8yO7oCYX1g5u9syccKJkhFlqZEdTTzmOalktJ7mefhQ4ZX5gJMDvpGg-9oXpX0Y0_-muY0d24AQThq3wVTyuD2Qz8MXSfvO_RfJ-GkxMBCf4kuRDMdQ7_4jF0IBW_7NK_OnIjU04FFo3MxdXrrR5TCHkpFTnpSrlnZjyCEpy7usSyE-1rDisGTmpOTribjJjiuDCZEb2uYgfKjOaFjUS35X9K1pNOe8tvdWk9664Hqtox5jhb8njgcY8l2eGTmpJriyYqqU8DdjWXEUhm21qQ5Rp8BOivirTFZ1HBP9Y6MtisTem_8l9uT5BH9kSiz2Vp0oneOtcKiQzQjyGwU8qyv6XtmgfS_8xn27H6yS_MUyHAQkigP-2Q0Fcx4CaF9ixxaa2s9gZ6CYyFBGUFoYqLO-BBErOXnsnPq0jZH-fYmdXtWHTTfJD-32wseGfaoUvvHY3rmWzSLfEiUDr2hqUH9_pYjc-9-qgEpMWg3WqnldPXTx2JLMqyf9PkGcT18DiRqJuSTeUyJKrqEQfQ06g2eTCLtcmTimDHDBI-1wNHEz4HXhmt5pOcaMJoBN7c0djJUAApn30FVfArnh35YwGyCkaE4JvRtS6b0TONJ=w624-h468-no?authuser=0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8" t="6357" r="13304"/>
          <a:stretch/>
        </p:blipFill>
        <p:spPr bwMode="auto">
          <a:xfrm>
            <a:off x="1145964" y="2541760"/>
            <a:ext cx="2428510" cy="206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3.googleusercontent.com/Juf92F367p3lKGY8gAgXVZ_EbelXWognAbTM94ZK_thjvbshxP-OyhJ39xZzsRmfkmUkJo2IsQLZ-8iP9m3-9qdswhNeT_YbfVeaLdrlPxDHbx_g5hQHsuTtPSSLH4cFiRbmKnLqM_8lYUqyODen8YDvOeVv7PPzEIhmFHiPA1cvp1KKIUd3--QNIvSJfi0O0yX7tlVJxuUjj-Kw-x8xWgUIctOg7l2URZ7pzF1swEV5rUt5SSrZOz6csiY3MRzuV5K9UEZGYByuUc6gQSe5twrSV9XFBp4mXu-jBX6N0BL_o-QZKjxBmnSWuFuYy3D1JaI4iIoDEEOUmoEfKu0S1L67ONDwJhPo4vUim8OUDzxe577ZxpE8rLurGlQeHM6XJg-5s7jxIKoZAOvIlyYxOPhWDSrpLW_kxotoIBjSPyxEbTk9jma9hREsbOHUP1EZE3Dm95zE9Shkua5MJp7NnxXsQV1AIDmlPQjke7dF4RiRDrL2DWRQ5SUR21brOej4nwsOFExU4t-OoBGRO0VFjoXYOr0eHDVrDiRaaTVi0aH9IENZTmumRzuP6ehiPtTQimJWRRFAAh63e__VQKZWQIlj_p521ocaDsNyEEo9GEIzi4qkgLLKhPSK-vLukvJ5wZYXsCk-0z2n6ELg089En0wUYxQYR_wVJFe7R-QXxVmaCsiScBp0kdgLk8Rk=w624-h468-no?authuser=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3" t="2248"/>
          <a:stretch/>
        </p:blipFill>
        <p:spPr bwMode="auto">
          <a:xfrm>
            <a:off x="4134370" y="4781959"/>
            <a:ext cx="2401748" cy="190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h3.googleusercontent.com/YB2g_kwuDOwKSxrevR3uc0ixjYaZhf0d-vvvmHRl6S7uCgM0tByEY7R2Z05mf5ftB5P9nZhzWeEiFuLVC3zwne-Z36mtNNvrK66u525qVvEabsHh5t79Zdwbn0DCTLoGtvk6sQlRiRQ7TFMvlEVpzusirNKvYkYNUWEphnXCtd_Ls2Zsr8dYWLv9I1ARzdT0uwmPgGgS8-yT4x2jDkxJTh7iVHeSUTWvjyNAEOCH3Re9bTGnSjuWo90O3etDC2aBgpcGTMTsfEm2LU5B25xVum_p9Ism_DhyRsAcTXYLmFyHI0IHzcStYma3iZFjziQFh6HVm_N512feohcaypxfRIVJHGszRYXfHTbTPTY74cNOf6qG7AC4g2q1aQy8EeSGiynqulrrXsFY4QT8CQoJRxhh4fNEb1KUwMeFmgbw1t-LHqHP74NzIwn9GbPXb-1x9wY6LxfVFiQ_WPNBQTVrihpf8GCCGDcL5ZDf5ywUuPWTeQLWrNpLbXRMig784lAmUbUrVj1QMHW9zNJqfoGr0YP9QI5QlhTszYXwnGBnz448-zdCGCHbnlIRtU-lTMqyGlNvzcSgeVBGunVuU-HD5mACoaB6qn886XFvW6YWpDAD1FTnp-iM3zYo-BPfW2R750j06865yJn4EGH5B7DsbcKy_G3KoMSBjS3gLmanqxbcx4GyNTV7iM_NqUXU=w351-h468-no?authuser=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232" b="12298"/>
          <a:stretch/>
        </p:blipFill>
        <p:spPr bwMode="auto">
          <a:xfrm>
            <a:off x="4582295" y="2295345"/>
            <a:ext cx="1954533" cy="231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lh3.googleusercontent.com/0PqmGLZnTP75QCOAsTENcq9esCfrfu4TJVdX1M8JqV2QTejeLblIzYbGRb17PhemMHBMjxG2G3_vVALgr57-D1WANDtEBMzJtoBdZLPmW5IJJ0nRhXsAIdHIT272GDh8QO2wVKdJREB7VrqJ6AIVA63YD1tIm92SKmtxIr5gxU49brMv9dqkHe3PXxJC6ffLELa4om1INMkmj_pwwTmtsSvo3gU-mvKyt4tPITIQZ7DsE0ug70OCIK07RFplRBlwNEUv-2aWePBlJfUV2Lg2uEfATBsi7X2zRgXEcHHWIYQIe0PMDYklCVlDnk3ASZvF2nRB4FUJG0IYgX_lAVFzsSHvY-4FymIxsrf7Kxn4SuLlGLdn6HuvXHgXOOhtJJEXzCQqK43N0IXd4eFCFkbKy-o9J6lambI6VYR_wKD1Rh3mPJG4kxxY5x3IgdJMt2XWHEXCZFaMm5BftMW3mudpQ553LSgEXBCdc0fLtgbwbSPOB-hidl2tWhpNtrhl7pWJyZKCasY2vpgSEEwsvMlUcXDFWOMxM2KESWE3vID4ZDFILrNv2KxI1OXcUJKY6iKuW5sTEhjKKY2ZitK-Rp_Zq5CxqTxz7R-wLTfh5QtAKMO2TBOg6kYKjqGs2Yt0_i-NQaJ3ZxTzqx2Ps5vRs9vBpiLeLvG1k_VpVXl6AEbXcy3SsXt8KnxoGSqX6Tpq=w624-h468-no?authuser=0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8" t="3015" r="5109" b="5414"/>
          <a:stretch/>
        </p:blipFill>
        <p:spPr bwMode="auto">
          <a:xfrm>
            <a:off x="7145535" y="2621322"/>
            <a:ext cx="4395302" cy="362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66977" y="4460946"/>
            <a:ext cx="1926080" cy="256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7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5855" y="71416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sz="2800" dirty="0" smtClean="0"/>
              <a:t>  </a:t>
            </a:r>
            <a:r>
              <a:rPr lang="uk-UA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віночку:</a:t>
            </a:r>
            <a:br>
              <a:rPr lang="uk-UA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робимо основу віночка з паперу;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обмотуємо залишками тканини;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готову основу за допомогою </a:t>
            </a:r>
            <a:r>
              <a:rPr lang="uk-UA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термо-клея</a:t>
            </a: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кріпимо листя та квіти.</a:t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https://lh3.googleusercontent.com/g35gHKzWCE7fTEJM9b4BJJQ2cxVcnpFVpJCHtwFWFWWRhIeW8GFwJaNVaHEJhop0nwg7VSRl-T00YIsPqpovVaCD1S0EdXg7IailG3ezBA-SrOHwatZwpvSHQm18bOydr780pwxvBkb_RJpLYSPjTtkE8xTQJvvPLex_nwqxNdU9kcwkVcLhPRUe3VgOiOBAvDB_-AYeVFZ1E6SajgCC7vCWzbioZJbb9zyzZzUFiD0iKTHogyzUp9JuJT66nuBnQtShHcu22bNS1350OacfDwVgoPQbbRFCRehGzNRKje87tOb0FqDOmrozmaX9PHppyFStUUXWbjXmYPwc9Y4vjJXQlcCd-9c-08K4h32XelYf68cL3Pehx9ZuotSQFSGAftMI3F-WpprA71grucQ7Emlq2_mpy3ZamykHU79SZTOO7UJcrVYXZxRFHIvpvxJgg0F3EXavKvFyMvojhfbQGR6M_QSaY7EZgOtL1Iw6SL5-OfAaotYLoqq920lvGV7ZuRxsDgJz0HR7qxFGE9d8dCX4Cfgh0_d2blFPL2YtG08eoy8bSiNs93CO2V1hRWL8EpGMsScowfxwcKuX8eyUGgammnQdRoT9GMLwZFdFcEzW_3Lit_F-VwXXe5XIF2rGI_rOjIP18yS5837rwHy086j4mWBpzql3w91pykfzG_vlKkxIoeN6lEq9jpkr=w624-h468-no?authuser=0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92" y="1746145"/>
            <a:ext cx="2263030" cy="169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lh3.googleusercontent.com/Wr6WHCA9ZqRWpJF-xPDT0pnEQhAKAmUOcN5rxp6iZ3PcyyJ7hOZalWlnfvuTImTTz6V3e19kCzPbEK-zwX_2qJzC5wlpKX8mxFt969n1iZAtWt1avlKURwWyOiz96DWEUB_yXvTnHpPSELtRuH1SdKt_vh8J6VOibZKoi-8txlPFpVN-lNw-R8ImiHzda25DtLiLX7uiOP-CIf4WvXqK3M5Cx1cVyNaCnCi9TRfTBdDOevjhCzfmtcUJyBUDLU3GgDNDNKmOylyULivoPE-HuGpwesTMYIcM5knSLj8VPKvV3fHEcWvJ9Kqtzw3cQ_YNPAt2gMk9XAl4O17WjWl0WzNL5q4IJCWxI8sY9bSHeHiF842L9lbT7OkWQR-uhuqc-8lBYlf0bBVBVOeSnmcuGjRyTxLI8oMYTrIjLY9JTXehHLkayyTk9dC_f80r6Jo367CIgxB0I64COadIEmkAGcuJP2nE-oiYL-WvmSsGRm6A9YEDp3he7bNP_7dgBgvLhdXDrA3s2qjHhQZvJkRYOnd4ibIfGd8fPuD3_w8bEKMZpDTI0h9NpcYsRW6BXebAljiWxYrLuo4quE7VOLTQsiBdKtMFlCj_zubRoy46wg0r9tF5EaGGYiyOoJmRIgGfAlgO5DoOQ8tS4yjqhD256A6yPmODDqnffk_3z3aK0nEFHwK3Kt_97tD2l7iG=w624-h468-no?authuser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819" y="2196132"/>
            <a:ext cx="2611967" cy="195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lh3.googleusercontent.com/3udiB5wsULfNlZp3MDXqVETbAbfMTCXrkXzRh_CBI1aqDSpAajdopBz5Wk8pbsEpb4uG8gP1G-w551WaJd9YW0WJa7ZT0U-nAaq3Hb1Mj_HcQvs5-q0KIZ9yT3Ktw0cyyezt3aaqDvMXY7dkdVwqOMiADpZyZkis5YrsR5ogtJ6s3Xy4dR0NpV9W5HkZxBzJRzyCtESmyoj-pfrZ3jPEI-BEkzBIB6yZ4IJHd390qKhJn5GjWLl7iuUocveF-nxlSeAz3PbioIqGSrMkCAEsske2rWnZXyhV6F6jJxNjeZ9QniLWJZ9Gde8t1urbP99wOFbHrOF8E-CwwHJ77R6TH1LQuRBQz55YDFChmj_ewjlogs8o_7o6NuSozPlP_0BuGiYsHIfz-j4y_-BiPRSiJxC8XbgPDduchAS55bL0n_0Iy_y5sVL6RIqr_GSN8e5ZGLuBC_vTvS-LJuifzctg6nSXkFOXH45SD0Z_q0sozb5nwKvpnFLj7mQitdRvu9svMLHpMfX-nfompE4QOitRwI_ioG85DvVa0M_b3ohJP1FKjd2CVthiPWsBEPDsOVYy0hUUfwWapIPNJKb9HtRGjZ7FFoGdgfL63K4B34z6-6YHiocuKvBAT1_NqpNlut_zqiliWRK4HqIcz0oLKwrEMQZE5Eo9H-HKruBaoPR3AOx3gTCvOt07kjhgq7qa=w624-h468-no?authuser=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849" y="1791870"/>
            <a:ext cx="2130425" cy="159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lh3.googleusercontent.com/uxmn0tAu3SnPtRin7gQ8lO1bPRj67VxcPLfXHpuFqwaWrpoQi2bgORkah7rFnF0IDK_vAAqgsL7WFetbGhDDUKsNcs4zTAiI_5nDG7uEp6yizuCiL_iTsoUzVjJ_fVd1TA8KA4DEMn7ZvUbN_U0mK2WJFIeCXXXbj-Y6ukraJVaSFhVH_Lpz85xb6hnyrCDpM7zTmCE0AFvVUGMjs_H-pQ2gblds3of2uS2bNoXV9fafv7rR4A_GwWeyBdvL7hMgMoco9YQGc5Kr3anmGpZAqMagEVU28g8I8YW1O0bjO9o3quPE-IoE8m_Qhn7W57HU3CvE4otVqDFGoWVMrfGqLlUJe44K7wCAfjps594K2sh7hVjOpq28bbr_Z9vxqB8E4dH28mr6JNS2JrTSDUaJJfUllpBCoSHz9T2gCaY9ALkwn9y75y1SLWALeWHbnGSC3grDrZM51CMHoLgDmAuKezilcVdAsWSDdgJnBuYhjczH4zPF8xW-TO4CXuVNA8ij04rI7rn1qT8qizGVetyiE0wk3rEzi-IiOO770ebTN0l5nAiDs--WwztWs4lrgc9dawhXIsh5uweTEj2Ik__HrL1qMB4UVqbe9VwRSFD3qb11RFaBKewGR3PgrXLfmP4BtfXNLE2gnvf1t9X65UZYvwBK52K4PNDBVX6ioV1LM-oyz3MBehcUAlkxzX9j=w351-h468-no?authuser=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97193" y="2102988"/>
            <a:ext cx="1711325" cy="2281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lh3.googleusercontent.com/2SHHEC_jx3iIfaFKNJK6YH_mYsPnIxqFIZB3w0MpYKpUjl_RqLky-BLLP-qCp0fcDu-PKF5bhBMzXfsggiJHZwjn8ntukgR0XkkFp_dLAbQIaGjg8LN-GDDTQ3cTk94HvFubJdl6o20f11p4hD_ynLuLM8fT-rAxrUYAm44H-MpZ3iwFhxzCSaQOljbsSG_jFj6dHlo3VNFo9T9bRtkdJZTgr0JxHc1R3_xTDzX4D-1HHcE6zCH10Qf6o1ScyMp7Rxfh3E4LV0JedH0VL0bhqpEzM2LgGiE7RkEIuIh1NeMQyDSehUCQDhsK8Tp9MDrWCUx7bcNbinLSh9CJgFsjHYnYvmdF4mRcMBtL4o3BwcYtORTXAAAmKQMDIw0hSlNXkvcVs7vDoZjMc9AlcNJpxjMW0v9j2WMCn61QcXLCzZXLb2ZdGvURcaqRn704cFTH_B1ElSHhxgXaVqjo5S-gS47aRvYx4BBzmj9epOrlbMY6QYYq0QLalsU8wbZwedj8GyGbngqCvipHbyncbwOepluzYM1jakh2x0YQFRPzQLKkEhfvXkL-mFxgjZQFz9q3Q2-dWIgHUdE3alkGDHHHZdi-vvJunPucFNrwUtpq8n6cTeGrGHJAv8r20-B6VEOl7Z4Hetm9GoSMjNOLXeWbokoXGd2s23h8T-FECHkoZAEUTstFypsPFpMChQPS=w351-h468-no?authuser=0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0" b="26037"/>
          <a:stretch/>
        </p:blipFill>
        <p:spPr bwMode="auto">
          <a:xfrm>
            <a:off x="4394331" y="3777257"/>
            <a:ext cx="2717641" cy="270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s://lh3.googleusercontent.com/inPFGCC3Suhqbkgdo59yhGi5-x_fvcUKhM1O5EKKjxMQsObHiVu7t0DTjdb8qrEuZT6Y8LYcemTloDJcmCazGA5McNPcGLgYcVN4WkIMy8uag-6CW-RsCBRs4ev5Pe_bHbdkFZdYgq2rUYjoSLlft9JQezc6FALZBUlxAUpTfi0dgCspkNFmcFq-JvoGGQ7REO3zgZYqlBvKNW1OVkLec2E8MQtceukVUs9bUAyDm-kxcTO8E9y9w2zO3HYBcFvgGW3H47VVNaDEwDNhSXYOBmZZbGODE2hcenyYZ6cV5kfTbsEviNtaBWgwdJxiign5rjI-eTfue5cerGnNbEAjpimvL7pULUvK1qzZKPFDgAbZP5w0aGAjyNXHDMxCBaRjkBMq3MjMhtsXlIpQyX_HtOGa6KC7qbn1kPRaG9u_rez8UpTp9Rz9rG6JyLXXV0OCYdZGpmh0i2uDX3Qi0aJEHyJBNH9rFW_WjbiXbZyrp9IZcUr9MjmrURuuBFOVoygr2gt0u0SqPiJsdvmZesDHWDKQBStXtgKdA7P4zCFa9ly_1q3ubQxY6Khae5TqKSkr7O-xPltV839M78Ch_IqDyoWvNSPGv2ZytQtlR669Pqd8mcko-a3X6jU7Sn_amOG2M4NSCVUtrNzg9Musj3p9r1opZeF380SKChPQGn_9m9SXaMRgbN2eNOjWlLJO=w351-h468-no?authuser=0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09" r="874"/>
          <a:stretch/>
        </p:blipFill>
        <p:spPr bwMode="auto">
          <a:xfrm>
            <a:off x="989324" y="3909919"/>
            <a:ext cx="2262875" cy="255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s://lh3.googleusercontent.com/WcYFSw59esiAI_mnc__VUAEju6ondUSmOmFdynWzNIpdHMQ6XocNxNPkb7cIeC3j595YwsQ35dyOLIVOAP47Usvyhuj1-ou5IBvFiWp16dgLREs5Ep2n0jscpcYipQDFZYF23vPIuU-1SFwDisRjz-4htyJnAr4-PqvViFAZuTtj7chnqAlDCQ6Jc2oZd3JLojC9Xca1QRThmi6R2iV8sqrakiyyHVcryA4N7J-iP1jHnfXb1LTlye-Xxl0MQUlqFn2Rw9lua3QlquUhReltMVlymmt9bELU8bTm8RroXdRDuCUAizOwpiHaN7qSojiaYVXGrJYLdRJeWHSZYQAtTsJQPaAtq8Rt4heDhJshMgEReQRvjFOMlhCRUmWPA9zcQ89AF2OIGQa-G6DO3hxrWVW6e88fTgYiCx98yj-GyqISnEdOJeSmBHQD2NB9qBYKfRZC7DZkspqF9b5buJ3R5cE1KPOjV_dLAxVbDgUF-vVPllZhZ9kRKPGDsSaUH2OFnrZY5pfGuIcdjNA2Vh_1mZuUEI1MmFoDOKItLQHRHPsHtYKU8XvP0JPNA_NWp1z3VzjdgE4BUiSOFC1YQ9x8tyb_gBYsOV9VL4_Snb_iEpg80SOnnm6N9XiwC_40IMMkIYjDNgEd2BCN1ovKRjZU5zcDMsW3EYzY3MBkwlAm8rmxY9XQVgyueYLJP-l9=w351-h468-no?authuser=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470590" y="1637064"/>
            <a:ext cx="1893250" cy="2524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ttps://lh3.googleusercontent.com/18gOC4QojkxPY03pA0XmXZ-UXWPnwrQEwMdMKlSqPZturFJ1by9HqZlvvQaZytD4qlqAHrIypunKwqPjZFYyMvkdZ3uY5vmu6N5PKn8Mqr0wFRgNfn-tNOhRXHS3KmYNqHe_1fRoqKbolJCM0lCFOWPTLlNCte4uqriGqIPiLMNweTREloY17Ddbk22H1UKyDEeEtL5aHh8QjnMxCYOzUTyPoZilicsPWhE9s2ph10_npDPPToTTma-qb63TBvRbZKFqbGOfCbH0MFnXGuu4y67HmUUJ7hxHiZ5Ts_cbm7WG2utHFN7JWlGLy6jIpZe-yx6TlZQ0INnrOKo9zlSqOAyaRwFLU9QRT-EhyhX9gVbos5_w4gfpfHMMux-ltEbnlqJxkpveQJOZWOzahSNfE7ByQzH50DOeerM3HYVFTWLCXbF0QqkV-t4pMGeayy2K5cV6i4Pc2yANaZNLzX1sJ-uJAPGKj87BC67mrkgHvo2cvmI5R2AJ0522yKV7CQQUnZpHNjMOS0go7pL8vmK42u7fDCQAlyEtHEN-UKVnCoacJhVKdRxB0q2bb3nqN0UYAwXv9m0GYxUusgOuJwDAs0Xtll10aE0NvRHb3aw3DlmPktJQxpyboeBbY05F0j-Fv0dSkXSiLGFTQJBBRT1hH-PTQLakNfcxqPkeGveAiabsk_GTJa22FfN1-KeW=w624-h468-no?authuser=0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497" b="15487"/>
          <a:stretch/>
        </p:blipFill>
        <p:spPr bwMode="auto">
          <a:xfrm>
            <a:off x="8103153" y="4353213"/>
            <a:ext cx="3250647" cy="211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72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6411"/>
            <a:ext cx="10515600" cy="1325563"/>
          </a:xfrm>
        </p:spPr>
        <p:txBody>
          <a:bodyPr>
            <a:no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волосся, очей та губ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для волосся використовуємо нитки зі светра (вторинна сировина);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намотуємо нитки необхідної довжини;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формуємо зачіски.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66925"/>
            <a:ext cx="2819400" cy="375920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600" y="2066925"/>
            <a:ext cx="2743200" cy="2057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154" y="2470725"/>
            <a:ext cx="4053610" cy="30402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600" y="4359276"/>
            <a:ext cx="27432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63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637" y="22658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Остаточне оздоблення виробу. Формування лялькової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композиції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10" r="-2199"/>
          <a:stretch/>
        </p:blipFill>
        <p:spPr>
          <a:xfrm>
            <a:off x="3300845" y="1202926"/>
            <a:ext cx="5219700" cy="516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94" r="-1004"/>
          <a:stretch/>
        </p:blipFill>
        <p:spPr>
          <a:xfrm>
            <a:off x="838200" y="1250012"/>
            <a:ext cx="4000500" cy="46475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989" y="1303954"/>
            <a:ext cx="6124811" cy="4593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22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901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Керівники проекту</a:t>
            </a:r>
            <a:endParaRPr lang="ru-RU" sz="3600" dirty="0">
              <a:solidFill>
                <a:srgbClr val="FF00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" t="15001" r="12917" b="2221"/>
          <a:stretch/>
        </p:blipFill>
        <p:spPr>
          <a:xfrm>
            <a:off x="2124940" y="1225202"/>
            <a:ext cx="7143751" cy="521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73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109" y="93806"/>
            <a:ext cx="10515600" cy="1325563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Висновки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7363" y="1479261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uk-UA" dirty="0" smtClean="0"/>
              <a:t>	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Творчий проект дозволив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охопити і втілити в життя широке коло дитячих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мрій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фантазій, набути кожному вихованцю 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власного досвіду пізнавальної, практичної, творчої діяльності,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розвити потенційні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здібності й нахили,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підвищити  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 культури,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реалізувати 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особистісні інтереси шляхом соціальної взаємодії з однолітками, в атмосфері доброзичливості, взаємодопомоги, толерантності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Учням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була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надана можливість для самовизначення, духовного зростання, підготовки до активної професійної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діяльності. 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Вони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опанували 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технологію креслення, моделювання, конструювання, цілеспрямований процес  виготовлення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виробів з різноманітних  сучасних матеріалів, використання вторинної сировини.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Уся 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спрямована на розвиток творчої особистості, її ініціативи з урахуванням потреб і здібностей. Внаслідок саме такої організації діяльності дітей 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виникла можливість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зацікавити їх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корисною справою,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спонукати їхнє 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прагнення до творчості та самовиявленню особистості засобами </a:t>
            </a:r>
            <a:r>
              <a:rPr lang="uk-UA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-ужиткового мистецтва.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48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254</Words>
  <Application>Microsoft Office PowerPoint</Application>
  <PresentationFormat>Широкоэкранный</PresentationFormat>
  <Paragraphs>45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Times New Roman</vt:lpstr>
      <vt:lpstr>Тема Office</vt:lpstr>
      <vt:lpstr>ЧАРІВНИЙ ЛЯЛЬКОВИЙ СВІТ презентація  творчого проекту</vt:lpstr>
      <vt:lpstr>Мета проекту:  - ознайомити учнів з різними видами декоративно-ужиткового мистецтва, народної творчості і ремесел; - вдосконалення практичних вмінь і навичок в швацькій справі; - виховання поваги до народних звичаїв та традицій.   Вид проекту: творчий.</vt:lpstr>
      <vt:lpstr>Етапи проекту:</vt:lpstr>
      <vt:lpstr>Проектна композиція та моделі –аналоги: - для виготовлення композиції декоративно-ужиткового призначення використовуємо швацькі текстильні матеріали, декоративну оздоблювальну фурнітуру , сучасні прикладні матеріали (фоаміран та фетр), синтетичні наповнювачі (синтепон, синтепух). З метою здешевлення виробів, формування економічного мислення та шанобливого ставлення до навколишнього середовища можливе використання вторинної сировини. Презентуємо  фото моделей-аналогів, які виготовлені в межах проекту по подібній технології. </vt:lpstr>
      <vt:lpstr>Формування голови та рис обличчя: - намотуємо синтепон для виготовлення голови, підставляючи невеликий шматок для носу; - натягуємо капронові колготки; - прошиваємо та формуємо ніс, щічки, рот; - підтягуємо підборіддя </vt:lpstr>
      <vt:lpstr>Виготовлення тулубів та кінцівок лялькової композиції: - робимо каркас рук з дроту; - обмотуємо смужкою синтепону; - одягаємо капронові колготки на заготовку; - прошиваємо кожен палець, зап’ястя; - кріпимо руки до тулубу. </vt:lpstr>
      <vt:lpstr>Вишивка сорочки шовковими стрічками для дівчинки: - викроюємо сорочку з білої бавовняної тканини; - розмічаємо місто розташування квітів; - червоною шовковою стрічкою  вишиваємо, спочатку, квітку по колу,  потім жовту серединку і зелене листя (ширина стрічки 5 мм)  </vt:lpstr>
      <vt:lpstr>Пошиття одягу для дівчинки (спідниця та сорочка): - зметуємо то зшиваємо на швейній машині вишиту сорочку ; - по горловині та рукавах  прошиваємо кулісу та протягуємо шнур; - нижній зріз верхньої спідниці оброблюємо косою бейкою, а нижньої мереживом; - верхні краї спідниць оформлюємо кулісами та протягуємо шнур. </vt:lpstr>
      <vt:lpstr>Пошиття одягу для хлопчика (сорочка та штани): - викроюємо сорочку для хлопчика та оздоблюємо по планці, горловині та манжетам українською тасьмою; - робимо декоративні китиці із ниток муліне; - з небесно-блакитного атласу вирізаємо та зшиваємо широкі штани-шаровари, оформлюючи низ та пояс кулісою. </vt:lpstr>
      <vt:lpstr>Виготовлення черевичків та їх оздоблення: - обводимо шаблони  чобітків на фетр; - вирізаємо деталі виробу по контуру; - зшиваємо ручними петельними стібками; - наповнюємо чобітки синтепухом; -  оздоблюємо виріб декоративною фурнітурою. </vt:lpstr>
      <vt:lpstr>Виготовлення квітів із фоамірану для вінка: - на листках фоамірану за допомогою лекал розмічаємо пелюстки та листя для квітів; - придаємо форму пелюсткам та листю на прасці; - з маси для ліплення формуємо середини квітів; - з’єднуємо елементи квітів.   </vt:lpstr>
      <vt:lpstr>  Формування віночку:  - робимо основу віночка з паперу;  - обмотуємо залишками тканини;  - на готову основу за допомогою термо-клея  кріпимо листя та квіти.   </vt:lpstr>
      <vt:lpstr>Виготовлення волосся, очей та губ: - для волосся використовуємо нитки зі светра (вторинна сировина); - намотуємо нитки необхідної довжини; - формуємо зачіски. </vt:lpstr>
      <vt:lpstr>Остаточне оздоблення виробу. Формування лялькової композиції. </vt:lpstr>
      <vt:lpstr>Презентация PowerPoint</vt:lpstr>
      <vt:lpstr>Керівники проекту</vt:lpstr>
      <vt:lpstr>Висновки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ЛЯЛЬКОВА КРАЇНА</dc:title>
  <dc:creator>Елена Морозова</dc:creator>
  <cp:lastModifiedBy>Елена Морозова</cp:lastModifiedBy>
  <cp:revision>55</cp:revision>
  <dcterms:created xsi:type="dcterms:W3CDTF">2020-06-05T18:40:06Z</dcterms:created>
  <dcterms:modified xsi:type="dcterms:W3CDTF">2020-06-16T08:45:16Z</dcterms:modified>
</cp:coreProperties>
</file>