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5" r:id="rId5"/>
    <p:sldId id="264" r:id="rId6"/>
    <p:sldId id="263" r:id="rId7"/>
    <p:sldId id="267" r:id="rId8"/>
    <p:sldId id="266" r:id="rId9"/>
    <p:sldId id="268" r:id="rId10"/>
    <p:sldId id="269" r:id="rId11"/>
    <p:sldId id="257" r:id="rId12"/>
    <p:sldId id="258" r:id="rId13"/>
    <p:sldId id="259" r:id="rId14"/>
    <p:sldId id="260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22561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2507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86220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74688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8662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2074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4430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39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0884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6774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23002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5FF4B-AFD1-42CB-AC80-4E0A777CFE4C}" type="datetimeFigureOut">
              <a:rPr lang="uk-UA" smtClean="0"/>
              <a:t>31.10.2020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AF94C-0A59-4533-A6ED-91F8D06D1B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5564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.pn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microsoft.com/office/2007/relationships/hdphoto" Target="../media/hdphoto9.wdp"/><Relationship Id="rId4" Type="http://schemas.microsoft.com/office/2007/relationships/hdphoto" Target="../media/hdphoto1.wdp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894" y="195416"/>
            <a:ext cx="11753384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uk-UA" sz="60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«ОЙ, </a:t>
            </a:r>
            <a:r>
              <a:rPr lang="ru-RU" sz="60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ВАРЕНИКИ, </a:t>
            </a:r>
            <a:r>
              <a:rPr lang="ru-RU" sz="6000" b="1" i="1" dirty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sz="6000" b="1" i="1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60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ВАРЕНИКИ </a:t>
            </a:r>
            <a:r>
              <a:rPr lang="ru-RU" sz="6000" b="1" i="1" dirty="0">
                <a:solidFill>
                  <a:srgbClr val="C00000"/>
                </a:solidFill>
                <a:latin typeface="Georgia" panose="02040502050405020303" pitchFamily="18" charset="0"/>
              </a:rPr>
              <a:t>– </a:t>
            </a:r>
            <a:r>
              <a:rPr lang="ru-RU" sz="60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БОЖІ ХВАЛЕНИКИ»</a:t>
            </a:r>
            <a:endParaRPr lang="uk-UA" sz="6000" b="1" i="1" dirty="0">
              <a:latin typeface="Georgia" panose="02040502050405020303" pitchFamily="18" charset="0"/>
            </a:endParaRPr>
          </a:p>
        </p:txBody>
      </p:sp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Украинский Орнамент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42" b="100000" l="887" r="982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22" y="1532745"/>
            <a:ext cx="5433646" cy="523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Українська кухня — Вікіпедія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2740" r="981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181" y="3225162"/>
            <a:ext cx="4797326" cy="3592518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44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Рецепт: галушки украинские - Словарик гурмана - Sm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4996749" y="28441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Вареники з капустою - покроковий рецепт з фото"/>
          <p:cNvSpPr>
            <a:spLocks noChangeAspect="1" noChangeArrowheads="1"/>
          </p:cNvSpPr>
          <p:nvPr/>
        </p:nvSpPr>
        <p:spPr bwMode="auto">
          <a:xfrm>
            <a:off x="2120656" y="188225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Вареники з капустою - покроковий рецепт з фото"/>
          <p:cNvSpPr>
            <a:spLocks noChangeAspect="1" noChangeArrowheads="1"/>
          </p:cNvSpPr>
          <p:nvPr/>
        </p:nvSpPr>
        <p:spPr bwMode="auto">
          <a:xfrm>
            <a:off x="2273056" y="203465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ВАРЕНИКИ С МЯСОМ — Каталог рецептов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42"/>
          <a:stretch/>
        </p:blipFill>
        <p:spPr bwMode="auto">
          <a:xfrm>
            <a:off x="1025576" y="-56528"/>
            <a:ext cx="5076529" cy="418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Супер Вареники с рыбой рецепт с фото по Украински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56" b="13342"/>
          <a:stretch/>
        </p:blipFill>
        <p:spPr bwMode="auto">
          <a:xfrm>
            <a:off x="6254505" y="23772"/>
            <a:ext cx="5346532" cy="35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Вареники с маком (Dumplings with Poppy Seeds) - Вкусные заметки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" r="8319" b="18230"/>
          <a:stretch/>
        </p:blipFill>
        <p:spPr bwMode="auto">
          <a:xfrm>
            <a:off x="6270994" y="3563435"/>
            <a:ext cx="5386909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Вареники с горохом - Вареники, Украинская кухня - Простые рецепты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" r="3848"/>
          <a:stretch/>
        </p:blipFill>
        <p:spPr bwMode="auto">
          <a:xfrm>
            <a:off x="1042062" y="4106174"/>
            <a:ext cx="5076532" cy="272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802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Удивительная Альберта: Варениковое сумасшествие | Вики-трэвел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4" b="96508" l="833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154" b="2745"/>
          <a:stretch/>
        </p:blipFill>
        <p:spPr bwMode="auto">
          <a:xfrm>
            <a:off x="2404989" y="27992"/>
            <a:ext cx="5844942" cy="6756234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929811" y="2929811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493656" y="1420657"/>
            <a:ext cx="2629533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i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центральній площі містечка </a:t>
            </a:r>
            <a:r>
              <a:rPr lang="uk-UA" i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Глендон</a:t>
            </a:r>
            <a:r>
              <a:rPr lang="uk-UA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канадській провінції Альберта поставлений пам'ятник... варенику. </a:t>
            </a:r>
            <a:r>
              <a:rPr lang="uk-UA" i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«Скам'янілий» кулінарний </a:t>
            </a:r>
            <a:r>
              <a:rPr lang="uk-UA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шедевр має висоту </a:t>
            </a:r>
            <a:endParaRPr lang="uk-UA" i="1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i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uk-UA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метрів і важить </a:t>
            </a:r>
            <a:endParaRPr lang="uk-UA" i="1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i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2700 </a:t>
            </a:r>
            <a:r>
              <a:rPr lang="uk-UA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кілограмів.</a:t>
            </a:r>
            <a:endParaRPr lang="en-US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91803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810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929811" y="2929811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Единственный памятник варенику в Украине уже снесли - Новости Украины.  Главное™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9" r="10012"/>
          <a:stretch/>
        </p:blipFill>
        <p:spPr bwMode="auto">
          <a:xfrm>
            <a:off x="2711547" y="95731"/>
            <a:ext cx="5680349" cy="6638544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91803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81902" y="1576992"/>
            <a:ext cx="2639712" cy="3352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Єдиний </a:t>
            </a:r>
            <a:r>
              <a:rPr lang="uk-UA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Україні пам'ятник українському </a:t>
            </a:r>
            <a:r>
              <a:rPr lang="uk-UA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варенику </a:t>
            </a:r>
            <a:r>
              <a:rPr lang="uk-UA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був встановлений в Черкасах у вересні 2006 р. біля готелю </a:t>
            </a:r>
            <a:r>
              <a:rPr lang="uk-UA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uk-UA" i="1" dirty="0" err="1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Росава</a:t>
            </a:r>
            <a:r>
              <a:rPr lang="uk-UA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uk-UA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(заслужений художник України Іван </a:t>
            </a:r>
            <a:r>
              <a:rPr lang="uk-UA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Фізер</a:t>
            </a:r>
            <a:r>
              <a:rPr lang="uk-UA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i="1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19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929811" y="2929811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91803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Дончанин установил мировой рекорд в скорости поедания вареников: 100 штук  за 5 минут 33 секунды- фото | Репортер U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8" r="20762"/>
          <a:stretch/>
        </p:blipFill>
        <p:spPr bwMode="auto">
          <a:xfrm>
            <a:off x="2381519" y="27992"/>
            <a:ext cx="7736258" cy="6368494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39417" y="6366895"/>
            <a:ext cx="97131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1" dirty="0" smtClean="0">
                <a:effectLst/>
                <a:latin typeface="Georgia" panose="02040502050405020303" pitchFamily="18" charset="0"/>
              </a:rPr>
              <a:t>Фестиваль </a:t>
            </a:r>
            <a:r>
              <a:rPr lang="ru-RU" i="1" dirty="0" err="1" smtClean="0">
                <a:latin typeface="Georgia" panose="02040502050405020303" pitchFamily="18" charset="0"/>
              </a:rPr>
              <a:t>фігур</a:t>
            </a:r>
            <a:r>
              <a:rPr lang="ru-RU" i="1" dirty="0" smtClean="0">
                <a:latin typeface="Georgia" panose="02040502050405020303" pitchFamily="18" charset="0"/>
              </a:rPr>
              <a:t> </a:t>
            </a:r>
            <a:r>
              <a:rPr lang="ru-RU" i="1" dirty="0" err="1" smtClean="0">
                <a:latin typeface="Georgia" panose="02040502050405020303" pitchFamily="18" charset="0"/>
              </a:rPr>
              <a:t>зі</a:t>
            </a:r>
            <a:r>
              <a:rPr lang="ru-RU" i="1" dirty="0" smtClean="0">
                <a:latin typeface="Georgia" panose="02040502050405020303" pitchFamily="18" charset="0"/>
              </a:rPr>
              <a:t> </a:t>
            </a:r>
            <a:r>
              <a:rPr lang="ru-RU" i="1" dirty="0" err="1" smtClean="0">
                <a:latin typeface="Georgia" panose="02040502050405020303" pitchFamily="18" charset="0"/>
              </a:rPr>
              <a:t>снігу</a:t>
            </a:r>
            <a:r>
              <a:rPr lang="ru-RU" i="1" dirty="0" smtClean="0">
                <a:latin typeface="Georgia" panose="02040502050405020303" pitchFamily="18" charset="0"/>
              </a:rPr>
              <a:t> </a:t>
            </a:r>
            <a:r>
              <a:rPr lang="ru-RU" b="0" i="1" dirty="0" smtClean="0">
                <a:effectLst/>
                <a:latin typeface="Georgia" panose="02040502050405020303" pitchFamily="18" charset="0"/>
              </a:rPr>
              <a:t>в ТК «</a:t>
            </a:r>
            <a:r>
              <a:rPr lang="ru-RU" b="0" i="1" dirty="0" err="1" smtClean="0">
                <a:effectLst/>
                <a:latin typeface="Georgia" panose="02040502050405020303" pitchFamily="18" charset="0"/>
              </a:rPr>
              <a:t>Буковель</a:t>
            </a:r>
            <a:r>
              <a:rPr lang="ru-RU" b="0" i="1" dirty="0" smtClean="0">
                <a:effectLst/>
                <a:latin typeface="Georgia" panose="02040502050405020303" pitchFamily="18" charset="0"/>
              </a:rPr>
              <a:t>». </a:t>
            </a:r>
            <a:r>
              <a:rPr lang="ru-RU" b="0" i="1" dirty="0" err="1" smtClean="0">
                <a:effectLst/>
                <a:latin typeface="Georgia" panose="02040502050405020303" pitchFamily="18" charset="0"/>
              </a:rPr>
              <a:t>Зліпили</a:t>
            </a:r>
            <a:r>
              <a:rPr lang="ru-RU" b="0" i="1" dirty="0" smtClean="0">
                <a:effectLst/>
                <a:latin typeface="Georgia" panose="02040502050405020303" pitchFamily="18" charset="0"/>
              </a:rPr>
              <a:t> </a:t>
            </a:r>
            <a:r>
              <a:rPr lang="ru-RU" b="0" i="1" dirty="0" err="1" smtClean="0">
                <a:effectLst/>
                <a:latin typeface="Georgia" panose="02040502050405020303" pitchFamily="18" charset="0"/>
              </a:rPr>
              <a:t>зі</a:t>
            </a:r>
            <a:r>
              <a:rPr lang="ru-RU" b="0" i="1" dirty="0" smtClean="0">
                <a:effectLst/>
                <a:latin typeface="Georgia" panose="02040502050405020303" pitchFamily="18" charset="0"/>
              </a:rPr>
              <a:t> </a:t>
            </a:r>
            <a:r>
              <a:rPr lang="ru-RU" b="0" i="1" dirty="0" err="1" smtClean="0">
                <a:effectLst/>
                <a:latin typeface="Georgia" panose="02040502050405020303" pitchFamily="18" charset="0"/>
              </a:rPr>
              <a:t>снігу</a:t>
            </a:r>
            <a:r>
              <a:rPr lang="ru-RU" b="0" i="1" dirty="0" smtClean="0">
                <a:effectLst/>
                <a:latin typeface="Georgia" panose="02040502050405020303" pitchFamily="18" charset="0"/>
              </a:rPr>
              <a:t> </a:t>
            </a:r>
            <a:r>
              <a:rPr lang="ru-RU" b="0" i="1" dirty="0" err="1" smtClean="0">
                <a:effectLst/>
                <a:latin typeface="Georgia" panose="02040502050405020303" pitchFamily="18" charset="0"/>
              </a:rPr>
              <a:t>пам’ятник</a:t>
            </a:r>
            <a:r>
              <a:rPr lang="ru-RU" b="0" i="1" dirty="0" smtClean="0">
                <a:effectLst/>
                <a:latin typeface="Georgia" panose="02040502050405020303" pitchFamily="18" charset="0"/>
              </a:rPr>
              <a:t> Варенику</a:t>
            </a:r>
            <a:r>
              <a:rPr lang="ru-RU" sz="2400" b="0" i="1" dirty="0" smtClean="0">
                <a:effectLst/>
                <a:latin typeface="Georgia" panose="02040502050405020303" pitchFamily="18" charset="0"/>
              </a:rPr>
              <a:t>.</a:t>
            </a:r>
            <a:endParaRPr lang="uk-UA" sz="2400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872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929811" y="2929811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91803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Весела Абетка. Читанка. РЕКОРДИ І НЕЗВИЧАЙНІ ФАКТИ ЗІ СВІТУ ВАРЕНИКІВ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" t="3550" r="6158" b="3248"/>
          <a:stretch/>
        </p:blipFill>
        <p:spPr bwMode="auto">
          <a:xfrm>
            <a:off x="1161553" y="0"/>
            <a:ext cx="6889918" cy="6843678"/>
          </a:xfrm>
          <a:prstGeom prst="ellipse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098404" y="855487"/>
            <a:ext cx="312321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i="1" dirty="0" err="1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Золотий</a:t>
            </a:r>
            <a:r>
              <a:rPr lang="ru-RU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вареник» 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спеціальний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нагрудний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знак для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кращих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кулінарів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кондитерів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України</a:t>
            </a:r>
            <a:r>
              <a:rPr lang="ru-RU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Кругла </a:t>
            </a:r>
            <a:r>
              <a:rPr lang="ru-RU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 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нагороди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виконана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зі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срібла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925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проби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Сам же </a:t>
            </a:r>
            <a:r>
              <a:rPr lang="ru-RU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i="1" dirty="0" err="1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Золотий</a:t>
            </a:r>
            <a:r>
              <a:rPr lang="ru-RU" i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вареник»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зроблений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золота 583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проби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як і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його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кружечок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обрамляє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емалі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начебто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тарілку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поклали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маленький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золотий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вареник). Сам вареник по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канві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тарілки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обсипаний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"алмазами" з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цирконію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38 штук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діаметром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один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міліметр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кожний</a:t>
            </a:r>
            <a:r>
              <a:rPr lang="ru-RU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27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929811" y="2929811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91803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Вареники В Духовке С Картошко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552" y="118753"/>
            <a:ext cx="8804359" cy="660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141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Народна архітектура давнього українського села або як облаштовували своє  житло наші предки у різних регіонах (фото) - ВСВІТІ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813" y="273133"/>
            <a:ext cx="9541734" cy="631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404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ращі страви української кухні: рецепт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0" t="312" b="11462"/>
          <a:stretch/>
        </p:blipFill>
        <p:spPr bwMode="auto">
          <a:xfrm>
            <a:off x="1063692" y="160338"/>
            <a:ext cx="6868102" cy="560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Рецепт: галушки украинские - Словарик гурмана - Sm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Галушки на сметане - пошаговый рецепт с фото на Повар.ру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7" t="11274" r="12777" b="11913"/>
          <a:stretch/>
        </p:blipFill>
        <p:spPr bwMode="auto">
          <a:xfrm>
            <a:off x="6733309" y="2716480"/>
            <a:ext cx="4655127" cy="351509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079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Рецепт: галушки украинские - Словарик гурмана - Sm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Новости мира - В Канаде расследуется факт кражи вареников на Рождество из  Украинской католической церкви - 112 Украин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583" y="310892"/>
            <a:ext cx="9469937" cy="620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0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Рецепт: галушки украинские - Словарик гурмана - Sm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 descr="Дюшвара — Турция | Этносфера — традиции, обычаи, символика, магия народов  мира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875" r="99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162" y="225631"/>
            <a:ext cx="9822358" cy="561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524497" y="5842660"/>
            <a:ext cx="597328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000" i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Дюш-вара</a:t>
            </a:r>
            <a:endParaRPr lang="en-US" sz="4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06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Рецепт: галушки украинские - Словарик гурмана - Sm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4996749" y="28441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Презентация PowerPoint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85" b="97345" l="897" r="977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10" y="51198"/>
            <a:ext cx="6638307" cy="672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Чого не слід робити на спадний Місяць - Езотерика - TCH.ua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36" t="26766" r="28031" b="24105"/>
          <a:stretch/>
        </p:blipFill>
        <p:spPr bwMode="auto">
          <a:xfrm>
            <a:off x="7719159" y="1710047"/>
            <a:ext cx="3970775" cy="377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80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Рецепт: галушки украинские - Словарик гурмана - Sm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4996749" y="28441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0" name="Picture 4" descr="Вареники з сиром рецепт - як готувати смачні вареники з сиром — УНІАН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5" t="6116"/>
          <a:stretch/>
        </p:blipFill>
        <p:spPr bwMode="auto">
          <a:xfrm>
            <a:off x="4049485" y="1728437"/>
            <a:ext cx="7232073" cy="498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Особливості зберігання кисломолочного сиру — Зоря Полтавщини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/>
          <a:stretch/>
        </p:blipFill>
        <p:spPr bwMode="auto">
          <a:xfrm>
            <a:off x="612775" y="128114"/>
            <a:ext cx="4454191" cy="260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598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Рецепт: галушки украинские - Словарик гурмана - Sm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4996749" y="28441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Вареники з капустою - покроковий рецепт з фото"/>
          <p:cNvSpPr>
            <a:spLocks noChangeAspect="1" noChangeArrowheads="1"/>
          </p:cNvSpPr>
          <p:nvPr/>
        </p:nvSpPr>
        <p:spPr bwMode="auto">
          <a:xfrm>
            <a:off x="2120656" y="188225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Вареники з капустою - покроковий рецепт з фото"/>
          <p:cNvSpPr>
            <a:spLocks noChangeAspect="1" noChangeArrowheads="1"/>
          </p:cNvSpPr>
          <p:nvPr/>
        </p:nvSpPr>
        <p:spPr bwMode="auto">
          <a:xfrm>
            <a:off x="2273056" y="203465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8" name="Picture 10" descr="Тушеная капуста без масла - пошаговый рецепт с фото на Повар.ру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89" b="96667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0" b="4771"/>
          <a:stretch/>
        </p:blipFill>
        <p:spPr bwMode="auto">
          <a:xfrm>
            <a:off x="7056425" y="2520101"/>
            <a:ext cx="4311533" cy="420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ак варить вареники с картошкой 🥝 сколько минут варятся с творогом, с  вишне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06" y="2260395"/>
            <a:ext cx="6166332" cy="438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Капуста белокочанная | Просто Есть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510" l="9904" r="899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12" r="9533"/>
          <a:stretch/>
        </p:blipFill>
        <p:spPr bwMode="auto">
          <a:xfrm>
            <a:off x="6128782" y="0"/>
            <a:ext cx="3199057" cy="308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793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-2836505" y="2929812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Купить скинали Украинские орнаменты - 2 стра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5" b="7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7265" r="7778" b="19061"/>
          <a:stretch/>
        </p:blipFill>
        <p:spPr bwMode="auto">
          <a:xfrm rot="16200000">
            <a:off x="8210709" y="2957804"/>
            <a:ext cx="6830008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Рецепт: галушки украинские - Словарик гурмана - Sm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Проект з трудового навчання на тему: «Вареники - Божі хваленики » —  презентация на Slide-Share.ru 🎓"/>
          <p:cNvSpPr>
            <a:spLocks noChangeAspect="1" noChangeArrowheads="1"/>
          </p:cNvSpPr>
          <p:nvPr/>
        </p:nvSpPr>
        <p:spPr bwMode="auto">
          <a:xfrm>
            <a:off x="4996749" y="28441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Вареники з капустою - покроковий рецепт з фото"/>
          <p:cNvSpPr>
            <a:spLocks noChangeAspect="1" noChangeArrowheads="1"/>
          </p:cNvSpPr>
          <p:nvPr/>
        </p:nvSpPr>
        <p:spPr bwMode="auto">
          <a:xfrm>
            <a:off x="2120656" y="188225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Вареники з капустою - покроковий рецепт з фото"/>
          <p:cNvSpPr>
            <a:spLocks noChangeAspect="1" noChangeArrowheads="1"/>
          </p:cNvSpPr>
          <p:nvPr/>
        </p:nvSpPr>
        <p:spPr bwMode="auto">
          <a:xfrm>
            <a:off x="2273056" y="203465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Рецепт: Вареники с вишней без косточки готовим дома - фото / видео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0" b="3918"/>
          <a:stretch/>
        </p:blipFill>
        <p:spPr bwMode="auto">
          <a:xfrm>
            <a:off x="377580" y="0"/>
            <a:ext cx="5724525" cy="520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ареники з полуницею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6" r="4818"/>
          <a:stretch/>
        </p:blipFill>
        <p:spPr bwMode="auto">
          <a:xfrm>
            <a:off x="6171712" y="2034659"/>
            <a:ext cx="5594034" cy="4862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Як правильно вибирати полуницю: 3 поради Юлії Панкової - Главред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023" b="95115" l="1006" r="988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069" y="152535"/>
            <a:ext cx="3764248" cy="188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Вишні, користь вживання вишень, вміст вітамінів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57" b="91388" l="1786" r="939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50" r="7057" b="9843"/>
          <a:stretch/>
        </p:blipFill>
        <p:spPr bwMode="auto">
          <a:xfrm>
            <a:off x="1674420" y="5040302"/>
            <a:ext cx="3206337" cy="181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6011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92</Words>
  <Application>Microsoft Office PowerPoint</Application>
  <PresentationFormat>Широкоэкранный</PresentationFormat>
  <Paragraphs>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Georgia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Осадчий</dc:creator>
  <cp:lastModifiedBy>User</cp:lastModifiedBy>
  <cp:revision>18</cp:revision>
  <dcterms:created xsi:type="dcterms:W3CDTF">2020-10-27T19:05:56Z</dcterms:created>
  <dcterms:modified xsi:type="dcterms:W3CDTF">2020-10-31T19:18:13Z</dcterms:modified>
</cp:coreProperties>
</file>