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61" r:id="rId3"/>
    <p:sldId id="262" r:id="rId4"/>
    <p:sldId id="263" r:id="rId5"/>
    <p:sldId id="264" r:id="rId6"/>
    <p:sldId id="265" r:id="rId7"/>
    <p:sldId id="268" r:id="rId8"/>
    <p:sldId id="266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5592"/>
    <a:srgbClr val="003374"/>
    <a:srgbClr val="FFFFFF"/>
    <a:srgbClr val="173A8D"/>
    <a:srgbClr val="D6DEEA"/>
    <a:srgbClr val="9F9289"/>
    <a:srgbClr val="E2DEDB"/>
    <a:srgbClr val="F1F1F1"/>
    <a:srgbClr val="3A5896"/>
    <a:srgbClr val="1D3C7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198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0000"/>
            <a:ext cx="7886699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811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2251816" y="3234669"/>
            <a:ext cx="4640366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Name of presentation</a:t>
            </a:r>
            <a:endParaRPr lang="en-US" b="1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Рисунок 3" descr="ÐÐ¾Ð²âÑÐ·Ð°Ð½Ðµ Ð·Ð¾Ð±ÑÐ°Ð¶ÐµÐ½Ð½Ñ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7081" y="1960605"/>
            <a:ext cx="5280455" cy="305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8411"/>
            <a:ext cx="7535047" cy="611894"/>
          </a:xfrm>
        </p:spPr>
        <p:txBody>
          <a:bodyPr>
            <a:noAutofit/>
          </a:bodyPr>
          <a:lstStyle/>
          <a:p>
            <a:pPr algn="r"/>
            <a:r>
              <a:rPr lang="en-US" sz="4800" b="1" dirty="0" smtClean="0">
                <a:solidFill>
                  <a:schemeClr val="bg1"/>
                </a:solidFill>
              </a:rPr>
              <a:t>     The game “Pop-corn’’    </a:t>
            </a:r>
            <a:endParaRPr lang="en-US" sz="4800" dirty="0">
              <a:solidFill>
                <a:schemeClr val="bg1"/>
              </a:solidFill>
            </a:endParaRPr>
          </a:p>
        </p:txBody>
      </p:sp>
      <p:grpSp>
        <p:nvGrpSpPr>
          <p:cNvPr id="140" name="Group 37"/>
          <p:cNvGrpSpPr>
            <a:grpSpLocks/>
          </p:cNvGrpSpPr>
          <p:nvPr/>
        </p:nvGrpSpPr>
        <p:grpSpPr bwMode="auto">
          <a:xfrm flipH="1" flipV="1">
            <a:off x="3813410" y="1111662"/>
            <a:ext cx="4663324" cy="1129029"/>
            <a:chOff x="1344" y="1152"/>
            <a:chExt cx="68265" cy="4027"/>
          </a:xfrm>
        </p:grpSpPr>
        <p:sp>
          <p:nvSpPr>
            <p:cNvPr id="141" name="AutoShape 22"/>
            <p:cNvSpPr>
              <a:spLocks noChangeArrowheads="1"/>
            </p:cNvSpPr>
            <p:nvPr/>
          </p:nvSpPr>
          <p:spPr bwMode="gray">
            <a:xfrm>
              <a:off x="1344" y="1152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2" name="AutoShape 23"/>
            <p:cNvSpPr>
              <a:spLocks noChangeArrowheads="1"/>
            </p:cNvSpPr>
            <p:nvPr/>
          </p:nvSpPr>
          <p:spPr bwMode="gray">
            <a:xfrm>
              <a:off x="1392" y="1188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3" name="Text Box 24"/>
            <p:cNvSpPr txBox="1">
              <a:spLocks noChangeArrowheads="1"/>
            </p:cNvSpPr>
            <p:nvPr/>
          </p:nvSpPr>
          <p:spPr bwMode="gray">
            <a:xfrm>
              <a:off x="66969" y="3532"/>
              <a:ext cx="2640" cy="16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</a:t>
              </a:r>
              <a:endParaRPr 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4" name="Group 38"/>
          <p:cNvGrpSpPr>
            <a:grpSpLocks/>
          </p:cNvGrpSpPr>
          <p:nvPr/>
        </p:nvGrpSpPr>
        <p:grpSpPr bwMode="auto">
          <a:xfrm>
            <a:off x="3429000" y="2276475"/>
            <a:ext cx="4857750" cy="552450"/>
            <a:chOff x="1356" y="1584"/>
            <a:chExt cx="3060" cy="348"/>
          </a:xfrm>
        </p:grpSpPr>
        <p:sp>
          <p:nvSpPr>
            <p:cNvPr id="145" name="AutoShape 25"/>
            <p:cNvSpPr>
              <a:spLocks noChangeArrowheads="1"/>
            </p:cNvSpPr>
            <p:nvPr/>
          </p:nvSpPr>
          <p:spPr bwMode="gray">
            <a:xfrm>
              <a:off x="1356" y="1584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/>
                </a:gs>
                <a:gs pos="100000">
                  <a:srgbClr val="92A1D0">
                    <a:gamma/>
                    <a:tint val="48627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6" name="AutoShape 26"/>
            <p:cNvSpPr>
              <a:spLocks noChangeArrowheads="1"/>
            </p:cNvSpPr>
            <p:nvPr/>
          </p:nvSpPr>
          <p:spPr bwMode="gray">
            <a:xfrm>
              <a:off x="1404" y="1620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>
                    <a:gamma/>
                    <a:tint val="66667"/>
                    <a:invGamma/>
                  </a:srgbClr>
                </a:gs>
                <a:gs pos="100000">
                  <a:srgbClr val="92A1D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7" name="Text Box 27"/>
            <p:cNvSpPr txBox="1">
              <a:spLocks noChangeArrowheads="1"/>
            </p:cNvSpPr>
            <p:nvPr/>
          </p:nvSpPr>
          <p:spPr bwMode="gray">
            <a:xfrm>
              <a:off x="1500" y="1620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to add Title</a:t>
              </a:r>
            </a:p>
          </p:txBody>
        </p:sp>
      </p:grpSp>
      <p:grpSp>
        <p:nvGrpSpPr>
          <p:cNvPr id="148" name="Group 39"/>
          <p:cNvGrpSpPr>
            <a:grpSpLocks/>
          </p:cNvGrpSpPr>
          <p:nvPr/>
        </p:nvGrpSpPr>
        <p:grpSpPr bwMode="auto">
          <a:xfrm>
            <a:off x="3429000" y="3038475"/>
            <a:ext cx="4857750" cy="552450"/>
            <a:chOff x="1356" y="2064"/>
            <a:chExt cx="3060" cy="348"/>
          </a:xfrm>
        </p:grpSpPr>
        <p:sp>
          <p:nvSpPr>
            <p:cNvPr id="149" name="AutoShape 28"/>
            <p:cNvSpPr>
              <a:spLocks noChangeArrowheads="1"/>
            </p:cNvSpPr>
            <p:nvPr/>
          </p:nvSpPr>
          <p:spPr bwMode="gray">
            <a:xfrm>
              <a:off x="1356" y="2064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0" name="AutoShape 29"/>
            <p:cNvSpPr>
              <a:spLocks noChangeArrowheads="1"/>
            </p:cNvSpPr>
            <p:nvPr/>
          </p:nvSpPr>
          <p:spPr bwMode="gray">
            <a:xfrm>
              <a:off x="1404" y="2100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1" name="Text Box 30"/>
            <p:cNvSpPr txBox="1">
              <a:spLocks noChangeArrowheads="1"/>
            </p:cNvSpPr>
            <p:nvPr/>
          </p:nvSpPr>
          <p:spPr bwMode="gray">
            <a:xfrm>
              <a:off x="1500" y="2100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to add Title</a:t>
              </a:r>
            </a:p>
          </p:txBody>
        </p:sp>
      </p:grpSp>
      <p:grpSp>
        <p:nvGrpSpPr>
          <p:cNvPr id="152" name="Group 40"/>
          <p:cNvGrpSpPr>
            <a:grpSpLocks/>
          </p:cNvGrpSpPr>
          <p:nvPr/>
        </p:nvGrpSpPr>
        <p:grpSpPr bwMode="auto">
          <a:xfrm>
            <a:off x="3409950" y="3724275"/>
            <a:ext cx="4857750" cy="552450"/>
            <a:chOff x="1344" y="2496"/>
            <a:chExt cx="3060" cy="348"/>
          </a:xfrm>
        </p:grpSpPr>
        <p:sp>
          <p:nvSpPr>
            <p:cNvPr id="153" name="AutoShape 31"/>
            <p:cNvSpPr>
              <a:spLocks noChangeArrowheads="1"/>
            </p:cNvSpPr>
            <p:nvPr/>
          </p:nvSpPr>
          <p:spPr bwMode="gray">
            <a:xfrm>
              <a:off x="1344" y="2496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/>
                </a:gs>
                <a:gs pos="100000">
                  <a:srgbClr val="92A1D0">
                    <a:gamma/>
                    <a:tint val="48627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4" name="AutoShape 32"/>
            <p:cNvSpPr>
              <a:spLocks noChangeArrowheads="1"/>
            </p:cNvSpPr>
            <p:nvPr/>
          </p:nvSpPr>
          <p:spPr bwMode="gray">
            <a:xfrm>
              <a:off x="1392" y="2532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>
                    <a:gamma/>
                    <a:tint val="66667"/>
                    <a:invGamma/>
                  </a:srgbClr>
                </a:gs>
                <a:gs pos="100000">
                  <a:srgbClr val="92A1D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5" name="Text Box 33"/>
            <p:cNvSpPr txBox="1">
              <a:spLocks noChangeArrowheads="1"/>
            </p:cNvSpPr>
            <p:nvPr/>
          </p:nvSpPr>
          <p:spPr bwMode="gray">
            <a:xfrm>
              <a:off x="1488" y="2532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to add Title</a:t>
              </a:r>
            </a:p>
          </p:txBody>
        </p:sp>
      </p:grpSp>
      <p:grpSp>
        <p:nvGrpSpPr>
          <p:cNvPr id="156" name="Group 41"/>
          <p:cNvGrpSpPr>
            <a:grpSpLocks/>
          </p:cNvGrpSpPr>
          <p:nvPr/>
        </p:nvGrpSpPr>
        <p:grpSpPr bwMode="auto">
          <a:xfrm>
            <a:off x="3409950" y="4486275"/>
            <a:ext cx="4857750" cy="552450"/>
            <a:chOff x="1344" y="2976"/>
            <a:chExt cx="3060" cy="348"/>
          </a:xfrm>
        </p:grpSpPr>
        <p:sp>
          <p:nvSpPr>
            <p:cNvPr id="157" name="AutoShape 34"/>
            <p:cNvSpPr>
              <a:spLocks noChangeArrowheads="1"/>
            </p:cNvSpPr>
            <p:nvPr/>
          </p:nvSpPr>
          <p:spPr bwMode="gray">
            <a:xfrm>
              <a:off x="1344" y="2976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8" name="AutoShape 35"/>
            <p:cNvSpPr>
              <a:spLocks noChangeArrowheads="1"/>
            </p:cNvSpPr>
            <p:nvPr/>
          </p:nvSpPr>
          <p:spPr bwMode="gray">
            <a:xfrm>
              <a:off x="1392" y="3012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9" name="Text Box 36"/>
            <p:cNvSpPr txBox="1">
              <a:spLocks noChangeArrowheads="1"/>
            </p:cNvSpPr>
            <p:nvPr/>
          </p:nvSpPr>
          <p:spPr bwMode="gray">
            <a:xfrm>
              <a:off x="1488" y="3012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to add Title</a:t>
              </a:r>
            </a:p>
          </p:txBody>
        </p:sp>
      </p:grpSp>
      <p:pic>
        <p:nvPicPr>
          <p:cNvPr id="4098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4809" y="1651773"/>
            <a:ext cx="4745937" cy="47459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378941"/>
            <a:ext cx="7114918" cy="801364"/>
          </a:xfrm>
        </p:spPr>
        <p:txBody>
          <a:bodyPr/>
          <a:lstStyle/>
          <a:p>
            <a:pPr algn="r"/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sz="4800" b="1" dirty="0" smtClean="0">
                <a:solidFill>
                  <a:schemeClr val="bg1"/>
                </a:solidFill>
              </a:rPr>
              <a:t>Matching</a:t>
            </a:r>
            <a:endParaRPr lang="en-US" sz="4800" dirty="0">
              <a:solidFill>
                <a:schemeClr val="bg1"/>
              </a:solidFill>
            </a:endParaRPr>
          </a:p>
        </p:txBody>
      </p:sp>
      <p:grpSp>
        <p:nvGrpSpPr>
          <p:cNvPr id="6" name="Group 40"/>
          <p:cNvGrpSpPr>
            <a:grpSpLocks/>
          </p:cNvGrpSpPr>
          <p:nvPr/>
        </p:nvGrpSpPr>
        <p:grpSpPr bwMode="auto">
          <a:xfrm>
            <a:off x="2322566" y="1169989"/>
            <a:ext cx="6425754" cy="3106739"/>
            <a:chOff x="891" y="887"/>
            <a:chExt cx="3797" cy="1957"/>
          </a:xfrm>
        </p:grpSpPr>
        <p:sp>
          <p:nvSpPr>
            <p:cNvPr id="153" name="AutoShape 31"/>
            <p:cNvSpPr>
              <a:spLocks noChangeArrowheads="1"/>
            </p:cNvSpPr>
            <p:nvPr/>
          </p:nvSpPr>
          <p:spPr bwMode="gray">
            <a:xfrm>
              <a:off x="1344" y="2496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/>
                </a:gs>
                <a:gs pos="100000">
                  <a:srgbClr val="92A1D0">
                    <a:gamma/>
                    <a:tint val="48627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4" name="AutoShape 32"/>
            <p:cNvSpPr>
              <a:spLocks noChangeArrowheads="1"/>
            </p:cNvSpPr>
            <p:nvPr/>
          </p:nvSpPr>
          <p:spPr bwMode="gray">
            <a:xfrm>
              <a:off x="1392" y="2532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>
                    <a:gamma/>
                    <a:tint val="66667"/>
                    <a:invGamma/>
                  </a:srgbClr>
                </a:gs>
                <a:gs pos="100000">
                  <a:srgbClr val="92A1D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5" name="Text Box 33"/>
            <p:cNvSpPr txBox="1">
              <a:spLocks noChangeArrowheads="1"/>
            </p:cNvSpPr>
            <p:nvPr/>
          </p:nvSpPr>
          <p:spPr bwMode="gray">
            <a:xfrm>
              <a:off x="891" y="887"/>
              <a:ext cx="3797" cy="989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4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  <a:r>
                <a:rPr lang="en-US" sz="2400" dirty="0" err="1" smtClean="0">
                  <a:solidFill>
                    <a:schemeClr val="bg1"/>
                  </a:solidFill>
                </a:rPr>
                <a:t>sprite</a:t>
              </a:r>
              <a:r>
                <a:rPr lang="uk-UA" sz="2400" dirty="0" smtClean="0">
                  <a:solidFill>
                    <a:schemeClr val="bg1"/>
                  </a:solidFill>
                </a:rPr>
                <a:t>, </a:t>
              </a:r>
              <a:r>
                <a:rPr lang="en-US" sz="2400" dirty="0" smtClean="0">
                  <a:solidFill>
                    <a:schemeClr val="bg1"/>
                  </a:solidFill>
                </a:rPr>
                <a:t>milk</a:t>
              </a:r>
              <a:r>
                <a:rPr lang="uk-UA" sz="2400" dirty="0" smtClean="0">
                  <a:solidFill>
                    <a:schemeClr val="bg1"/>
                  </a:solidFill>
                </a:rPr>
                <a:t>, </a:t>
              </a:r>
              <a:r>
                <a:rPr lang="en-US" sz="2400" dirty="0" smtClean="0">
                  <a:solidFill>
                    <a:schemeClr val="bg1"/>
                  </a:solidFill>
                </a:rPr>
                <a:t>pizza, </a:t>
              </a:r>
              <a:r>
                <a:rPr lang="en-US" sz="2400" dirty="0" err="1" smtClean="0">
                  <a:solidFill>
                    <a:schemeClr val="bg1"/>
                  </a:solidFill>
                </a:rPr>
                <a:t>french</a:t>
              </a:r>
              <a:r>
                <a:rPr lang="en-US" sz="2400" dirty="0" smtClean="0">
                  <a:solidFill>
                    <a:schemeClr val="bg1"/>
                  </a:solidFill>
                </a:rPr>
                <a:t> fries, porridge, </a:t>
              </a:r>
              <a:r>
                <a:rPr lang="en-US" sz="2400" dirty="0" err="1" smtClean="0">
                  <a:solidFill>
                    <a:schemeClr val="bg1"/>
                  </a:solidFill>
                </a:rPr>
                <a:t>yougurt</a:t>
              </a:r>
              <a:r>
                <a:rPr lang="en-US" sz="2400" dirty="0" smtClean="0">
                  <a:solidFill>
                    <a:schemeClr val="bg1"/>
                  </a:solidFill>
                </a:rPr>
                <a:t>, coca- cola, </a:t>
              </a:r>
              <a:r>
                <a:rPr lang="en-US" sz="2400" dirty="0" err="1" smtClean="0">
                  <a:solidFill>
                    <a:schemeClr val="bg1"/>
                  </a:solidFill>
                </a:rPr>
                <a:t>snaks</a:t>
              </a:r>
              <a:r>
                <a:rPr lang="en-US" sz="2400" dirty="0" smtClean="0">
                  <a:solidFill>
                    <a:schemeClr val="bg1"/>
                  </a:solidFill>
                </a:rPr>
                <a:t>, fish, soup, potato chips, apple, hamburger, pop-corn, tomato, juice</a:t>
              </a:r>
              <a:endParaRPr lang="uk-UA" sz="2400" dirty="0" smtClean="0">
                <a:solidFill>
                  <a:schemeClr val="bg1"/>
                </a:solidFill>
              </a:endParaRPr>
            </a:p>
            <a:p>
              <a:endParaRPr 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2507699" y="2934462"/>
          <a:ext cx="4237050" cy="2680008"/>
        </p:xfrm>
        <a:graphic>
          <a:graphicData uri="http://schemas.openxmlformats.org/drawingml/2006/table">
            <a:tbl>
              <a:tblPr/>
              <a:tblGrid>
                <a:gridCol w="2135537"/>
                <a:gridCol w="2101513"/>
              </a:tblGrid>
              <a:tr h="2457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HEALTHY FOOD</a:t>
                      </a:r>
                      <a:endParaRPr lang="uk-UA" sz="2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UNHEALTHY FOOD</a:t>
                      </a:r>
                      <a:endParaRPr lang="uk-UA" sz="2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4800" b="1" dirty="0" smtClean="0">
                <a:solidFill>
                  <a:schemeClr val="bg1"/>
                </a:solidFill>
              </a:rPr>
              <a:t>Make a sandwich</a:t>
            </a:r>
            <a:endParaRPr lang="en-US" sz="4800" dirty="0">
              <a:solidFill>
                <a:schemeClr val="bg1"/>
              </a:solidFill>
            </a:endParaRPr>
          </a:p>
        </p:txBody>
      </p: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3409950" y="1532237"/>
            <a:ext cx="4857750" cy="2391459"/>
            <a:chOff x="1344" y="2976"/>
            <a:chExt cx="3060" cy="348"/>
          </a:xfrm>
        </p:grpSpPr>
        <p:sp>
          <p:nvSpPr>
            <p:cNvPr id="157" name="AutoShape 34"/>
            <p:cNvSpPr>
              <a:spLocks noChangeArrowheads="1"/>
            </p:cNvSpPr>
            <p:nvPr/>
          </p:nvSpPr>
          <p:spPr bwMode="gray">
            <a:xfrm>
              <a:off x="1344" y="2976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8" name="AutoShape 35"/>
            <p:cNvSpPr>
              <a:spLocks noChangeArrowheads="1"/>
            </p:cNvSpPr>
            <p:nvPr/>
          </p:nvSpPr>
          <p:spPr bwMode="gray">
            <a:xfrm>
              <a:off x="1392" y="3012"/>
              <a:ext cx="2970" cy="11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9" name="Text Box 36"/>
            <p:cNvSpPr txBox="1">
              <a:spLocks noChangeArrowheads="1"/>
            </p:cNvSpPr>
            <p:nvPr/>
          </p:nvSpPr>
          <p:spPr bwMode="gray">
            <a:xfrm>
              <a:off x="1488" y="3012"/>
              <a:ext cx="2640" cy="121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 b="1" dirty="0" smtClean="0"/>
                <a:t>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Read an instruction and make a sandwich</a:t>
              </a:r>
              <a:endParaRPr lang="uk-UA" sz="24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1026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8333" y="2677297"/>
            <a:ext cx="4859259" cy="33157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257168"/>
            <a:ext cx="7886699" cy="210888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        What vegetable is it</a:t>
            </a:r>
            <a:r>
              <a:rPr lang="en-GB" sz="5400" b="1" dirty="0" smtClean="0">
                <a:solidFill>
                  <a:schemeClr val="bg1"/>
                </a:solidFill>
              </a:rPr>
              <a:t>?</a:t>
            </a:r>
            <a:endParaRPr lang="uk-UA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18983"/>
            <a:ext cx="7886699" cy="1540475"/>
          </a:xfrm>
        </p:spPr>
        <p:txBody>
          <a:bodyPr/>
          <a:lstStyle/>
          <a:p>
            <a:pPr algn="r"/>
            <a:r>
              <a:rPr lang="en-US" b="1" dirty="0" smtClean="0"/>
              <a:t>     </a:t>
            </a:r>
            <a:r>
              <a:rPr lang="en-US" b="1" dirty="0" smtClean="0">
                <a:solidFill>
                  <a:schemeClr val="bg1"/>
                </a:solidFill>
              </a:rPr>
              <a:t>Listening. “Vegetable soup”</a:t>
            </a:r>
            <a:r>
              <a:rPr lang="en-US" b="1" dirty="0" smtClean="0"/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3475853" y="4436848"/>
            <a:ext cx="4857750" cy="552450"/>
            <a:chOff x="1344" y="2976"/>
            <a:chExt cx="3060" cy="348"/>
          </a:xfrm>
        </p:grpSpPr>
        <p:sp>
          <p:nvSpPr>
            <p:cNvPr id="157" name="AutoShape 34"/>
            <p:cNvSpPr>
              <a:spLocks noChangeArrowheads="1"/>
            </p:cNvSpPr>
            <p:nvPr/>
          </p:nvSpPr>
          <p:spPr bwMode="gray">
            <a:xfrm>
              <a:off x="1344" y="2976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8" name="AutoShape 35"/>
            <p:cNvSpPr>
              <a:spLocks noChangeArrowheads="1"/>
            </p:cNvSpPr>
            <p:nvPr/>
          </p:nvSpPr>
          <p:spPr bwMode="gray">
            <a:xfrm>
              <a:off x="1392" y="3012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9" name="Text Box 36"/>
            <p:cNvSpPr txBox="1">
              <a:spLocks noChangeArrowheads="1"/>
            </p:cNvSpPr>
            <p:nvPr/>
          </p:nvSpPr>
          <p:spPr bwMode="gray">
            <a:xfrm>
              <a:off x="1488" y="3012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</a:t>
              </a:r>
              <a:r>
                <a:rPr lang="en-US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to </a:t>
              </a:r>
              <a:r>
                <a:rPr lang="en-US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add </a:t>
              </a:r>
              <a:r>
                <a:rPr lang="en-US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Title</a:t>
              </a:r>
            </a:p>
          </p:txBody>
        </p:sp>
      </p:grpSp>
      <p:pic>
        <p:nvPicPr>
          <p:cNvPr id="19458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3860" y="2107941"/>
            <a:ext cx="5000368" cy="42434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617837"/>
            <a:ext cx="7485620" cy="562467"/>
          </a:xfrm>
        </p:spPr>
        <p:txBody>
          <a:bodyPr>
            <a:normAutofit fontScale="90000"/>
          </a:bodyPr>
          <a:lstStyle/>
          <a:p>
            <a:pPr algn="r"/>
            <a:r>
              <a:rPr lang="en-US" sz="6700" b="1" dirty="0" smtClean="0">
                <a:solidFill>
                  <a:schemeClr val="bg1"/>
                </a:solidFill>
              </a:rPr>
              <a:t>Crossword</a:t>
            </a:r>
            <a:r>
              <a:rPr lang="uk-UA" dirty="0" smtClean="0"/>
              <a:t/>
            </a:r>
            <a:br>
              <a:rPr lang="uk-UA" dirty="0" smtClean="0"/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3409950" y="1590675"/>
            <a:ext cx="4857750" cy="552450"/>
            <a:chOff x="1344" y="1152"/>
            <a:chExt cx="3060" cy="348"/>
          </a:xfrm>
        </p:grpSpPr>
        <p:sp>
          <p:nvSpPr>
            <p:cNvPr id="141" name="AutoShape 22"/>
            <p:cNvSpPr>
              <a:spLocks noChangeArrowheads="1"/>
            </p:cNvSpPr>
            <p:nvPr/>
          </p:nvSpPr>
          <p:spPr bwMode="gray">
            <a:xfrm>
              <a:off x="1344" y="1152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2" name="AutoShape 23"/>
            <p:cNvSpPr>
              <a:spLocks noChangeArrowheads="1"/>
            </p:cNvSpPr>
            <p:nvPr/>
          </p:nvSpPr>
          <p:spPr bwMode="gray">
            <a:xfrm>
              <a:off x="1392" y="1188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3" name="Text Box 24"/>
            <p:cNvSpPr txBox="1">
              <a:spLocks noChangeArrowheads="1"/>
            </p:cNvSpPr>
            <p:nvPr/>
          </p:nvSpPr>
          <p:spPr bwMode="gray">
            <a:xfrm>
              <a:off x="1488" y="1188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to add Title</a:t>
              </a:r>
            </a:p>
          </p:txBody>
        </p:sp>
      </p:grp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3429000" y="2276475"/>
            <a:ext cx="4857750" cy="552450"/>
            <a:chOff x="1356" y="1584"/>
            <a:chExt cx="3060" cy="348"/>
          </a:xfrm>
        </p:grpSpPr>
        <p:sp>
          <p:nvSpPr>
            <p:cNvPr id="145" name="AutoShape 25"/>
            <p:cNvSpPr>
              <a:spLocks noChangeArrowheads="1"/>
            </p:cNvSpPr>
            <p:nvPr/>
          </p:nvSpPr>
          <p:spPr bwMode="gray">
            <a:xfrm>
              <a:off x="1356" y="1584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/>
                </a:gs>
                <a:gs pos="100000">
                  <a:srgbClr val="92A1D0">
                    <a:gamma/>
                    <a:tint val="48627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6" name="AutoShape 26"/>
            <p:cNvSpPr>
              <a:spLocks noChangeArrowheads="1"/>
            </p:cNvSpPr>
            <p:nvPr/>
          </p:nvSpPr>
          <p:spPr bwMode="gray">
            <a:xfrm>
              <a:off x="1404" y="1620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>
                    <a:gamma/>
                    <a:tint val="66667"/>
                    <a:invGamma/>
                  </a:srgbClr>
                </a:gs>
                <a:gs pos="100000">
                  <a:srgbClr val="92A1D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7" name="Text Box 27"/>
            <p:cNvSpPr txBox="1">
              <a:spLocks noChangeArrowheads="1"/>
            </p:cNvSpPr>
            <p:nvPr/>
          </p:nvSpPr>
          <p:spPr bwMode="gray">
            <a:xfrm>
              <a:off x="1500" y="1620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to add Title</a:t>
              </a:r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3429000" y="3038475"/>
            <a:ext cx="4857750" cy="552450"/>
            <a:chOff x="1356" y="2064"/>
            <a:chExt cx="3060" cy="348"/>
          </a:xfrm>
        </p:grpSpPr>
        <p:sp>
          <p:nvSpPr>
            <p:cNvPr id="149" name="AutoShape 28"/>
            <p:cNvSpPr>
              <a:spLocks noChangeArrowheads="1"/>
            </p:cNvSpPr>
            <p:nvPr/>
          </p:nvSpPr>
          <p:spPr bwMode="gray">
            <a:xfrm>
              <a:off x="1356" y="2064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0" name="AutoShape 29"/>
            <p:cNvSpPr>
              <a:spLocks noChangeArrowheads="1"/>
            </p:cNvSpPr>
            <p:nvPr/>
          </p:nvSpPr>
          <p:spPr bwMode="gray">
            <a:xfrm>
              <a:off x="1404" y="2100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1" name="Text Box 30"/>
            <p:cNvSpPr txBox="1">
              <a:spLocks noChangeArrowheads="1"/>
            </p:cNvSpPr>
            <p:nvPr/>
          </p:nvSpPr>
          <p:spPr bwMode="gray">
            <a:xfrm>
              <a:off x="1500" y="2100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to add Title</a:t>
              </a:r>
            </a:p>
          </p:txBody>
        </p:sp>
      </p:grpSp>
      <p:grpSp>
        <p:nvGrpSpPr>
          <p:cNvPr id="6" name="Group 40"/>
          <p:cNvGrpSpPr>
            <a:grpSpLocks/>
          </p:cNvGrpSpPr>
          <p:nvPr/>
        </p:nvGrpSpPr>
        <p:grpSpPr bwMode="auto">
          <a:xfrm>
            <a:off x="3409950" y="3724275"/>
            <a:ext cx="4857750" cy="552450"/>
            <a:chOff x="1344" y="2496"/>
            <a:chExt cx="3060" cy="348"/>
          </a:xfrm>
        </p:grpSpPr>
        <p:sp>
          <p:nvSpPr>
            <p:cNvPr id="153" name="AutoShape 31"/>
            <p:cNvSpPr>
              <a:spLocks noChangeArrowheads="1"/>
            </p:cNvSpPr>
            <p:nvPr/>
          </p:nvSpPr>
          <p:spPr bwMode="gray">
            <a:xfrm>
              <a:off x="1344" y="2496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/>
                </a:gs>
                <a:gs pos="100000">
                  <a:srgbClr val="92A1D0">
                    <a:gamma/>
                    <a:tint val="48627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4" name="AutoShape 32"/>
            <p:cNvSpPr>
              <a:spLocks noChangeArrowheads="1"/>
            </p:cNvSpPr>
            <p:nvPr/>
          </p:nvSpPr>
          <p:spPr bwMode="gray">
            <a:xfrm>
              <a:off x="1392" y="2532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>
                    <a:gamma/>
                    <a:tint val="66667"/>
                    <a:invGamma/>
                  </a:srgbClr>
                </a:gs>
                <a:gs pos="100000">
                  <a:srgbClr val="92A1D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5" name="Text Box 33"/>
            <p:cNvSpPr txBox="1">
              <a:spLocks noChangeArrowheads="1"/>
            </p:cNvSpPr>
            <p:nvPr/>
          </p:nvSpPr>
          <p:spPr bwMode="gray">
            <a:xfrm>
              <a:off x="1488" y="2532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to add Title</a:t>
              </a:r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3409950" y="4486275"/>
            <a:ext cx="4857750" cy="552450"/>
            <a:chOff x="1344" y="2976"/>
            <a:chExt cx="3060" cy="348"/>
          </a:xfrm>
        </p:grpSpPr>
        <p:sp>
          <p:nvSpPr>
            <p:cNvPr id="157" name="AutoShape 34"/>
            <p:cNvSpPr>
              <a:spLocks noChangeArrowheads="1"/>
            </p:cNvSpPr>
            <p:nvPr/>
          </p:nvSpPr>
          <p:spPr bwMode="gray">
            <a:xfrm>
              <a:off x="1344" y="2976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8" name="AutoShape 35"/>
            <p:cNvSpPr>
              <a:spLocks noChangeArrowheads="1"/>
            </p:cNvSpPr>
            <p:nvPr/>
          </p:nvSpPr>
          <p:spPr bwMode="gray">
            <a:xfrm>
              <a:off x="1392" y="3012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9" name="Text Box 36"/>
            <p:cNvSpPr txBox="1">
              <a:spLocks noChangeArrowheads="1"/>
            </p:cNvSpPr>
            <p:nvPr/>
          </p:nvSpPr>
          <p:spPr bwMode="gray">
            <a:xfrm>
              <a:off x="1488" y="3012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to add Title</a:t>
              </a:r>
            </a:p>
          </p:txBody>
        </p:sp>
      </p:grpSp>
      <p:pic>
        <p:nvPicPr>
          <p:cNvPr id="23" name="Рисунок 22" descr="Картинки по запросу кросворди з англійської мови їж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9548" y="1202724"/>
            <a:ext cx="5462432" cy="492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288324"/>
            <a:ext cx="7806896" cy="1136822"/>
          </a:xfrm>
        </p:spPr>
        <p:txBody>
          <a:bodyPr>
            <a:normAutofit/>
          </a:bodyPr>
          <a:lstStyle/>
          <a:p>
            <a:pPr algn="r"/>
            <a:r>
              <a:rPr lang="uk-UA" b="1" dirty="0" err="1" smtClean="0">
                <a:solidFill>
                  <a:schemeClr val="bg1"/>
                </a:solidFill>
              </a:rPr>
              <a:t>The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uk-UA" b="1" dirty="0" err="1" smtClean="0">
                <a:solidFill>
                  <a:schemeClr val="bg1"/>
                </a:solidFill>
              </a:rPr>
              <a:t>captains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uk-UA" b="1" dirty="0" err="1" smtClean="0">
                <a:solidFill>
                  <a:schemeClr val="bg1"/>
                </a:solidFill>
              </a:rPr>
              <a:t>cook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2001838" y="1631049"/>
            <a:ext cx="7142163" cy="3559175"/>
            <a:chOff x="457" y="1193"/>
            <a:chExt cx="4499" cy="2242"/>
          </a:xfrm>
        </p:grpSpPr>
        <p:sp>
          <p:nvSpPr>
            <p:cNvPr id="149" name="AutoShape 28"/>
            <p:cNvSpPr>
              <a:spLocks noChangeArrowheads="1"/>
            </p:cNvSpPr>
            <p:nvPr/>
          </p:nvSpPr>
          <p:spPr bwMode="gray">
            <a:xfrm>
              <a:off x="1356" y="2064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0" name="AutoShape 29"/>
            <p:cNvSpPr>
              <a:spLocks noChangeArrowheads="1"/>
            </p:cNvSpPr>
            <p:nvPr/>
          </p:nvSpPr>
          <p:spPr bwMode="gray">
            <a:xfrm>
              <a:off x="457" y="1193"/>
              <a:ext cx="4499" cy="224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dirty="0" smtClean="0"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How   many   cooks  could   good </a:t>
              </a:r>
              <a:endParaRPr lang="uk-UA" sz="3600" dirty="0" smtClean="0">
                <a:latin typeface="Arial" pitchFamily="34" charset="0"/>
                <a:cs typeface="Arial" pitchFamily="34" charset="0"/>
              </a:endParaRP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dirty="0" smtClean="0"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Cookies   cook</a:t>
              </a:r>
              <a:endParaRPr lang="uk-UA" sz="3600" dirty="0" smtClean="0">
                <a:latin typeface="Arial" pitchFamily="34" charset="0"/>
                <a:cs typeface="Arial" pitchFamily="34" charset="0"/>
              </a:endParaRP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dirty="0" smtClean="0"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If a good cook could </a:t>
              </a: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dirty="0" smtClean="0"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cook cookies</a:t>
              </a:r>
              <a:r>
                <a:rPr lang="uk-UA" sz="3600" dirty="0" smtClean="0">
                  <a:latin typeface="Arial" pitchFamily="34" charset="0"/>
                  <a:cs typeface="Arial" pitchFamily="34" charset="0"/>
                </a:rPr>
                <a:t> </a:t>
              </a:r>
            </a:p>
            <a:p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1" name="Text Box 30"/>
            <p:cNvSpPr txBox="1">
              <a:spLocks noChangeArrowheads="1"/>
            </p:cNvSpPr>
            <p:nvPr/>
          </p:nvSpPr>
          <p:spPr bwMode="gray">
            <a:xfrm>
              <a:off x="1500" y="2100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7341" y="354226"/>
            <a:ext cx="5173362" cy="1367481"/>
          </a:xfrm>
        </p:spPr>
        <p:txBody>
          <a:bodyPr>
            <a:normAutofit/>
          </a:bodyPr>
          <a:lstStyle/>
          <a:p>
            <a:pPr algn="r"/>
            <a:r>
              <a:rPr lang="en-US" b="1" dirty="0" smtClean="0">
                <a:solidFill>
                  <a:schemeClr val="bg1"/>
                </a:solidFill>
              </a:rPr>
              <a:t>Who is the winner?</a:t>
            </a:r>
            <a:r>
              <a:rPr lang="uk-UA" dirty="0" smtClean="0"/>
              <a:t/>
            </a:r>
            <a:br>
              <a:rPr lang="uk-UA" dirty="0" smtClean="0"/>
            </a:b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3429000" y="3038475"/>
            <a:ext cx="4857750" cy="552450"/>
            <a:chOff x="1356" y="2064"/>
            <a:chExt cx="3060" cy="348"/>
          </a:xfrm>
        </p:grpSpPr>
        <p:sp>
          <p:nvSpPr>
            <p:cNvPr id="149" name="AutoShape 28"/>
            <p:cNvSpPr>
              <a:spLocks noChangeArrowheads="1"/>
            </p:cNvSpPr>
            <p:nvPr/>
          </p:nvSpPr>
          <p:spPr bwMode="gray">
            <a:xfrm>
              <a:off x="1356" y="2064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0" name="AutoShape 29"/>
            <p:cNvSpPr>
              <a:spLocks noChangeArrowheads="1"/>
            </p:cNvSpPr>
            <p:nvPr/>
          </p:nvSpPr>
          <p:spPr bwMode="gray">
            <a:xfrm>
              <a:off x="1404" y="2100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1" name="Text Box 30"/>
            <p:cNvSpPr txBox="1">
              <a:spLocks noChangeArrowheads="1"/>
            </p:cNvSpPr>
            <p:nvPr/>
          </p:nvSpPr>
          <p:spPr bwMode="gray">
            <a:xfrm>
              <a:off x="1500" y="2100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</a:t>
              </a:r>
              <a:r>
                <a:rPr lang="en-US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to add Title</a:t>
              </a:r>
            </a:p>
          </p:txBody>
        </p:sp>
      </p:grpSp>
      <p:grpSp>
        <p:nvGrpSpPr>
          <p:cNvPr id="6" name="Group 40"/>
          <p:cNvGrpSpPr>
            <a:grpSpLocks/>
          </p:cNvGrpSpPr>
          <p:nvPr/>
        </p:nvGrpSpPr>
        <p:grpSpPr bwMode="auto">
          <a:xfrm>
            <a:off x="3409950" y="3724275"/>
            <a:ext cx="4857750" cy="552450"/>
            <a:chOff x="1344" y="2496"/>
            <a:chExt cx="3060" cy="348"/>
          </a:xfrm>
        </p:grpSpPr>
        <p:sp>
          <p:nvSpPr>
            <p:cNvPr id="153" name="AutoShape 31"/>
            <p:cNvSpPr>
              <a:spLocks noChangeArrowheads="1"/>
            </p:cNvSpPr>
            <p:nvPr/>
          </p:nvSpPr>
          <p:spPr bwMode="gray">
            <a:xfrm>
              <a:off x="1344" y="2496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/>
                </a:gs>
                <a:gs pos="100000">
                  <a:srgbClr val="92A1D0">
                    <a:gamma/>
                    <a:tint val="48627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4" name="AutoShape 32"/>
            <p:cNvSpPr>
              <a:spLocks noChangeArrowheads="1"/>
            </p:cNvSpPr>
            <p:nvPr/>
          </p:nvSpPr>
          <p:spPr bwMode="gray">
            <a:xfrm>
              <a:off x="1392" y="2532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2A1D0">
                    <a:gamma/>
                    <a:tint val="66667"/>
                    <a:invGamma/>
                  </a:srgbClr>
                </a:gs>
                <a:gs pos="100000">
                  <a:srgbClr val="92A1D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5" name="Text Box 33"/>
            <p:cNvSpPr txBox="1">
              <a:spLocks noChangeArrowheads="1"/>
            </p:cNvSpPr>
            <p:nvPr/>
          </p:nvSpPr>
          <p:spPr bwMode="gray">
            <a:xfrm>
              <a:off x="1488" y="2532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to add Title</a:t>
              </a:r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3409950" y="4486275"/>
            <a:ext cx="4857750" cy="552450"/>
            <a:chOff x="1344" y="2976"/>
            <a:chExt cx="3060" cy="348"/>
          </a:xfrm>
        </p:grpSpPr>
        <p:sp>
          <p:nvSpPr>
            <p:cNvPr id="157" name="AutoShape 34"/>
            <p:cNvSpPr>
              <a:spLocks noChangeArrowheads="1"/>
            </p:cNvSpPr>
            <p:nvPr/>
          </p:nvSpPr>
          <p:spPr bwMode="gray">
            <a:xfrm>
              <a:off x="1344" y="2976"/>
              <a:ext cx="3060" cy="3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/>
                </a:gs>
                <a:gs pos="100000">
                  <a:srgbClr val="A79DAF">
                    <a:gamma/>
                    <a:tint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8" name="AutoShape 35"/>
            <p:cNvSpPr>
              <a:spLocks noChangeArrowheads="1"/>
            </p:cNvSpPr>
            <p:nvPr/>
          </p:nvSpPr>
          <p:spPr bwMode="gray">
            <a:xfrm>
              <a:off x="1392" y="3012"/>
              <a:ext cx="2970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79DAF">
                    <a:gamma/>
                    <a:tint val="54510"/>
                    <a:invGamma/>
                  </a:srgbClr>
                </a:gs>
                <a:gs pos="100000">
                  <a:srgbClr val="A79DA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9" name="Text Box 36"/>
            <p:cNvSpPr txBox="1">
              <a:spLocks noChangeArrowheads="1"/>
            </p:cNvSpPr>
            <p:nvPr/>
          </p:nvSpPr>
          <p:spPr bwMode="gray">
            <a:xfrm>
              <a:off x="1488" y="3012"/>
              <a:ext cx="2640" cy="2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Click to add Title</a:t>
              </a:r>
            </a:p>
          </p:txBody>
        </p:sp>
      </p:grpSp>
      <p:pic>
        <p:nvPicPr>
          <p:cNvPr id="22530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2465" y="2331308"/>
            <a:ext cx="5538411" cy="36830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</TotalTime>
  <Words>149</Words>
  <Application>Microsoft Office PowerPoint</Application>
  <PresentationFormat>Экран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Слайд 1</vt:lpstr>
      <vt:lpstr>     The game “Pop-corn’’    </vt:lpstr>
      <vt:lpstr> Matching</vt:lpstr>
      <vt:lpstr>Make a sandwich</vt:lpstr>
      <vt:lpstr>        What vegetable is it?</vt:lpstr>
      <vt:lpstr>     Listening. “Vegetable soup” </vt:lpstr>
      <vt:lpstr>Crossword </vt:lpstr>
      <vt:lpstr>The captains cook</vt:lpstr>
      <vt:lpstr>Who is the winner? 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Анна</cp:lastModifiedBy>
  <cp:revision>90</cp:revision>
  <dcterms:created xsi:type="dcterms:W3CDTF">2016-11-18T14:12:19Z</dcterms:created>
  <dcterms:modified xsi:type="dcterms:W3CDTF">2021-02-02T20:19:03Z</dcterms:modified>
</cp:coreProperties>
</file>