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32"/>
  </p:notesMasterIdLst>
  <p:sldIdLst>
    <p:sldId id="275" r:id="rId2"/>
    <p:sldId id="294" r:id="rId3"/>
    <p:sldId id="296" r:id="rId4"/>
    <p:sldId id="274" r:id="rId5"/>
    <p:sldId id="277" r:id="rId6"/>
    <p:sldId id="293" r:id="rId7"/>
    <p:sldId id="264" r:id="rId8"/>
    <p:sldId id="278" r:id="rId9"/>
    <p:sldId id="270" r:id="rId10"/>
    <p:sldId id="282" r:id="rId11"/>
    <p:sldId id="281" r:id="rId12"/>
    <p:sldId id="290" r:id="rId13"/>
    <p:sldId id="291" r:id="rId14"/>
    <p:sldId id="280" r:id="rId15"/>
    <p:sldId id="258" r:id="rId16"/>
    <p:sldId id="257" r:id="rId17"/>
    <p:sldId id="256" r:id="rId18"/>
    <p:sldId id="259" r:id="rId19"/>
    <p:sldId id="262" r:id="rId20"/>
    <p:sldId id="261" r:id="rId21"/>
    <p:sldId id="266" r:id="rId22"/>
    <p:sldId id="267" r:id="rId23"/>
    <p:sldId id="279" r:id="rId24"/>
    <p:sldId id="260" r:id="rId25"/>
    <p:sldId id="272" r:id="rId26"/>
    <p:sldId id="273" r:id="rId27"/>
    <p:sldId id="295" r:id="rId28"/>
    <p:sldId id="283" r:id="rId29"/>
    <p:sldId id="285" r:id="rId30"/>
    <p:sldId id="286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009"/>
    <a:srgbClr val="FFFFFF"/>
    <a:srgbClr val="A1A0B8"/>
    <a:srgbClr val="8384A2"/>
    <a:srgbClr val="666688"/>
    <a:srgbClr val="6F6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756" y="-96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0D97EF-D89D-4CC3-88F7-E48DDCC33B9C}" type="doc">
      <dgm:prSet loTypeId="urn:microsoft.com/office/officeart/2005/8/layout/hierarchy1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B8762B53-3E03-4302-9DE7-B66AA0F0563C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50000"/>
                </a:schemeClr>
              </a:solidFill>
            </a:rPr>
            <a:t>Агресор</a:t>
          </a:r>
        </a:p>
      </dgm:t>
    </dgm:pt>
    <dgm:pt modelId="{EE6CDFCE-2E64-4D4B-AE52-E42104091558}" type="parTrans" cxnId="{E7FEAD99-EBFA-453C-93B9-AC93DFD4A28C}">
      <dgm:prSet/>
      <dgm:spPr/>
      <dgm:t>
        <a:bodyPr/>
        <a:lstStyle/>
        <a:p>
          <a:endParaRPr lang="uk-UA"/>
        </a:p>
      </dgm:t>
    </dgm:pt>
    <dgm:pt modelId="{A47A47CE-7C2C-439E-9FBD-045DF8E40E0C}" type="sibTrans" cxnId="{E7FEAD99-EBFA-453C-93B9-AC93DFD4A28C}">
      <dgm:prSet/>
      <dgm:spPr/>
      <dgm:t>
        <a:bodyPr/>
        <a:lstStyle/>
        <a:p>
          <a:endParaRPr lang="uk-UA"/>
        </a:p>
      </dgm:t>
    </dgm:pt>
    <dgm:pt modelId="{EBB3A329-AF1E-42F0-B1AE-97150CE03449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50000"/>
                </a:schemeClr>
              </a:solidFill>
            </a:rPr>
            <a:t>Жертва</a:t>
          </a:r>
        </a:p>
      </dgm:t>
    </dgm:pt>
    <dgm:pt modelId="{38D87074-92CB-47BD-891F-2C794D17A68D}" type="parTrans" cxnId="{58515370-B215-4D15-AC07-C09FB40F8E23}">
      <dgm:prSet/>
      <dgm:spPr/>
      <dgm:t>
        <a:bodyPr/>
        <a:lstStyle/>
        <a:p>
          <a:endParaRPr lang="uk-UA"/>
        </a:p>
      </dgm:t>
    </dgm:pt>
    <dgm:pt modelId="{A01A7BEE-8E7A-40D9-B6C6-F298C2D1EF8D}" type="sibTrans" cxnId="{58515370-B215-4D15-AC07-C09FB40F8E23}">
      <dgm:prSet/>
      <dgm:spPr/>
      <dgm:t>
        <a:bodyPr/>
        <a:lstStyle/>
        <a:p>
          <a:endParaRPr lang="uk-UA"/>
        </a:p>
      </dgm:t>
    </dgm:pt>
    <dgm:pt modelId="{3A239533-7495-45CD-90A6-FEA76DEE077B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50000"/>
                </a:schemeClr>
              </a:solidFill>
            </a:rPr>
            <a:t>Спостерігач</a:t>
          </a:r>
        </a:p>
      </dgm:t>
    </dgm:pt>
    <dgm:pt modelId="{5D326270-3AED-46E7-B511-8586F9DB79F4}" type="parTrans" cxnId="{C7C3FB7A-A460-4E0E-8EF1-DAC0E68EFE7D}">
      <dgm:prSet/>
      <dgm:spPr/>
      <dgm:t>
        <a:bodyPr/>
        <a:lstStyle/>
        <a:p>
          <a:endParaRPr lang="uk-UA"/>
        </a:p>
      </dgm:t>
    </dgm:pt>
    <dgm:pt modelId="{4235CB56-29DB-4853-B3E2-4A2414E37795}" type="sibTrans" cxnId="{C7C3FB7A-A460-4E0E-8EF1-DAC0E68EFE7D}">
      <dgm:prSet/>
      <dgm:spPr/>
      <dgm:t>
        <a:bodyPr/>
        <a:lstStyle/>
        <a:p>
          <a:endParaRPr lang="uk-UA"/>
        </a:p>
      </dgm:t>
    </dgm:pt>
    <dgm:pt modelId="{CE5EA3B8-89E7-4553-9940-B42C0749BF05}" type="pres">
      <dgm:prSet presAssocID="{510D97EF-D89D-4CC3-88F7-E48DDCC33B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BEB325-8253-4EDB-96B0-6C9A19B229FC}" type="pres">
      <dgm:prSet presAssocID="{B8762B53-3E03-4302-9DE7-B66AA0F0563C}" presName="hierRoot1" presStyleCnt="0"/>
      <dgm:spPr/>
    </dgm:pt>
    <dgm:pt modelId="{7C9BBCFD-8623-4DA4-BBA5-F10395CB1CF5}" type="pres">
      <dgm:prSet presAssocID="{B8762B53-3E03-4302-9DE7-B66AA0F0563C}" presName="composite" presStyleCnt="0"/>
      <dgm:spPr/>
    </dgm:pt>
    <dgm:pt modelId="{9976A02A-85AB-4CE1-B744-9E3BACA2847C}" type="pres">
      <dgm:prSet presAssocID="{B8762B53-3E03-4302-9DE7-B66AA0F0563C}" presName="background" presStyleLbl="node0" presStyleIdx="0" presStyleCnt="3"/>
      <dgm:spPr/>
    </dgm:pt>
    <dgm:pt modelId="{95740F06-4357-493E-A95D-B838D1ADE77D}" type="pres">
      <dgm:prSet presAssocID="{B8762B53-3E03-4302-9DE7-B66AA0F0563C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2C96BB-51FB-40F8-A0FA-9C39406BDC73}" type="pres">
      <dgm:prSet presAssocID="{B8762B53-3E03-4302-9DE7-B66AA0F0563C}" presName="hierChild2" presStyleCnt="0"/>
      <dgm:spPr/>
    </dgm:pt>
    <dgm:pt modelId="{E907A61D-A869-487F-8432-1F5F5F900CED}" type="pres">
      <dgm:prSet presAssocID="{EBB3A329-AF1E-42F0-B1AE-97150CE03449}" presName="hierRoot1" presStyleCnt="0"/>
      <dgm:spPr/>
    </dgm:pt>
    <dgm:pt modelId="{AD16449C-E9F4-4EC3-B1A1-7B129053E392}" type="pres">
      <dgm:prSet presAssocID="{EBB3A329-AF1E-42F0-B1AE-97150CE03449}" presName="composite" presStyleCnt="0"/>
      <dgm:spPr/>
    </dgm:pt>
    <dgm:pt modelId="{A1C02E87-5994-4C2F-8711-F88DFDD65006}" type="pres">
      <dgm:prSet presAssocID="{EBB3A329-AF1E-42F0-B1AE-97150CE03449}" presName="background" presStyleLbl="node0" presStyleIdx="1" presStyleCnt="3"/>
      <dgm:spPr/>
    </dgm:pt>
    <dgm:pt modelId="{1CB79DDF-6562-46B1-91E7-74FE7C8D57F6}" type="pres">
      <dgm:prSet presAssocID="{EBB3A329-AF1E-42F0-B1AE-97150CE03449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DD9A61-2CE0-4EBB-91A6-D36A479BD23E}" type="pres">
      <dgm:prSet presAssocID="{EBB3A329-AF1E-42F0-B1AE-97150CE03449}" presName="hierChild2" presStyleCnt="0"/>
      <dgm:spPr/>
    </dgm:pt>
    <dgm:pt modelId="{62384073-12DC-413B-BD63-AFEE8B21074B}" type="pres">
      <dgm:prSet presAssocID="{3A239533-7495-45CD-90A6-FEA76DEE077B}" presName="hierRoot1" presStyleCnt="0"/>
      <dgm:spPr/>
    </dgm:pt>
    <dgm:pt modelId="{00464FE7-E1B4-4C55-8DB6-D28C7C3C3972}" type="pres">
      <dgm:prSet presAssocID="{3A239533-7495-45CD-90A6-FEA76DEE077B}" presName="composite" presStyleCnt="0"/>
      <dgm:spPr/>
    </dgm:pt>
    <dgm:pt modelId="{A80CCFBD-DDEA-4EDD-8606-48F3DBEC0023}" type="pres">
      <dgm:prSet presAssocID="{3A239533-7495-45CD-90A6-FEA76DEE077B}" presName="background" presStyleLbl="node0" presStyleIdx="2" presStyleCnt="3"/>
      <dgm:spPr/>
    </dgm:pt>
    <dgm:pt modelId="{08087707-25E7-4436-8860-82A69EE88095}" type="pres">
      <dgm:prSet presAssocID="{3A239533-7495-45CD-90A6-FEA76DEE077B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4DE2D3-524F-46FF-96D7-6A063A12FB86}" type="pres">
      <dgm:prSet presAssocID="{3A239533-7495-45CD-90A6-FEA76DEE077B}" presName="hierChild2" presStyleCnt="0"/>
      <dgm:spPr/>
    </dgm:pt>
  </dgm:ptLst>
  <dgm:cxnLst>
    <dgm:cxn modelId="{C1F61F14-9BFF-4AFF-BDDC-BE1366C2DB0C}" type="presOf" srcId="{3A239533-7495-45CD-90A6-FEA76DEE077B}" destId="{08087707-25E7-4436-8860-82A69EE88095}" srcOrd="0" destOrd="0" presId="urn:microsoft.com/office/officeart/2005/8/layout/hierarchy1"/>
    <dgm:cxn modelId="{E7FEAD99-EBFA-453C-93B9-AC93DFD4A28C}" srcId="{510D97EF-D89D-4CC3-88F7-E48DDCC33B9C}" destId="{B8762B53-3E03-4302-9DE7-B66AA0F0563C}" srcOrd="0" destOrd="0" parTransId="{EE6CDFCE-2E64-4D4B-AE52-E42104091558}" sibTransId="{A47A47CE-7C2C-439E-9FBD-045DF8E40E0C}"/>
    <dgm:cxn modelId="{C7C3FB7A-A460-4E0E-8EF1-DAC0E68EFE7D}" srcId="{510D97EF-D89D-4CC3-88F7-E48DDCC33B9C}" destId="{3A239533-7495-45CD-90A6-FEA76DEE077B}" srcOrd="2" destOrd="0" parTransId="{5D326270-3AED-46E7-B511-8586F9DB79F4}" sibTransId="{4235CB56-29DB-4853-B3E2-4A2414E37795}"/>
    <dgm:cxn modelId="{ABF3AB14-FC95-4D1A-81D4-F10FB8226BC2}" type="presOf" srcId="{B8762B53-3E03-4302-9DE7-B66AA0F0563C}" destId="{95740F06-4357-493E-A95D-B838D1ADE77D}" srcOrd="0" destOrd="0" presId="urn:microsoft.com/office/officeart/2005/8/layout/hierarchy1"/>
    <dgm:cxn modelId="{58515370-B215-4D15-AC07-C09FB40F8E23}" srcId="{510D97EF-D89D-4CC3-88F7-E48DDCC33B9C}" destId="{EBB3A329-AF1E-42F0-B1AE-97150CE03449}" srcOrd="1" destOrd="0" parTransId="{38D87074-92CB-47BD-891F-2C794D17A68D}" sibTransId="{A01A7BEE-8E7A-40D9-B6C6-F298C2D1EF8D}"/>
    <dgm:cxn modelId="{0035F8EE-CF33-449F-97D0-3D8BA9D6BB9D}" type="presOf" srcId="{EBB3A329-AF1E-42F0-B1AE-97150CE03449}" destId="{1CB79DDF-6562-46B1-91E7-74FE7C8D57F6}" srcOrd="0" destOrd="0" presId="urn:microsoft.com/office/officeart/2005/8/layout/hierarchy1"/>
    <dgm:cxn modelId="{84A4DCEC-3470-4137-803B-B4F70C34BAC6}" type="presOf" srcId="{510D97EF-D89D-4CC3-88F7-E48DDCC33B9C}" destId="{CE5EA3B8-89E7-4553-9940-B42C0749BF05}" srcOrd="0" destOrd="0" presId="urn:microsoft.com/office/officeart/2005/8/layout/hierarchy1"/>
    <dgm:cxn modelId="{051CB60C-9EE5-4C09-AED2-B436655FD88B}" type="presParOf" srcId="{CE5EA3B8-89E7-4553-9940-B42C0749BF05}" destId="{F6BEB325-8253-4EDB-96B0-6C9A19B229FC}" srcOrd="0" destOrd="0" presId="urn:microsoft.com/office/officeart/2005/8/layout/hierarchy1"/>
    <dgm:cxn modelId="{1E26A4C0-16B4-4814-8E66-731DF7556333}" type="presParOf" srcId="{F6BEB325-8253-4EDB-96B0-6C9A19B229FC}" destId="{7C9BBCFD-8623-4DA4-BBA5-F10395CB1CF5}" srcOrd="0" destOrd="0" presId="urn:microsoft.com/office/officeart/2005/8/layout/hierarchy1"/>
    <dgm:cxn modelId="{141FCCFE-AD74-4E0D-AF42-664776D977E8}" type="presParOf" srcId="{7C9BBCFD-8623-4DA4-BBA5-F10395CB1CF5}" destId="{9976A02A-85AB-4CE1-B744-9E3BACA2847C}" srcOrd="0" destOrd="0" presId="urn:microsoft.com/office/officeart/2005/8/layout/hierarchy1"/>
    <dgm:cxn modelId="{030A3F61-FBB3-46F4-9A42-08EBCFB31AA0}" type="presParOf" srcId="{7C9BBCFD-8623-4DA4-BBA5-F10395CB1CF5}" destId="{95740F06-4357-493E-A95D-B838D1ADE77D}" srcOrd="1" destOrd="0" presId="urn:microsoft.com/office/officeart/2005/8/layout/hierarchy1"/>
    <dgm:cxn modelId="{D6BBD080-F295-4334-BEBD-98AACBA517C6}" type="presParOf" srcId="{F6BEB325-8253-4EDB-96B0-6C9A19B229FC}" destId="{7F2C96BB-51FB-40F8-A0FA-9C39406BDC73}" srcOrd="1" destOrd="0" presId="urn:microsoft.com/office/officeart/2005/8/layout/hierarchy1"/>
    <dgm:cxn modelId="{46E671D5-4115-4A04-882C-B39132D7F46D}" type="presParOf" srcId="{CE5EA3B8-89E7-4553-9940-B42C0749BF05}" destId="{E907A61D-A869-487F-8432-1F5F5F900CED}" srcOrd="1" destOrd="0" presId="urn:microsoft.com/office/officeart/2005/8/layout/hierarchy1"/>
    <dgm:cxn modelId="{B08489D7-6D3D-4981-A0A4-28709BCA8D95}" type="presParOf" srcId="{E907A61D-A869-487F-8432-1F5F5F900CED}" destId="{AD16449C-E9F4-4EC3-B1A1-7B129053E392}" srcOrd="0" destOrd="0" presId="urn:microsoft.com/office/officeart/2005/8/layout/hierarchy1"/>
    <dgm:cxn modelId="{823F76D1-1212-4BAD-B126-3C9589269C77}" type="presParOf" srcId="{AD16449C-E9F4-4EC3-B1A1-7B129053E392}" destId="{A1C02E87-5994-4C2F-8711-F88DFDD65006}" srcOrd="0" destOrd="0" presId="urn:microsoft.com/office/officeart/2005/8/layout/hierarchy1"/>
    <dgm:cxn modelId="{DE5FA938-E35B-439F-B4E2-A1949850C07F}" type="presParOf" srcId="{AD16449C-E9F4-4EC3-B1A1-7B129053E392}" destId="{1CB79DDF-6562-46B1-91E7-74FE7C8D57F6}" srcOrd="1" destOrd="0" presId="urn:microsoft.com/office/officeart/2005/8/layout/hierarchy1"/>
    <dgm:cxn modelId="{98EBD0CA-BB52-40F2-B2F2-DA5F7C825266}" type="presParOf" srcId="{E907A61D-A869-487F-8432-1F5F5F900CED}" destId="{8ADD9A61-2CE0-4EBB-91A6-D36A479BD23E}" srcOrd="1" destOrd="0" presId="urn:microsoft.com/office/officeart/2005/8/layout/hierarchy1"/>
    <dgm:cxn modelId="{F19D13AC-21C4-4483-96ED-BD6DDAF95B59}" type="presParOf" srcId="{CE5EA3B8-89E7-4553-9940-B42C0749BF05}" destId="{62384073-12DC-413B-BD63-AFEE8B21074B}" srcOrd="2" destOrd="0" presId="urn:microsoft.com/office/officeart/2005/8/layout/hierarchy1"/>
    <dgm:cxn modelId="{0B07C5C9-BEF3-433F-B523-05818A4C180F}" type="presParOf" srcId="{62384073-12DC-413B-BD63-AFEE8B21074B}" destId="{00464FE7-E1B4-4C55-8DB6-D28C7C3C3972}" srcOrd="0" destOrd="0" presId="urn:microsoft.com/office/officeart/2005/8/layout/hierarchy1"/>
    <dgm:cxn modelId="{8AC3DF7D-7504-4034-9105-37E667FA740C}" type="presParOf" srcId="{00464FE7-E1B4-4C55-8DB6-D28C7C3C3972}" destId="{A80CCFBD-DDEA-4EDD-8606-48F3DBEC0023}" srcOrd="0" destOrd="0" presId="urn:microsoft.com/office/officeart/2005/8/layout/hierarchy1"/>
    <dgm:cxn modelId="{8F562A79-6C3F-45C1-B590-B1B50FEDAE5D}" type="presParOf" srcId="{00464FE7-E1B4-4C55-8DB6-D28C7C3C3972}" destId="{08087707-25E7-4436-8860-82A69EE88095}" srcOrd="1" destOrd="0" presId="urn:microsoft.com/office/officeart/2005/8/layout/hierarchy1"/>
    <dgm:cxn modelId="{0AC796F8-7714-43E9-A6FA-D103A1798181}" type="presParOf" srcId="{62384073-12DC-413B-BD63-AFEE8B21074B}" destId="{F74DE2D3-524F-46FF-96D7-6A063A12FB8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0D97EF-D89D-4CC3-88F7-E48DDCC33B9C}" type="doc">
      <dgm:prSet loTypeId="urn:microsoft.com/office/officeart/2005/8/layout/hierarchy1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B8762B53-3E03-4302-9DE7-B66AA0F0563C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75000"/>
                </a:schemeClr>
              </a:solidFill>
            </a:rPr>
            <a:t>Агресор</a:t>
          </a:r>
        </a:p>
      </dgm:t>
    </dgm:pt>
    <dgm:pt modelId="{EE6CDFCE-2E64-4D4B-AE52-E42104091558}" type="parTrans" cxnId="{E7FEAD99-EBFA-453C-93B9-AC93DFD4A28C}">
      <dgm:prSet/>
      <dgm:spPr/>
      <dgm:t>
        <a:bodyPr/>
        <a:lstStyle/>
        <a:p>
          <a:endParaRPr lang="uk-UA"/>
        </a:p>
      </dgm:t>
    </dgm:pt>
    <dgm:pt modelId="{A47A47CE-7C2C-439E-9FBD-045DF8E40E0C}" type="sibTrans" cxnId="{E7FEAD99-EBFA-453C-93B9-AC93DFD4A28C}">
      <dgm:prSet/>
      <dgm:spPr/>
      <dgm:t>
        <a:bodyPr/>
        <a:lstStyle/>
        <a:p>
          <a:endParaRPr lang="uk-UA"/>
        </a:p>
      </dgm:t>
    </dgm:pt>
    <dgm:pt modelId="{EBB3A329-AF1E-42F0-B1AE-97150CE03449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75000"/>
                </a:schemeClr>
              </a:solidFill>
            </a:rPr>
            <a:t>Жертва</a:t>
          </a:r>
        </a:p>
      </dgm:t>
    </dgm:pt>
    <dgm:pt modelId="{38D87074-92CB-47BD-891F-2C794D17A68D}" type="parTrans" cxnId="{58515370-B215-4D15-AC07-C09FB40F8E23}">
      <dgm:prSet/>
      <dgm:spPr/>
      <dgm:t>
        <a:bodyPr/>
        <a:lstStyle/>
        <a:p>
          <a:endParaRPr lang="uk-UA"/>
        </a:p>
      </dgm:t>
    </dgm:pt>
    <dgm:pt modelId="{A01A7BEE-8E7A-40D9-B6C6-F298C2D1EF8D}" type="sibTrans" cxnId="{58515370-B215-4D15-AC07-C09FB40F8E23}">
      <dgm:prSet/>
      <dgm:spPr/>
      <dgm:t>
        <a:bodyPr/>
        <a:lstStyle/>
        <a:p>
          <a:endParaRPr lang="uk-UA"/>
        </a:p>
      </dgm:t>
    </dgm:pt>
    <dgm:pt modelId="{3A239533-7495-45CD-90A6-FEA76DEE077B}">
      <dgm:prSet phldrT="[Текст]"/>
      <dgm:spPr/>
      <dgm:t>
        <a:bodyPr/>
        <a:lstStyle/>
        <a:p>
          <a:r>
            <a:rPr lang="uk-UA" dirty="0">
              <a:solidFill>
                <a:schemeClr val="accent2">
                  <a:lumMod val="75000"/>
                </a:schemeClr>
              </a:solidFill>
            </a:rPr>
            <a:t>Спостерігач</a:t>
          </a:r>
        </a:p>
      </dgm:t>
    </dgm:pt>
    <dgm:pt modelId="{5D326270-3AED-46E7-B511-8586F9DB79F4}" type="parTrans" cxnId="{C7C3FB7A-A460-4E0E-8EF1-DAC0E68EFE7D}">
      <dgm:prSet/>
      <dgm:spPr/>
      <dgm:t>
        <a:bodyPr/>
        <a:lstStyle/>
        <a:p>
          <a:endParaRPr lang="uk-UA"/>
        </a:p>
      </dgm:t>
    </dgm:pt>
    <dgm:pt modelId="{4235CB56-29DB-4853-B3E2-4A2414E37795}" type="sibTrans" cxnId="{C7C3FB7A-A460-4E0E-8EF1-DAC0E68EFE7D}">
      <dgm:prSet/>
      <dgm:spPr/>
      <dgm:t>
        <a:bodyPr/>
        <a:lstStyle/>
        <a:p>
          <a:endParaRPr lang="uk-UA"/>
        </a:p>
      </dgm:t>
    </dgm:pt>
    <dgm:pt modelId="{CE5EA3B8-89E7-4553-9940-B42C0749BF05}" type="pres">
      <dgm:prSet presAssocID="{510D97EF-D89D-4CC3-88F7-E48DDCC33B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BEB325-8253-4EDB-96B0-6C9A19B229FC}" type="pres">
      <dgm:prSet presAssocID="{B8762B53-3E03-4302-9DE7-B66AA0F0563C}" presName="hierRoot1" presStyleCnt="0"/>
      <dgm:spPr/>
    </dgm:pt>
    <dgm:pt modelId="{7C9BBCFD-8623-4DA4-BBA5-F10395CB1CF5}" type="pres">
      <dgm:prSet presAssocID="{B8762B53-3E03-4302-9DE7-B66AA0F0563C}" presName="composite" presStyleCnt="0"/>
      <dgm:spPr/>
    </dgm:pt>
    <dgm:pt modelId="{9976A02A-85AB-4CE1-B744-9E3BACA2847C}" type="pres">
      <dgm:prSet presAssocID="{B8762B53-3E03-4302-9DE7-B66AA0F0563C}" presName="background" presStyleLbl="node0" presStyleIdx="0" presStyleCnt="3"/>
      <dgm:spPr/>
    </dgm:pt>
    <dgm:pt modelId="{95740F06-4357-493E-A95D-B838D1ADE77D}" type="pres">
      <dgm:prSet presAssocID="{B8762B53-3E03-4302-9DE7-B66AA0F0563C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2C96BB-51FB-40F8-A0FA-9C39406BDC73}" type="pres">
      <dgm:prSet presAssocID="{B8762B53-3E03-4302-9DE7-B66AA0F0563C}" presName="hierChild2" presStyleCnt="0"/>
      <dgm:spPr/>
    </dgm:pt>
    <dgm:pt modelId="{E907A61D-A869-487F-8432-1F5F5F900CED}" type="pres">
      <dgm:prSet presAssocID="{EBB3A329-AF1E-42F0-B1AE-97150CE03449}" presName="hierRoot1" presStyleCnt="0"/>
      <dgm:spPr/>
    </dgm:pt>
    <dgm:pt modelId="{AD16449C-E9F4-4EC3-B1A1-7B129053E392}" type="pres">
      <dgm:prSet presAssocID="{EBB3A329-AF1E-42F0-B1AE-97150CE03449}" presName="composite" presStyleCnt="0"/>
      <dgm:spPr/>
    </dgm:pt>
    <dgm:pt modelId="{A1C02E87-5994-4C2F-8711-F88DFDD65006}" type="pres">
      <dgm:prSet presAssocID="{EBB3A329-AF1E-42F0-B1AE-97150CE03449}" presName="background" presStyleLbl="node0" presStyleIdx="1" presStyleCnt="3"/>
      <dgm:spPr/>
    </dgm:pt>
    <dgm:pt modelId="{1CB79DDF-6562-46B1-91E7-74FE7C8D57F6}" type="pres">
      <dgm:prSet presAssocID="{EBB3A329-AF1E-42F0-B1AE-97150CE03449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DD9A61-2CE0-4EBB-91A6-D36A479BD23E}" type="pres">
      <dgm:prSet presAssocID="{EBB3A329-AF1E-42F0-B1AE-97150CE03449}" presName="hierChild2" presStyleCnt="0"/>
      <dgm:spPr/>
    </dgm:pt>
    <dgm:pt modelId="{62384073-12DC-413B-BD63-AFEE8B21074B}" type="pres">
      <dgm:prSet presAssocID="{3A239533-7495-45CD-90A6-FEA76DEE077B}" presName="hierRoot1" presStyleCnt="0"/>
      <dgm:spPr/>
    </dgm:pt>
    <dgm:pt modelId="{00464FE7-E1B4-4C55-8DB6-D28C7C3C3972}" type="pres">
      <dgm:prSet presAssocID="{3A239533-7495-45CD-90A6-FEA76DEE077B}" presName="composite" presStyleCnt="0"/>
      <dgm:spPr/>
    </dgm:pt>
    <dgm:pt modelId="{A80CCFBD-DDEA-4EDD-8606-48F3DBEC0023}" type="pres">
      <dgm:prSet presAssocID="{3A239533-7495-45CD-90A6-FEA76DEE077B}" presName="background" presStyleLbl="node0" presStyleIdx="2" presStyleCnt="3"/>
      <dgm:spPr/>
    </dgm:pt>
    <dgm:pt modelId="{08087707-25E7-4436-8860-82A69EE88095}" type="pres">
      <dgm:prSet presAssocID="{3A239533-7495-45CD-90A6-FEA76DEE077B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4DE2D3-524F-46FF-96D7-6A063A12FB86}" type="pres">
      <dgm:prSet presAssocID="{3A239533-7495-45CD-90A6-FEA76DEE077B}" presName="hierChild2" presStyleCnt="0"/>
      <dgm:spPr/>
    </dgm:pt>
  </dgm:ptLst>
  <dgm:cxnLst>
    <dgm:cxn modelId="{C1F61F14-9BFF-4AFF-BDDC-BE1366C2DB0C}" type="presOf" srcId="{3A239533-7495-45CD-90A6-FEA76DEE077B}" destId="{08087707-25E7-4436-8860-82A69EE88095}" srcOrd="0" destOrd="0" presId="urn:microsoft.com/office/officeart/2005/8/layout/hierarchy1"/>
    <dgm:cxn modelId="{E7FEAD99-EBFA-453C-93B9-AC93DFD4A28C}" srcId="{510D97EF-D89D-4CC3-88F7-E48DDCC33B9C}" destId="{B8762B53-3E03-4302-9DE7-B66AA0F0563C}" srcOrd="0" destOrd="0" parTransId="{EE6CDFCE-2E64-4D4B-AE52-E42104091558}" sibTransId="{A47A47CE-7C2C-439E-9FBD-045DF8E40E0C}"/>
    <dgm:cxn modelId="{C7C3FB7A-A460-4E0E-8EF1-DAC0E68EFE7D}" srcId="{510D97EF-D89D-4CC3-88F7-E48DDCC33B9C}" destId="{3A239533-7495-45CD-90A6-FEA76DEE077B}" srcOrd="2" destOrd="0" parTransId="{5D326270-3AED-46E7-B511-8586F9DB79F4}" sibTransId="{4235CB56-29DB-4853-B3E2-4A2414E37795}"/>
    <dgm:cxn modelId="{ABF3AB14-FC95-4D1A-81D4-F10FB8226BC2}" type="presOf" srcId="{B8762B53-3E03-4302-9DE7-B66AA0F0563C}" destId="{95740F06-4357-493E-A95D-B838D1ADE77D}" srcOrd="0" destOrd="0" presId="urn:microsoft.com/office/officeart/2005/8/layout/hierarchy1"/>
    <dgm:cxn modelId="{58515370-B215-4D15-AC07-C09FB40F8E23}" srcId="{510D97EF-D89D-4CC3-88F7-E48DDCC33B9C}" destId="{EBB3A329-AF1E-42F0-B1AE-97150CE03449}" srcOrd="1" destOrd="0" parTransId="{38D87074-92CB-47BD-891F-2C794D17A68D}" sibTransId="{A01A7BEE-8E7A-40D9-B6C6-F298C2D1EF8D}"/>
    <dgm:cxn modelId="{0035F8EE-CF33-449F-97D0-3D8BA9D6BB9D}" type="presOf" srcId="{EBB3A329-AF1E-42F0-B1AE-97150CE03449}" destId="{1CB79DDF-6562-46B1-91E7-74FE7C8D57F6}" srcOrd="0" destOrd="0" presId="urn:microsoft.com/office/officeart/2005/8/layout/hierarchy1"/>
    <dgm:cxn modelId="{84A4DCEC-3470-4137-803B-B4F70C34BAC6}" type="presOf" srcId="{510D97EF-D89D-4CC3-88F7-E48DDCC33B9C}" destId="{CE5EA3B8-89E7-4553-9940-B42C0749BF05}" srcOrd="0" destOrd="0" presId="urn:microsoft.com/office/officeart/2005/8/layout/hierarchy1"/>
    <dgm:cxn modelId="{051CB60C-9EE5-4C09-AED2-B436655FD88B}" type="presParOf" srcId="{CE5EA3B8-89E7-4553-9940-B42C0749BF05}" destId="{F6BEB325-8253-4EDB-96B0-6C9A19B229FC}" srcOrd="0" destOrd="0" presId="urn:microsoft.com/office/officeart/2005/8/layout/hierarchy1"/>
    <dgm:cxn modelId="{1E26A4C0-16B4-4814-8E66-731DF7556333}" type="presParOf" srcId="{F6BEB325-8253-4EDB-96B0-6C9A19B229FC}" destId="{7C9BBCFD-8623-4DA4-BBA5-F10395CB1CF5}" srcOrd="0" destOrd="0" presId="urn:microsoft.com/office/officeart/2005/8/layout/hierarchy1"/>
    <dgm:cxn modelId="{141FCCFE-AD74-4E0D-AF42-664776D977E8}" type="presParOf" srcId="{7C9BBCFD-8623-4DA4-BBA5-F10395CB1CF5}" destId="{9976A02A-85AB-4CE1-B744-9E3BACA2847C}" srcOrd="0" destOrd="0" presId="urn:microsoft.com/office/officeart/2005/8/layout/hierarchy1"/>
    <dgm:cxn modelId="{030A3F61-FBB3-46F4-9A42-08EBCFB31AA0}" type="presParOf" srcId="{7C9BBCFD-8623-4DA4-BBA5-F10395CB1CF5}" destId="{95740F06-4357-493E-A95D-B838D1ADE77D}" srcOrd="1" destOrd="0" presId="urn:microsoft.com/office/officeart/2005/8/layout/hierarchy1"/>
    <dgm:cxn modelId="{D6BBD080-F295-4334-BEBD-98AACBA517C6}" type="presParOf" srcId="{F6BEB325-8253-4EDB-96B0-6C9A19B229FC}" destId="{7F2C96BB-51FB-40F8-A0FA-9C39406BDC73}" srcOrd="1" destOrd="0" presId="urn:microsoft.com/office/officeart/2005/8/layout/hierarchy1"/>
    <dgm:cxn modelId="{46E671D5-4115-4A04-882C-B39132D7F46D}" type="presParOf" srcId="{CE5EA3B8-89E7-4553-9940-B42C0749BF05}" destId="{E907A61D-A869-487F-8432-1F5F5F900CED}" srcOrd="1" destOrd="0" presId="urn:microsoft.com/office/officeart/2005/8/layout/hierarchy1"/>
    <dgm:cxn modelId="{B08489D7-6D3D-4981-A0A4-28709BCA8D95}" type="presParOf" srcId="{E907A61D-A869-487F-8432-1F5F5F900CED}" destId="{AD16449C-E9F4-4EC3-B1A1-7B129053E392}" srcOrd="0" destOrd="0" presId="urn:microsoft.com/office/officeart/2005/8/layout/hierarchy1"/>
    <dgm:cxn modelId="{823F76D1-1212-4BAD-B126-3C9589269C77}" type="presParOf" srcId="{AD16449C-E9F4-4EC3-B1A1-7B129053E392}" destId="{A1C02E87-5994-4C2F-8711-F88DFDD65006}" srcOrd="0" destOrd="0" presId="urn:microsoft.com/office/officeart/2005/8/layout/hierarchy1"/>
    <dgm:cxn modelId="{DE5FA938-E35B-439F-B4E2-A1949850C07F}" type="presParOf" srcId="{AD16449C-E9F4-4EC3-B1A1-7B129053E392}" destId="{1CB79DDF-6562-46B1-91E7-74FE7C8D57F6}" srcOrd="1" destOrd="0" presId="urn:microsoft.com/office/officeart/2005/8/layout/hierarchy1"/>
    <dgm:cxn modelId="{98EBD0CA-BB52-40F2-B2F2-DA5F7C825266}" type="presParOf" srcId="{E907A61D-A869-487F-8432-1F5F5F900CED}" destId="{8ADD9A61-2CE0-4EBB-91A6-D36A479BD23E}" srcOrd="1" destOrd="0" presId="urn:microsoft.com/office/officeart/2005/8/layout/hierarchy1"/>
    <dgm:cxn modelId="{F19D13AC-21C4-4483-96ED-BD6DDAF95B59}" type="presParOf" srcId="{CE5EA3B8-89E7-4553-9940-B42C0749BF05}" destId="{62384073-12DC-413B-BD63-AFEE8B21074B}" srcOrd="2" destOrd="0" presId="urn:microsoft.com/office/officeart/2005/8/layout/hierarchy1"/>
    <dgm:cxn modelId="{0B07C5C9-BEF3-433F-B523-05818A4C180F}" type="presParOf" srcId="{62384073-12DC-413B-BD63-AFEE8B21074B}" destId="{00464FE7-E1B4-4C55-8DB6-D28C7C3C3972}" srcOrd="0" destOrd="0" presId="urn:microsoft.com/office/officeart/2005/8/layout/hierarchy1"/>
    <dgm:cxn modelId="{8AC3DF7D-7504-4034-9105-37E667FA740C}" type="presParOf" srcId="{00464FE7-E1B4-4C55-8DB6-D28C7C3C3972}" destId="{A80CCFBD-DDEA-4EDD-8606-48F3DBEC0023}" srcOrd="0" destOrd="0" presId="urn:microsoft.com/office/officeart/2005/8/layout/hierarchy1"/>
    <dgm:cxn modelId="{8F562A79-6C3F-45C1-B590-B1B50FEDAE5D}" type="presParOf" srcId="{00464FE7-E1B4-4C55-8DB6-D28C7C3C3972}" destId="{08087707-25E7-4436-8860-82A69EE88095}" srcOrd="1" destOrd="0" presId="urn:microsoft.com/office/officeart/2005/8/layout/hierarchy1"/>
    <dgm:cxn modelId="{0AC796F8-7714-43E9-A6FA-D103A1798181}" type="presParOf" srcId="{62384073-12DC-413B-BD63-AFEE8B21074B}" destId="{F74DE2D3-524F-46FF-96D7-6A063A12FB8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6A02A-85AB-4CE1-B744-9E3BACA2847C}">
      <dsp:nvSpPr>
        <dsp:cNvPr id="0" name=""/>
        <dsp:cNvSpPr/>
      </dsp:nvSpPr>
      <dsp:spPr>
        <a:xfrm>
          <a:off x="0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740F06-4357-493E-A95D-B838D1ADE77D}">
      <dsp:nvSpPr>
        <dsp:cNvPr id="0" name=""/>
        <dsp:cNvSpPr/>
      </dsp:nvSpPr>
      <dsp:spPr>
        <a:xfrm>
          <a:off x="314325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50000"/>
                </a:schemeClr>
              </a:solidFill>
            </a:rPr>
            <a:t>Агресор</a:t>
          </a:r>
        </a:p>
      </dsp:txBody>
      <dsp:txXfrm>
        <a:off x="366939" y="1315414"/>
        <a:ext cx="2723696" cy="1691139"/>
      </dsp:txXfrm>
    </dsp:sp>
    <dsp:sp modelId="{A1C02E87-5994-4C2F-8711-F88DFDD65006}">
      <dsp:nvSpPr>
        <dsp:cNvPr id="0" name=""/>
        <dsp:cNvSpPr/>
      </dsp:nvSpPr>
      <dsp:spPr>
        <a:xfrm>
          <a:off x="3457574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B79DDF-6562-46B1-91E7-74FE7C8D57F6}">
      <dsp:nvSpPr>
        <dsp:cNvPr id="0" name=""/>
        <dsp:cNvSpPr/>
      </dsp:nvSpPr>
      <dsp:spPr>
        <a:xfrm>
          <a:off x="3771900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50000"/>
                </a:schemeClr>
              </a:solidFill>
            </a:rPr>
            <a:t>Жертва</a:t>
          </a:r>
        </a:p>
      </dsp:txBody>
      <dsp:txXfrm>
        <a:off x="3824514" y="1315414"/>
        <a:ext cx="2723696" cy="1691139"/>
      </dsp:txXfrm>
    </dsp:sp>
    <dsp:sp modelId="{A80CCFBD-DDEA-4EDD-8606-48F3DBEC0023}">
      <dsp:nvSpPr>
        <dsp:cNvPr id="0" name=""/>
        <dsp:cNvSpPr/>
      </dsp:nvSpPr>
      <dsp:spPr>
        <a:xfrm>
          <a:off x="6915149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087707-25E7-4436-8860-82A69EE88095}">
      <dsp:nvSpPr>
        <dsp:cNvPr id="0" name=""/>
        <dsp:cNvSpPr/>
      </dsp:nvSpPr>
      <dsp:spPr>
        <a:xfrm>
          <a:off x="7229475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50000"/>
                </a:schemeClr>
              </a:solidFill>
            </a:rPr>
            <a:t>Спостерігач</a:t>
          </a:r>
        </a:p>
      </dsp:txBody>
      <dsp:txXfrm>
        <a:off x="7282089" y="1315414"/>
        <a:ext cx="2723696" cy="1691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6A02A-85AB-4CE1-B744-9E3BACA2847C}">
      <dsp:nvSpPr>
        <dsp:cNvPr id="0" name=""/>
        <dsp:cNvSpPr/>
      </dsp:nvSpPr>
      <dsp:spPr>
        <a:xfrm>
          <a:off x="0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740F06-4357-493E-A95D-B838D1ADE77D}">
      <dsp:nvSpPr>
        <dsp:cNvPr id="0" name=""/>
        <dsp:cNvSpPr/>
      </dsp:nvSpPr>
      <dsp:spPr>
        <a:xfrm>
          <a:off x="314325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75000"/>
                </a:schemeClr>
              </a:solidFill>
            </a:rPr>
            <a:t>Агресор</a:t>
          </a:r>
        </a:p>
      </dsp:txBody>
      <dsp:txXfrm>
        <a:off x="366939" y="1315414"/>
        <a:ext cx="2723696" cy="1691139"/>
      </dsp:txXfrm>
    </dsp:sp>
    <dsp:sp modelId="{A1C02E87-5994-4C2F-8711-F88DFDD65006}">
      <dsp:nvSpPr>
        <dsp:cNvPr id="0" name=""/>
        <dsp:cNvSpPr/>
      </dsp:nvSpPr>
      <dsp:spPr>
        <a:xfrm>
          <a:off x="3457574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B79DDF-6562-46B1-91E7-74FE7C8D57F6}">
      <dsp:nvSpPr>
        <dsp:cNvPr id="0" name=""/>
        <dsp:cNvSpPr/>
      </dsp:nvSpPr>
      <dsp:spPr>
        <a:xfrm>
          <a:off x="3771900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75000"/>
                </a:schemeClr>
              </a:solidFill>
            </a:rPr>
            <a:t>Жертва</a:t>
          </a:r>
        </a:p>
      </dsp:txBody>
      <dsp:txXfrm>
        <a:off x="3824514" y="1315414"/>
        <a:ext cx="2723696" cy="1691139"/>
      </dsp:txXfrm>
    </dsp:sp>
    <dsp:sp modelId="{A80CCFBD-DDEA-4EDD-8606-48F3DBEC0023}">
      <dsp:nvSpPr>
        <dsp:cNvPr id="0" name=""/>
        <dsp:cNvSpPr/>
      </dsp:nvSpPr>
      <dsp:spPr>
        <a:xfrm>
          <a:off x="6915149" y="964191"/>
          <a:ext cx="2828924" cy="17963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087707-25E7-4436-8860-82A69EE88095}">
      <dsp:nvSpPr>
        <dsp:cNvPr id="0" name=""/>
        <dsp:cNvSpPr/>
      </dsp:nvSpPr>
      <dsp:spPr>
        <a:xfrm>
          <a:off x="7229475" y="1262800"/>
          <a:ext cx="2828924" cy="1796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>
              <a:solidFill>
                <a:schemeClr val="accent2">
                  <a:lumMod val="75000"/>
                </a:schemeClr>
              </a:solidFill>
            </a:rPr>
            <a:t>Спостерігач</a:t>
          </a:r>
        </a:p>
      </dsp:txBody>
      <dsp:txXfrm>
        <a:off x="7282089" y="1315414"/>
        <a:ext cx="2723696" cy="1691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0FC7D-E48A-4F93-9F0A-C4DD4773ED76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3AED54-2A97-4ACC-B917-91EBDF2CE75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8005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AED54-2A97-4ACC-B917-91EBDF2CE756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7835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3AED54-2A97-4ACC-B917-91EBDF2CE756}" type="slidenum">
              <a:rPr lang="uk-UA" smtClean="0"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7097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59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9464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6808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4958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766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758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8505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963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657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2604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35434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AB325CA-75DF-42A3-BE93-7524708D6307}" type="datetimeFigureOut">
              <a:rPr lang="uk-UA" smtClean="0"/>
              <a:t>04.02.2021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7867BBC-030E-4B4F-BBB2-2C3587BC6BC8}" type="slidenum">
              <a:rPr lang="uk-UA" smtClean="0"/>
              <a:t>‹#›</a:t>
            </a:fld>
            <a:endParaRPr lang="uk-U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58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84;&#1091;&#1083;&#1100;&#1090;&#1092;&#1080;&#1083;&#1100;&#1084;.mp4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&#1087;&#1088;&#1086;%20&#1111;&#1078;&#1072;&#1082;&#1072;.mp4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gmOngcCFBNw" TargetMode="External"/><Relationship Id="rId13" Type="http://schemas.openxmlformats.org/officeDocument/2006/relationships/image" Target="../media/image38.png"/><Relationship Id="rId18" Type="http://schemas.openxmlformats.org/officeDocument/2006/relationships/image" Target="../media/image41.jpeg"/><Relationship Id="rId26" Type="http://schemas.openxmlformats.org/officeDocument/2006/relationships/image" Target="../media/image47.png"/><Relationship Id="rId3" Type="http://schemas.openxmlformats.org/officeDocument/2006/relationships/image" Target="../media/image32.jpg"/><Relationship Id="rId21" Type="http://schemas.openxmlformats.org/officeDocument/2006/relationships/image" Target="../media/image44.jpeg"/><Relationship Id="rId7" Type="http://schemas.microsoft.com/office/2007/relationships/hdphoto" Target="../media/hdphoto7.wdp"/><Relationship Id="rId12" Type="http://schemas.openxmlformats.org/officeDocument/2006/relationships/image" Target="../media/image37.png"/><Relationship Id="rId17" Type="http://schemas.microsoft.com/office/2007/relationships/hdphoto" Target="../media/hdphoto10.wdp"/><Relationship Id="rId25" Type="http://schemas.microsoft.com/office/2007/relationships/hdphoto" Target="../media/hdphoto1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0.png"/><Relationship Id="rId20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microsoft.com/office/2007/relationships/hdphoto" Target="../media/hdphoto8.wdp"/><Relationship Id="rId24" Type="http://schemas.openxmlformats.org/officeDocument/2006/relationships/image" Target="../media/image46.png"/><Relationship Id="rId5" Type="http://schemas.openxmlformats.org/officeDocument/2006/relationships/image" Target="../media/image33.jpeg"/><Relationship Id="rId15" Type="http://schemas.openxmlformats.org/officeDocument/2006/relationships/image" Target="../media/image39.jpeg"/><Relationship Id="rId23" Type="http://schemas.microsoft.com/office/2007/relationships/hdphoto" Target="../media/hdphoto11.wdp"/><Relationship Id="rId28" Type="http://schemas.openxmlformats.org/officeDocument/2006/relationships/hyperlink" Target="https://pixabay.com/ru/%D1%81%D0%BC%D0%B0%D1%80%D1%82%D1%84%D0%BE%D0%BD-%D1%80%D0%B8%D1%81%D1%83%D0%BD%D0%BE%D0%BA-%D0%BC%D0%BE%D0%B1%D0%B8%D0%BB%D1%8C%D0%BD%D1%8B%D0%B9-%D1%82%D0%B5%D0%BB%D0%B5%D1%84%D0%BE%D0%BD-2049640/" TargetMode="External"/><Relationship Id="rId10" Type="http://schemas.openxmlformats.org/officeDocument/2006/relationships/image" Target="../media/image36.png"/><Relationship Id="rId19" Type="http://schemas.openxmlformats.org/officeDocument/2006/relationships/image" Target="../media/image42.jpeg"/><Relationship Id="rId4" Type="http://schemas.openxmlformats.org/officeDocument/2006/relationships/hyperlink" Target="https://www.pinterest.com/pin/843791680159212690/" TargetMode="External"/><Relationship Id="rId9" Type="http://schemas.openxmlformats.org/officeDocument/2006/relationships/image" Target="../media/image35.jpeg"/><Relationship Id="rId14" Type="http://schemas.microsoft.com/office/2007/relationships/hdphoto" Target="../media/hdphoto9.wdp"/><Relationship Id="rId22" Type="http://schemas.openxmlformats.org/officeDocument/2006/relationships/image" Target="../media/image45.png"/><Relationship Id="rId27" Type="http://schemas.microsoft.com/office/2007/relationships/hdphoto" Target="../media/hdphoto1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&#1050;&#1080;&#1073;&#1077;&#1088;&#1073;&#1091;&#1083;&#1083;&#1080;&#1085;&#1075;.mp4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6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5.jpeg"/><Relationship Id="rId4" Type="http://schemas.openxmlformats.org/officeDocument/2006/relationships/diagramLayout" Target="../diagrams/layout2.xml"/><Relationship Id="rId9" Type="http://schemas.openxmlformats.org/officeDocument/2006/relationships/hyperlink" Target="sabak-setevoy-etiket-netiket_z76ghXMT_Dqka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&#1062;&#1080;&#1092;&#1088;&#1086;&#1074;&#1086;&#1081;%20&#1101;&#1090;&#1080;&#1082;&#1077;&#1090;.mp4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&#1071;&#1082;%20&#1073;&#1086;&#1088;&#1086;&#1090;&#1080;&#1089;&#1103;%20&#1079;%20&#1073;&#1091;&#1083;&#1110;&#1085;&#1075;&#1086;&#1084;_%20&#1087;&#1086;&#1088;&#1072;&#1076;&#1080;%20&#1076;&#1083;&#1103;%20&#1076;&#1110;&#1090;&#1077;&#1081;.mp4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svg"/><Relationship Id="rId5" Type="http://schemas.openxmlformats.org/officeDocument/2006/relationships/image" Target="../media/image60.png"/><Relationship Id="rId4" Type="http://schemas.openxmlformats.org/officeDocument/2006/relationships/image" Target="../media/image60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ждый пятый подросток становится жертвой или участником буллинга">
            <a:hlinkClick r:id="rId2" action="ppaction://hlinkfile"/>
            <a:extLst>
              <a:ext uri="{FF2B5EF4-FFF2-40B4-BE49-F238E27FC236}">
                <a16:creationId xmlns:a16="http://schemas.microsoft.com/office/drawing/2014/main" xmlns="" id="{DBE28C47-C663-4CB8-B817-688BC7942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77" y="156919"/>
            <a:ext cx="11504245" cy="618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74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Рисунок 2" descr="drawing-sadness-cartoon-clip-art-other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00" b="93125" l="10000" r="90000">
                        <a14:foregroundMark x1="16667" y1="89750" x2="22500" y2="70375"/>
                        <a14:foregroundMark x1="22500" y1="70375" x2="32500" y2="65625"/>
                        <a14:foregroundMark x1="46000" y1="79625" x2="49000" y2="71750"/>
                        <a14:foregroundMark x1="37667" y1="89750" x2="62500" y2="90875"/>
                        <a14:foregroundMark x1="56500" y1="52125" x2="55000" y2="16125"/>
                        <a14:foregroundMark x1="55000" y1="16125" x2="64667" y2="16125"/>
                        <a14:foregroundMark x1="24167" y1="45875" x2="49000" y2="56125"/>
                        <a14:foregroundMark x1="49000" y1="56125" x2="72333" y2="43875"/>
                        <a14:foregroundMark x1="72333" y1="43875" x2="73000" y2="22750"/>
                        <a14:foregroundMark x1="73000" y1="22750" x2="56500" y2="7750"/>
                        <a14:foregroundMark x1="56500" y1="7750" x2="46000" y2="6000"/>
                        <a14:foregroundMark x1="39167" y1="50375" x2="44500" y2="31250"/>
                        <a14:foregroundMark x1="44500" y1="31250" x2="50500" y2="40875"/>
                        <a14:foregroundMark x1="53500" y1="93125" x2="47500" y2="93125"/>
                        <a14:foregroundMark x1="56500" y1="42500" x2="57167" y2="46500"/>
                        <a14:foregroundMark x1="55000" y1="44750" x2="51167" y2="42500"/>
                        <a14:foregroundMark x1="31667" y1="44750" x2="47500" y2="543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40438" y="383865"/>
            <a:ext cx="2491737" cy="3320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Рисунок 3" descr="images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2506" y="1843130"/>
            <a:ext cx="4301590" cy="436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92643" y="396299"/>
            <a:ext cx="634721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Діти, які стають жертвами насилля, почуваються жахливо,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зазнають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чимало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страждань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самооцінки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поганий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сон та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апетит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тривожність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Вони починають гірше вчитися, часто хворіють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40438" y="3989675"/>
            <a:ext cx="63472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Агресори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даремно вважають себе героями. Насправді їх ніхто не любить. У них немає справжніх друзів, а є лише підлабузники, які бояться стати наступними жертвами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0"/>
            <a:ext cx="12191999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err="1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Булінг</a:t>
            </a:r>
            <a:r>
              <a:rPr lang="uk-UA" sz="5400" b="1" dirty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може проявлятись у вигляді </a:t>
            </a:r>
            <a:endParaRPr lang="ru-RU" sz="5400" b="1" dirty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50950" y="995932"/>
            <a:ext cx="8453207" cy="189592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психологічного тиску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(образи, приниження, погрози, ігнорування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680624" y="2685365"/>
            <a:ext cx="8830751" cy="189592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фізичних знущань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(удари, поштовхи, принизливий фізичний контакт, побиття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410998" y="4411395"/>
            <a:ext cx="8330051" cy="1931933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кібербулінг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тобто знущання з використанням електронних засобів комунікації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иди булінгу: 1. фізичні знуща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4479" cy="634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874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Види булінгу: 2. психологічний тис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4479" cy="632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245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rste Christmas Ad 2018: What would Christmas be without love? - YouTube">
            <a:hlinkClick r:id="rId2" action="ppaction://hlinkfile"/>
            <a:extLst>
              <a:ext uri="{FF2B5EF4-FFF2-40B4-BE49-F238E27FC236}">
                <a16:creationId xmlns:a16="http://schemas.microsoft.com/office/drawing/2014/main" xmlns="" id="{BF8C62E7-22FE-40BD-8918-ED81A9B53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10" y="213310"/>
            <a:ext cx="11179564" cy="628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1013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F08140-1687-4771-BA04-4BACB7259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27" y="406544"/>
            <a:ext cx="3447673" cy="34476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24F34B9-0F23-4122-98A2-6FA8F93ED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69" b="91160" l="9836" r="89866">
                        <a14:foregroundMark x1="56036" y1="77072" x2="54247" y2="35083"/>
                        <a14:foregroundMark x1="54247" y1="35083" x2="59762" y2="20994"/>
                        <a14:foregroundMark x1="59762" y1="20994" x2="66617" y2="28453"/>
                        <a14:foregroundMark x1="66617" y1="28453" x2="63785" y2="41989"/>
                        <a14:foregroundMark x1="63785" y1="41989" x2="55738" y2="45856"/>
                        <a14:foregroundMark x1="55738" y1="45856" x2="47690" y2="45304"/>
                        <a14:foregroundMark x1="47690" y1="45304" x2="49925" y2="59392"/>
                        <a14:foregroundMark x1="49925" y1="59392" x2="55291" y2="69061"/>
                        <a14:foregroundMark x1="55291" y1="69061" x2="60805" y2="58564"/>
                        <a14:foregroundMark x1="60805" y1="58564" x2="61997" y2="42265"/>
                        <a14:foregroundMark x1="61997" y1="42265" x2="63189" y2="40055"/>
                        <a14:foregroundMark x1="55440" y1="9669" x2="32340" y2="10221"/>
                        <a14:foregroundMark x1="61699" y1="91160" x2="35171" y2="911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99" y="3241444"/>
            <a:ext cx="6391275" cy="34480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C1F76FD-8328-4A94-873F-E783C8B13A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351" y="1224735"/>
            <a:ext cx="3036098" cy="30360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F3F5D13-DB86-4126-8CB0-7A5FD86A9C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248" y="4049404"/>
            <a:ext cx="4496707" cy="23669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4D8D955-B5E6-48C6-9B16-D8509E52C4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45" b="89779" l="8887" r="91992">
                        <a14:foregroundMark x1="12891" y1="64779" x2="8984" y2="35773"/>
                        <a14:foregroundMark x1="22168" y1="65193" x2="20215" y2="52901"/>
                        <a14:foregroundMark x1="20215" y1="52901" x2="22168" y2="63398"/>
                        <a14:foregroundMark x1="32910" y1="64503" x2="36816" y2="52901"/>
                        <a14:foregroundMark x1="36816" y1="52901" x2="37012" y2="46271"/>
                        <a14:foregroundMark x1="91309" y1="60497" x2="91992" y2="37845"/>
                        <a14:foregroundMark x1="87109" y1="48066" x2="56738" y2="50276"/>
                        <a14:foregroundMark x1="56738" y1="50276" x2="52734" y2="49171"/>
                        <a14:foregroundMark x1="50879" y1="61878" x2="53711" y2="49448"/>
                        <a14:foregroundMark x1="53711" y1="49448" x2="51660" y2="36050"/>
                        <a14:foregroundMark x1="51953" y1="52486" x2="50293" y2="41160"/>
                        <a14:foregroundMark x1="50293" y1="41160" x2="55762" y2="36878"/>
                        <a14:foregroundMark x1="46582" y1="35359" x2="54785" y2="34254"/>
                        <a14:foregroundMark x1="54785" y1="34254" x2="54785" y2="34254"/>
                        <a14:foregroundMark x1="64844" y1="63398" x2="65527" y2="43370"/>
                        <a14:foregroundMark x1="58398" y1="64503" x2="60156" y2="42265"/>
                        <a14:foregroundMark x1="69434" y1="64779" x2="69434" y2="37155"/>
                        <a14:foregroundMark x1="73047" y1="63674" x2="77539" y2="52901"/>
                        <a14:foregroundMark x1="77539" y1="52901" x2="70996" y2="47376"/>
                        <a14:foregroundMark x1="77637" y1="50276" x2="73242" y2="44751"/>
                        <a14:foregroundMark x1="80176" y1="52486" x2="88477" y2="52486"/>
                        <a14:foregroundMark x1="87402" y1="59669" x2="82813" y2="54558"/>
                        <a14:foregroundMark x1="87695" y1="47376" x2="80762" y2="50276"/>
                        <a14:foregroundMark x1="80957" y1="52072" x2="83594" y2="63122"/>
                        <a14:foregroundMark x1="83594" y1="63122" x2="87695" y2="59392"/>
                        <a14:foregroundMark x1="86914" y1="48066" x2="79980" y2="49862"/>
                        <a14:foregroundMark x1="86621" y1="46685" x2="80957" y2="50276"/>
                        <a14:foregroundMark x1="86914" y1="46685" x2="87402" y2="47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786" y="-654974"/>
            <a:ext cx="4506304" cy="318609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BE4DF2B-00CA-4AD7-B39E-B27A351BF2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146" b="95775" l="9070" r="90000">
                        <a14:foregroundMark x1="29884" y1="78361" x2="26512" y2="39309"/>
                        <a14:foregroundMark x1="26512" y1="39309" x2="34767" y2="22407"/>
                        <a14:foregroundMark x1="34767" y1="22407" x2="50116" y2="14853"/>
                        <a14:foregroundMark x1="50116" y1="14853" x2="67209" y2="25480"/>
                        <a14:foregroundMark x1="67209" y1="25480" x2="74070" y2="39565"/>
                        <a14:foregroundMark x1="74070" y1="39565" x2="75698" y2="57362"/>
                        <a14:foregroundMark x1="75698" y1="57362" x2="60465" y2="68758"/>
                        <a14:foregroundMark x1="60465" y1="68758" x2="44070" y2="70294"/>
                        <a14:foregroundMark x1="44070" y1="70294" x2="30814" y2="62100"/>
                        <a14:foregroundMark x1="30814" y1="62100" x2="28953" y2="56210"/>
                        <a14:foregroundMark x1="73023" y1="57618" x2="72558" y2="41741"/>
                        <a14:foregroundMark x1="72558" y1="41741" x2="65233" y2="27913"/>
                        <a14:foregroundMark x1="65233" y1="27913" x2="31512" y2="25096"/>
                        <a14:foregroundMark x1="57209" y1="8707" x2="43488" y2="7298"/>
                        <a14:foregroundMark x1="56279" y1="91549" x2="41860" y2="91037"/>
                        <a14:foregroundMark x1="58837" y1="56722" x2="44884" y2="50064"/>
                        <a14:foregroundMark x1="44884" y1="50064" x2="39651" y2="39309"/>
                        <a14:foregroundMark x1="55465" y1="46735" x2="62326" y2="38796"/>
                        <a14:foregroundMark x1="57558" y1="60435" x2="43488" y2="51472"/>
                        <a14:foregroundMark x1="9302" y1="52497" x2="9302" y2="52497"/>
                        <a14:foregroundMark x1="53372" y1="6274" x2="53372" y2="6274"/>
                        <a14:foregroundMark x1="53372" y1="6274" x2="53372" y2="6274"/>
                        <a14:foregroundMark x1="55000" y1="42125" x2="58837" y2="39693"/>
                        <a14:foregroundMark x1="47326" y1="78745" x2="34419" y2="70679"/>
                        <a14:foregroundMark x1="34419" y1="70679" x2="47442" y2="78105"/>
                        <a14:foregroundMark x1="47442" y1="78105" x2="47791" y2="79770"/>
                        <a14:foregroundMark x1="60581" y1="42125" x2="49651" y2="32907"/>
                        <a14:foregroundMark x1="49651" y1="32907" x2="58023" y2="41613"/>
                        <a14:foregroundMark x1="40465" y1="73111" x2="31860" y2="60819"/>
                        <a14:foregroundMark x1="31860" y1="60819" x2="41860" y2="71319"/>
                        <a14:foregroundMark x1="41860" y1="71319" x2="27209" y2="68374"/>
                        <a14:foregroundMark x1="27209" y1="68374" x2="37791" y2="57362"/>
                        <a14:foregroundMark x1="37791" y1="57362" x2="41395" y2="61844"/>
                        <a14:foregroundMark x1="46977" y1="93854" x2="54651" y2="95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2" y="51226"/>
            <a:ext cx="3343206" cy="30360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AA1F13A-93CE-41D7-9A76-E1E6D90F94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26" y="2954082"/>
            <a:ext cx="2613502" cy="26135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7AB6A02-135E-4ED5-8296-A5CE5774CCE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565" b="93130" l="6806" r="90417">
                        <a14:foregroundMark x1="8611" y1="41221" x2="9583" y2="24885"/>
                        <a14:foregroundMark x1="36667" y1="8550" x2="29028" y2="6565"/>
                        <a14:foregroundMark x1="29028" y1="6565" x2="22778" y2="8550"/>
                        <a14:foregroundMark x1="14306" y1="54198" x2="6944" y2="38931"/>
                        <a14:foregroundMark x1="6944" y1="38931" x2="6944" y2="29466"/>
                        <a14:foregroundMark x1="6944" y1="29466" x2="9861" y2="22748"/>
                        <a14:foregroundMark x1="90139" y1="44275" x2="90417" y2="25344"/>
                        <a14:foregroundMark x1="90417" y1="25344" x2="90000" y2="22443"/>
                        <a14:foregroundMark x1="50417" y1="93130" x2="50833" y2="900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825" y="419921"/>
            <a:ext cx="3224354" cy="293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13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83422B-E6C4-4CD8-AEAA-5D782F30F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1482" y="-443494"/>
            <a:ext cx="10058400" cy="3566160"/>
          </a:xfrm>
        </p:spPr>
        <p:txBody>
          <a:bodyPr/>
          <a:lstStyle/>
          <a:p>
            <a:pPr algn="r"/>
            <a:r>
              <a:rPr lang="uk-UA" sz="6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 </a:t>
            </a:r>
            <a:r>
              <a:rPr lang="uk-UA" sz="60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булінгу</a:t>
            </a:r>
            <a:r>
              <a:rPr lang="uk-UA" sz="6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uk-UA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Кібербулінг</a:t>
            </a:r>
            <a:endParaRPr lang="uk-UA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Батьківство в 21 сторіччі: Що таке кібербулінг і як його розпізнати? |  Новини та статті">
            <a:extLst>
              <a:ext uri="{FF2B5EF4-FFF2-40B4-BE49-F238E27FC236}">
                <a16:creationId xmlns:a16="http://schemas.microsoft.com/office/drawing/2014/main" xmlns="" id="{25F75E33-8994-48C2-B1BD-142AD7B87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18" y="2278817"/>
            <a:ext cx="4600575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978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A1A0B8"/>
            </a:gs>
            <a:gs pos="83000">
              <a:srgbClr val="8384A2"/>
            </a:gs>
            <a:gs pos="100000">
              <a:srgbClr val="66668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Облако 147">
            <a:extLst>
              <a:ext uri="{FF2B5EF4-FFF2-40B4-BE49-F238E27FC236}">
                <a16:creationId xmlns:a16="http://schemas.microsoft.com/office/drawing/2014/main" xmlns="" id="{6B40CC61-4E20-4F2F-B91D-A10121762AFC}"/>
              </a:ext>
            </a:extLst>
          </p:cNvPr>
          <p:cNvSpPr/>
          <p:nvPr/>
        </p:nvSpPr>
        <p:spPr>
          <a:xfrm rot="17679628">
            <a:off x="5466016" y="-500425"/>
            <a:ext cx="8086560" cy="778582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4" name="Облако 143">
            <a:extLst>
              <a:ext uri="{FF2B5EF4-FFF2-40B4-BE49-F238E27FC236}">
                <a16:creationId xmlns:a16="http://schemas.microsoft.com/office/drawing/2014/main" xmlns="" id="{05472814-AA6E-48B8-BE03-8D2667699B75}"/>
              </a:ext>
            </a:extLst>
          </p:cNvPr>
          <p:cNvSpPr/>
          <p:nvPr/>
        </p:nvSpPr>
        <p:spPr>
          <a:xfrm rot="700012">
            <a:off x="-185032" y="457648"/>
            <a:ext cx="3388832" cy="22109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7" name="Облако 146">
            <a:extLst>
              <a:ext uri="{FF2B5EF4-FFF2-40B4-BE49-F238E27FC236}">
                <a16:creationId xmlns:a16="http://schemas.microsoft.com/office/drawing/2014/main" xmlns="" id="{258548F7-4096-498C-BA78-851E00A8B1C0}"/>
              </a:ext>
            </a:extLst>
          </p:cNvPr>
          <p:cNvSpPr/>
          <p:nvPr/>
        </p:nvSpPr>
        <p:spPr>
          <a:xfrm rot="700012">
            <a:off x="4521326" y="4881760"/>
            <a:ext cx="3388832" cy="22109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6" name="Рисунок 25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7DD48F49-0578-4589-BD33-4A4515A87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447368" y="716992"/>
            <a:ext cx="2370373" cy="1574837"/>
          </a:xfrm>
          <a:prstGeom prst="rect">
            <a:avLst/>
          </a:prstGeom>
        </p:spPr>
      </p:pic>
      <p:sp>
        <p:nvSpPr>
          <p:cNvPr id="146" name="Облако 145">
            <a:extLst>
              <a:ext uri="{FF2B5EF4-FFF2-40B4-BE49-F238E27FC236}">
                <a16:creationId xmlns:a16="http://schemas.microsoft.com/office/drawing/2014/main" xmlns="" id="{230CEBFC-4F14-44B2-8A03-3F20AF96A774}"/>
              </a:ext>
            </a:extLst>
          </p:cNvPr>
          <p:cNvSpPr/>
          <p:nvPr/>
        </p:nvSpPr>
        <p:spPr>
          <a:xfrm rot="700012">
            <a:off x="4347438" y="1657338"/>
            <a:ext cx="3388832" cy="22109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3" name="Облако 142">
            <a:extLst>
              <a:ext uri="{FF2B5EF4-FFF2-40B4-BE49-F238E27FC236}">
                <a16:creationId xmlns:a16="http://schemas.microsoft.com/office/drawing/2014/main" xmlns="" id="{4071D9F9-C697-4965-9A8E-CC8AAAC63FF3}"/>
              </a:ext>
            </a:extLst>
          </p:cNvPr>
          <p:cNvSpPr/>
          <p:nvPr/>
        </p:nvSpPr>
        <p:spPr>
          <a:xfrm rot="700012">
            <a:off x="616022" y="2593023"/>
            <a:ext cx="5491002" cy="343082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4" name="Рисунок 133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94AD5610-D94F-4DE4-96A4-E20A4693C5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9345839" y="4347462"/>
            <a:ext cx="1533490" cy="1018825"/>
          </a:xfrm>
          <a:prstGeom prst="rect">
            <a:avLst/>
          </a:prstGeom>
        </p:spPr>
      </p:pic>
      <p:pic>
        <p:nvPicPr>
          <p:cNvPr id="135" name="Рисунок 13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98F16CE-2F84-4B66-A05E-AEECF0D965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920429" y="4733882"/>
            <a:ext cx="422375" cy="664131"/>
          </a:xfrm>
          <a:prstGeom prst="rect">
            <a:avLst/>
          </a:prstGeom>
        </p:spPr>
      </p:pic>
      <p:sp>
        <p:nvSpPr>
          <p:cNvPr id="136" name="Сердце 135">
            <a:extLst>
              <a:ext uri="{FF2B5EF4-FFF2-40B4-BE49-F238E27FC236}">
                <a16:creationId xmlns:a16="http://schemas.microsoft.com/office/drawing/2014/main" xmlns="" id="{F0A498E9-2E8A-4802-A7B3-90B63CBE33EA}"/>
              </a:ext>
            </a:extLst>
          </p:cNvPr>
          <p:cNvSpPr/>
          <p:nvPr/>
        </p:nvSpPr>
        <p:spPr>
          <a:xfrm>
            <a:off x="9042783" y="493309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7" name="Рисунок 13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B634DD4-4402-46BA-B463-E8D096E2D6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334717" y="4674180"/>
            <a:ext cx="422375" cy="664131"/>
          </a:xfrm>
          <a:prstGeom prst="rect">
            <a:avLst/>
          </a:prstGeom>
        </p:spPr>
      </p:pic>
      <p:sp>
        <p:nvSpPr>
          <p:cNvPr id="138" name="Сердце 137">
            <a:extLst>
              <a:ext uri="{FF2B5EF4-FFF2-40B4-BE49-F238E27FC236}">
                <a16:creationId xmlns:a16="http://schemas.microsoft.com/office/drawing/2014/main" xmlns="" id="{D8AAFE92-5747-47E5-B488-B6839F71AD75}"/>
              </a:ext>
            </a:extLst>
          </p:cNvPr>
          <p:cNvSpPr/>
          <p:nvPr/>
        </p:nvSpPr>
        <p:spPr>
          <a:xfrm>
            <a:off x="9482331" y="4831736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9" name="Рисунок 13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485F952-7A9D-4388-81E6-901347B45B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965050" y="4850136"/>
            <a:ext cx="422375" cy="664131"/>
          </a:xfrm>
          <a:prstGeom prst="rect">
            <a:avLst/>
          </a:prstGeom>
        </p:spPr>
      </p:pic>
      <p:sp>
        <p:nvSpPr>
          <p:cNvPr id="140" name="Сердце 139">
            <a:extLst>
              <a:ext uri="{FF2B5EF4-FFF2-40B4-BE49-F238E27FC236}">
                <a16:creationId xmlns:a16="http://schemas.microsoft.com/office/drawing/2014/main" xmlns="" id="{1D59E014-950B-48BA-B504-3F177B7BF2C0}"/>
              </a:ext>
            </a:extLst>
          </p:cNvPr>
          <p:cNvSpPr/>
          <p:nvPr/>
        </p:nvSpPr>
        <p:spPr>
          <a:xfrm>
            <a:off x="10117168" y="508640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41" name="Рисунок 14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D5C07DE-5D33-4938-BAC0-F11F716355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757032" y="4820521"/>
            <a:ext cx="422375" cy="664131"/>
          </a:xfrm>
          <a:prstGeom prst="rect">
            <a:avLst/>
          </a:prstGeom>
        </p:spPr>
      </p:pic>
      <p:sp>
        <p:nvSpPr>
          <p:cNvPr id="142" name="Сердце 141">
            <a:extLst>
              <a:ext uri="{FF2B5EF4-FFF2-40B4-BE49-F238E27FC236}">
                <a16:creationId xmlns:a16="http://schemas.microsoft.com/office/drawing/2014/main" xmlns="" id="{634021CA-0E70-4D1B-B551-EC4B8AAF2DE4}"/>
              </a:ext>
            </a:extLst>
          </p:cNvPr>
          <p:cNvSpPr/>
          <p:nvPr/>
        </p:nvSpPr>
        <p:spPr>
          <a:xfrm>
            <a:off x="10921842" y="5037843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6" name="Рисунок 115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25FE1CB-AE9E-4082-A0A9-76D9F7A8832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8166051" y="2913176"/>
            <a:ext cx="1587154" cy="105448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95E91F9B-1A75-44F5-9636-7AAE5A8A5F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367586" y="1494402"/>
            <a:ext cx="422375" cy="664131"/>
          </a:xfrm>
          <a:prstGeom prst="rect">
            <a:avLst/>
          </a:prstGeom>
        </p:spPr>
      </p:pic>
      <p:sp>
        <p:nvSpPr>
          <p:cNvPr id="28" name="Сердце 27">
            <a:extLst>
              <a:ext uri="{FF2B5EF4-FFF2-40B4-BE49-F238E27FC236}">
                <a16:creationId xmlns:a16="http://schemas.microsoft.com/office/drawing/2014/main" xmlns="" id="{AF1CD542-A610-4C82-B4B8-C3A6719AF5B5}"/>
              </a:ext>
            </a:extLst>
          </p:cNvPr>
          <p:cNvSpPr/>
          <p:nvPr/>
        </p:nvSpPr>
        <p:spPr>
          <a:xfrm>
            <a:off x="503382" y="166630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9" name="Рисунок 2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FDB8367E-879A-46DB-BBB0-70C7B252EF8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142461" y="1481594"/>
            <a:ext cx="476789" cy="749690"/>
          </a:xfrm>
          <a:prstGeom prst="rect">
            <a:avLst/>
          </a:prstGeom>
        </p:spPr>
      </p:pic>
      <p:sp>
        <p:nvSpPr>
          <p:cNvPr id="30" name="Сердце 29">
            <a:extLst>
              <a:ext uri="{FF2B5EF4-FFF2-40B4-BE49-F238E27FC236}">
                <a16:creationId xmlns:a16="http://schemas.microsoft.com/office/drawing/2014/main" xmlns="" id="{7D61EB2C-90D7-4383-BA33-0D8D177C1B58}"/>
              </a:ext>
            </a:extLst>
          </p:cNvPr>
          <p:cNvSpPr/>
          <p:nvPr/>
        </p:nvSpPr>
        <p:spPr>
          <a:xfrm>
            <a:off x="1307975" y="171536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1" name="Рисунок 3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DD1762C-7DE6-400C-B0DF-683BC05902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828963" y="1522513"/>
            <a:ext cx="422375" cy="664131"/>
          </a:xfrm>
          <a:prstGeom prst="rect">
            <a:avLst/>
          </a:prstGeom>
        </p:spPr>
      </p:pic>
      <p:sp>
        <p:nvSpPr>
          <p:cNvPr id="145" name="Облако 144">
            <a:extLst>
              <a:ext uri="{FF2B5EF4-FFF2-40B4-BE49-F238E27FC236}">
                <a16:creationId xmlns:a16="http://schemas.microsoft.com/office/drawing/2014/main" xmlns="" id="{3B7797BA-CA55-454E-8D3A-058722F30253}"/>
              </a:ext>
            </a:extLst>
          </p:cNvPr>
          <p:cNvSpPr/>
          <p:nvPr/>
        </p:nvSpPr>
        <p:spPr>
          <a:xfrm rot="700012">
            <a:off x="3149368" y="21543"/>
            <a:ext cx="3388832" cy="22109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Сердце 31">
            <a:extLst>
              <a:ext uri="{FF2B5EF4-FFF2-40B4-BE49-F238E27FC236}">
                <a16:creationId xmlns:a16="http://schemas.microsoft.com/office/drawing/2014/main" xmlns="" id="{72DE37F3-910C-43DB-8EBE-76B685237FB7}"/>
              </a:ext>
            </a:extLst>
          </p:cNvPr>
          <p:cNvSpPr/>
          <p:nvPr/>
        </p:nvSpPr>
        <p:spPr>
          <a:xfrm>
            <a:off x="1997648" y="1703916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3" name="Рисунок 32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AAFD57D-510B-4BEE-91CE-983016B83A9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2431425" y="1570777"/>
            <a:ext cx="422375" cy="664131"/>
          </a:xfrm>
          <a:prstGeom prst="rect">
            <a:avLst/>
          </a:prstGeom>
        </p:spPr>
      </p:pic>
      <p:sp>
        <p:nvSpPr>
          <p:cNvPr id="34" name="Сердце 33">
            <a:extLst>
              <a:ext uri="{FF2B5EF4-FFF2-40B4-BE49-F238E27FC236}">
                <a16:creationId xmlns:a16="http://schemas.microsoft.com/office/drawing/2014/main" xmlns="" id="{7C56BB06-1DEE-439D-8BED-16A90E04FD5D}"/>
              </a:ext>
            </a:extLst>
          </p:cNvPr>
          <p:cNvSpPr/>
          <p:nvPr/>
        </p:nvSpPr>
        <p:spPr>
          <a:xfrm>
            <a:off x="2632733" y="1787798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5" name="Рисунок 34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1D047870-329D-4D35-B44F-D48E514EB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3641011" y="357274"/>
            <a:ext cx="2370373" cy="1574837"/>
          </a:xfrm>
          <a:prstGeom prst="rect">
            <a:avLst/>
          </a:prstGeom>
        </p:spPr>
      </p:pic>
      <p:pic>
        <p:nvPicPr>
          <p:cNvPr id="36" name="Рисунок 35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5716C49-2673-468A-943C-1A7231DFD1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3503259" y="1203164"/>
            <a:ext cx="422375" cy="664131"/>
          </a:xfrm>
          <a:prstGeom prst="rect">
            <a:avLst/>
          </a:prstGeom>
        </p:spPr>
      </p:pic>
      <p:sp>
        <p:nvSpPr>
          <p:cNvPr id="37" name="Сердце 36">
            <a:extLst>
              <a:ext uri="{FF2B5EF4-FFF2-40B4-BE49-F238E27FC236}">
                <a16:creationId xmlns:a16="http://schemas.microsoft.com/office/drawing/2014/main" xmlns="" id="{C30B52A3-3FB9-44A5-A7C5-A1548965667E}"/>
              </a:ext>
            </a:extLst>
          </p:cNvPr>
          <p:cNvSpPr/>
          <p:nvPr/>
        </p:nvSpPr>
        <p:spPr>
          <a:xfrm>
            <a:off x="3660448" y="1412853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8" name="Рисунок 3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27A5D9F-86F6-43C7-9233-16FE4F519B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4333745" y="1171566"/>
            <a:ext cx="422375" cy="664131"/>
          </a:xfrm>
          <a:prstGeom prst="rect">
            <a:avLst/>
          </a:prstGeom>
        </p:spPr>
      </p:pic>
      <p:sp>
        <p:nvSpPr>
          <p:cNvPr id="39" name="Сердце 38">
            <a:extLst>
              <a:ext uri="{FF2B5EF4-FFF2-40B4-BE49-F238E27FC236}">
                <a16:creationId xmlns:a16="http://schemas.microsoft.com/office/drawing/2014/main" xmlns="" id="{B78C5514-BCEF-454C-94D5-B474D4ED92CB}"/>
              </a:ext>
            </a:extLst>
          </p:cNvPr>
          <p:cNvSpPr/>
          <p:nvPr/>
        </p:nvSpPr>
        <p:spPr>
          <a:xfrm>
            <a:off x="4481359" y="132912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" name="Рисунок 3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AB1F4CAC-EB18-445C-9692-D5B71CBC9B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4964078" y="1347522"/>
            <a:ext cx="422375" cy="664131"/>
          </a:xfrm>
          <a:prstGeom prst="rect">
            <a:avLst/>
          </a:prstGeom>
        </p:spPr>
      </p:pic>
      <p:sp>
        <p:nvSpPr>
          <p:cNvPr id="41" name="Сердце 40">
            <a:extLst>
              <a:ext uri="{FF2B5EF4-FFF2-40B4-BE49-F238E27FC236}">
                <a16:creationId xmlns:a16="http://schemas.microsoft.com/office/drawing/2014/main" xmlns="" id="{E8AE0377-FC74-42B8-9FDA-48DEF2B91801}"/>
              </a:ext>
            </a:extLst>
          </p:cNvPr>
          <p:cNvSpPr/>
          <p:nvPr/>
        </p:nvSpPr>
        <p:spPr>
          <a:xfrm>
            <a:off x="5116196" y="158379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2" name="Рисунок 4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7ACB62E-66DA-4DF9-B883-990B706FE8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5756060" y="1317907"/>
            <a:ext cx="422375" cy="664131"/>
          </a:xfrm>
          <a:prstGeom prst="rect">
            <a:avLst/>
          </a:prstGeom>
        </p:spPr>
      </p:pic>
      <p:sp>
        <p:nvSpPr>
          <p:cNvPr id="43" name="Сердце 42">
            <a:extLst>
              <a:ext uri="{FF2B5EF4-FFF2-40B4-BE49-F238E27FC236}">
                <a16:creationId xmlns:a16="http://schemas.microsoft.com/office/drawing/2014/main" xmlns="" id="{FCF3C572-F068-4050-97FF-DE7E8BB71415}"/>
              </a:ext>
            </a:extLst>
          </p:cNvPr>
          <p:cNvSpPr/>
          <p:nvPr/>
        </p:nvSpPr>
        <p:spPr>
          <a:xfrm>
            <a:off x="5920870" y="153522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2" name="Рисунок 61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2BD3F5BF-CFEB-4929-AC38-BE88BFA935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7372224" y="195107"/>
            <a:ext cx="1567161" cy="1041197"/>
          </a:xfrm>
          <a:prstGeom prst="rect">
            <a:avLst/>
          </a:prstGeom>
        </p:spPr>
      </p:pic>
      <p:pic>
        <p:nvPicPr>
          <p:cNvPr id="63" name="Рисунок 62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98D93B3C-F14A-4F97-8158-CA6A09F4C20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375324" y="865481"/>
            <a:ext cx="336733" cy="664131"/>
          </a:xfrm>
          <a:prstGeom prst="rect">
            <a:avLst/>
          </a:prstGeom>
        </p:spPr>
      </p:pic>
      <p:sp>
        <p:nvSpPr>
          <p:cNvPr id="64" name="Сердце 63">
            <a:extLst>
              <a:ext uri="{FF2B5EF4-FFF2-40B4-BE49-F238E27FC236}">
                <a16:creationId xmlns:a16="http://schemas.microsoft.com/office/drawing/2014/main" xmlns="" id="{1863933C-0D19-449C-81AF-DFB4D2BD6583}"/>
              </a:ext>
            </a:extLst>
          </p:cNvPr>
          <p:cNvSpPr/>
          <p:nvPr/>
        </p:nvSpPr>
        <p:spPr>
          <a:xfrm>
            <a:off x="7483531" y="1000808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5" name="Рисунок 6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831BA35-EA32-4ED9-97BB-A12467BD4B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775951" y="797819"/>
            <a:ext cx="422375" cy="664131"/>
          </a:xfrm>
          <a:prstGeom prst="rect">
            <a:avLst/>
          </a:prstGeom>
        </p:spPr>
      </p:pic>
      <p:sp>
        <p:nvSpPr>
          <p:cNvPr id="66" name="Сердце 65">
            <a:extLst>
              <a:ext uri="{FF2B5EF4-FFF2-40B4-BE49-F238E27FC236}">
                <a16:creationId xmlns:a16="http://schemas.microsoft.com/office/drawing/2014/main" xmlns="" id="{03AE2B8E-E22F-4083-827A-B04760C08A70}"/>
              </a:ext>
            </a:extLst>
          </p:cNvPr>
          <p:cNvSpPr/>
          <p:nvPr/>
        </p:nvSpPr>
        <p:spPr>
          <a:xfrm>
            <a:off x="7923565" y="95537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7" name="Рисунок 6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FC80BFC-758E-4B18-B9C9-69CE488AEC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406284" y="973775"/>
            <a:ext cx="422375" cy="664131"/>
          </a:xfrm>
          <a:prstGeom prst="rect">
            <a:avLst/>
          </a:prstGeom>
        </p:spPr>
      </p:pic>
      <p:sp>
        <p:nvSpPr>
          <p:cNvPr id="68" name="Сердце 67">
            <a:extLst>
              <a:ext uri="{FF2B5EF4-FFF2-40B4-BE49-F238E27FC236}">
                <a16:creationId xmlns:a16="http://schemas.microsoft.com/office/drawing/2014/main" xmlns="" id="{11D8DF15-A012-4864-A868-97FE7FD61C32}"/>
              </a:ext>
            </a:extLst>
          </p:cNvPr>
          <p:cNvSpPr/>
          <p:nvPr/>
        </p:nvSpPr>
        <p:spPr>
          <a:xfrm>
            <a:off x="8558402" y="1210048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9" name="Рисунок 6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DE9B74D-0465-4BC4-8C00-DFC4117EAB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272460" y="906646"/>
            <a:ext cx="422375" cy="664131"/>
          </a:xfrm>
          <a:prstGeom prst="rect">
            <a:avLst/>
          </a:prstGeom>
        </p:spPr>
      </p:pic>
      <p:sp>
        <p:nvSpPr>
          <p:cNvPr id="70" name="Сердце 69">
            <a:extLst>
              <a:ext uri="{FF2B5EF4-FFF2-40B4-BE49-F238E27FC236}">
                <a16:creationId xmlns:a16="http://schemas.microsoft.com/office/drawing/2014/main" xmlns="" id="{BCDA9696-FED4-4DB6-9C6D-2041E3181DD3}"/>
              </a:ext>
            </a:extLst>
          </p:cNvPr>
          <p:cNvSpPr/>
          <p:nvPr/>
        </p:nvSpPr>
        <p:spPr>
          <a:xfrm>
            <a:off x="9420853" y="110452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1" name="Рисунок 70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B9F34F96-18E8-4299-B456-EB5CD29619A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10096303" y="1817094"/>
            <a:ext cx="1522981" cy="1071183"/>
          </a:xfrm>
          <a:prstGeom prst="rect">
            <a:avLst/>
          </a:prstGeom>
        </p:spPr>
      </p:pic>
      <p:pic>
        <p:nvPicPr>
          <p:cNvPr id="72" name="Рисунок 7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B7E199E-B586-46FE-9543-41F60DA864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058509" y="2230356"/>
            <a:ext cx="422375" cy="664131"/>
          </a:xfrm>
          <a:prstGeom prst="rect">
            <a:avLst/>
          </a:prstGeom>
        </p:spPr>
      </p:pic>
      <p:sp>
        <p:nvSpPr>
          <p:cNvPr id="73" name="Сердце 72">
            <a:extLst>
              <a:ext uri="{FF2B5EF4-FFF2-40B4-BE49-F238E27FC236}">
                <a16:creationId xmlns:a16="http://schemas.microsoft.com/office/drawing/2014/main" xmlns="" id="{C4320BA5-73FC-4182-A681-BA618BCC6AA5}"/>
              </a:ext>
            </a:extLst>
          </p:cNvPr>
          <p:cNvSpPr/>
          <p:nvPr/>
        </p:nvSpPr>
        <p:spPr>
          <a:xfrm>
            <a:off x="9215698" y="244004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4" name="Рисунок 73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488133D-7FA0-4A90-A369-DC804B34477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930046" y="2230356"/>
            <a:ext cx="348047" cy="664131"/>
          </a:xfrm>
          <a:prstGeom prst="rect">
            <a:avLst/>
          </a:prstGeom>
        </p:spPr>
      </p:pic>
      <p:sp>
        <p:nvSpPr>
          <p:cNvPr id="75" name="Сердце 74">
            <a:extLst>
              <a:ext uri="{FF2B5EF4-FFF2-40B4-BE49-F238E27FC236}">
                <a16:creationId xmlns:a16="http://schemas.microsoft.com/office/drawing/2014/main" xmlns="" id="{56388450-9CF0-4202-9DBA-7F2AACB4CD9A}"/>
              </a:ext>
            </a:extLst>
          </p:cNvPr>
          <p:cNvSpPr/>
          <p:nvPr/>
        </p:nvSpPr>
        <p:spPr>
          <a:xfrm>
            <a:off x="10036609" y="2356314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6" name="Рисунок 75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1E90381-E915-43E9-82CD-FD50717179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519328" y="2374714"/>
            <a:ext cx="422375" cy="664131"/>
          </a:xfrm>
          <a:prstGeom prst="rect">
            <a:avLst/>
          </a:prstGeom>
        </p:spPr>
      </p:pic>
      <p:sp>
        <p:nvSpPr>
          <p:cNvPr id="77" name="Сердце 76">
            <a:extLst>
              <a:ext uri="{FF2B5EF4-FFF2-40B4-BE49-F238E27FC236}">
                <a16:creationId xmlns:a16="http://schemas.microsoft.com/office/drawing/2014/main" xmlns="" id="{68781532-472F-4416-AB85-C6F44A2DA267}"/>
              </a:ext>
            </a:extLst>
          </p:cNvPr>
          <p:cNvSpPr/>
          <p:nvPr/>
        </p:nvSpPr>
        <p:spPr>
          <a:xfrm>
            <a:off x="10671446" y="261098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8" name="Рисунок 7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A9B0734-A8CD-4711-8732-80797B16EC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1336166" y="2324292"/>
            <a:ext cx="422375" cy="664131"/>
          </a:xfrm>
          <a:prstGeom prst="rect">
            <a:avLst/>
          </a:prstGeom>
        </p:spPr>
      </p:pic>
      <p:sp>
        <p:nvSpPr>
          <p:cNvPr id="79" name="Сердце 78">
            <a:extLst>
              <a:ext uri="{FF2B5EF4-FFF2-40B4-BE49-F238E27FC236}">
                <a16:creationId xmlns:a16="http://schemas.microsoft.com/office/drawing/2014/main" xmlns="" id="{4ED63657-D533-4F49-ACD2-E2CAE6C143D6}"/>
              </a:ext>
            </a:extLst>
          </p:cNvPr>
          <p:cNvSpPr/>
          <p:nvPr/>
        </p:nvSpPr>
        <p:spPr>
          <a:xfrm>
            <a:off x="11476120" y="2562421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0" name="Рисунок 79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DF8037B0-B4E0-4C43-B938-2290648B74D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10114933" y="3058174"/>
            <a:ext cx="1487287" cy="988130"/>
          </a:xfrm>
          <a:prstGeom prst="rect">
            <a:avLst/>
          </a:prstGeom>
        </p:spPr>
      </p:pic>
      <p:pic>
        <p:nvPicPr>
          <p:cNvPr id="81" name="Рисунок 8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6CEDA63B-25A5-4FC4-9071-306693A0C8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869474" y="3751983"/>
            <a:ext cx="422375" cy="664131"/>
          </a:xfrm>
          <a:prstGeom prst="rect">
            <a:avLst/>
          </a:prstGeom>
        </p:spPr>
      </p:pic>
      <p:sp>
        <p:nvSpPr>
          <p:cNvPr id="82" name="Сердце 81">
            <a:extLst>
              <a:ext uri="{FF2B5EF4-FFF2-40B4-BE49-F238E27FC236}">
                <a16:creationId xmlns:a16="http://schemas.microsoft.com/office/drawing/2014/main" xmlns="" id="{7002362D-E815-4CBC-A68D-00D8FC041BC6}"/>
              </a:ext>
            </a:extLst>
          </p:cNvPr>
          <p:cNvSpPr/>
          <p:nvPr/>
        </p:nvSpPr>
        <p:spPr>
          <a:xfrm>
            <a:off x="9058627" y="3998770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3" name="Рисунок 82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68118C6-B7D1-4E7D-9AE2-6A5BE043E43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956456" y="3751983"/>
            <a:ext cx="422375" cy="664131"/>
          </a:xfrm>
          <a:prstGeom prst="rect">
            <a:avLst/>
          </a:prstGeom>
        </p:spPr>
      </p:pic>
      <p:sp>
        <p:nvSpPr>
          <p:cNvPr id="84" name="Сердце 83">
            <a:extLst>
              <a:ext uri="{FF2B5EF4-FFF2-40B4-BE49-F238E27FC236}">
                <a16:creationId xmlns:a16="http://schemas.microsoft.com/office/drawing/2014/main" xmlns="" id="{66DCBF2B-CFD0-4E64-8800-56B79674A048}"/>
              </a:ext>
            </a:extLst>
          </p:cNvPr>
          <p:cNvSpPr/>
          <p:nvPr/>
        </p:nvSpPr>
        <p:spPr>
          <a:xfrm>
            <a:off x="10104070" y="390953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5" name="Рисунок 8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5B4F75A-04BD-4CC3-A772-BADCA6B9DC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586789" y="3927939"/>
            <a:ext cx="422375" cy="664131"/>
          </a:xfrm>
          <a:prstGeom prst="rect">
            <a:avLst/>
          </a:prstGeom>
        </p:spPr>
      </p:pic>
      <p:sp>
        <p:nvSpPr>
          <p:cNvPr id="86" name="Сердце 85">
            <a:extLst>
              <a:ext uri="{FF2B5EF4-FFF2-40B4-BE49-F238E27FC236}">
                <a16:creationId xmlns:a16="http://schemas.microsoft.com/office/drawing/2014/main" xmlns="" id="{4115B813-7687-46FF-BAF1-3E484F217C55}"/>
              </a:ext>
            </a:extLst>
          </p:cNvPr>
          <p:cNvSpPr/>
          <p:nvPr/>
        </p:nvSpPr>
        <p:spPr>
          <a:xfrm>
            <a:off x="10738907" y="416421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7" name="Рисунок 8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0FDAA02-CA60-4DFA-9134-580762EE6F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1378771" y="3898324"/>
            <a:ext cx="422375" cy="664131"/>
          </a:xfrm>
          <a:prstGeom prst="rect">
            <a:avLst/>
          </a:prstGeom>
        </p:spPr>
      </p:pic>
      <p:sp>
        <p:nvSpPr>
          <p:cNvPr id="88" name="Сердце 87">
            <a:extLst>
              <a:ext uri="{FF2B5EF4-FFF2-40B4-BE49-F238E27FC236}">
                <a16:creationId xmlns:a16="http://schemas.microsoft.com/office/drawing/2014/main" xmlns="" id="{ADD09296-04C4-4450-BE17-AC4BDD66828A}"/>
              </a:ext>
            </a:extLst>
          </p:cNvPr>
          <p:cNvSpPr/>
          <p:nvPr/>
        </p:nvSpPr>
        <p:spPr>
          <a:xfrm>
            <a:off x="11543581" y="4115646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9" name="Рисунок 88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7AA812CC-23B4-44E3-A610-541EE9DE6C1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10307939" y="5469260"/>
            <a:ext cx="1366686" cy="908004"/>
          </a:xfrm>
          <a:prstGeom prst="rect">
            <a:avLst/>
          </a:prstGeom>
        </p:spPr>
      </p:pic>
      <p:pic>
        <p:nvPicPr>
          <p:cNvPr id="90" name="Рисунок 8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BBB83BB-52DD-4CCD-A902-1722B379F8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969763" y="5587991"/>
            <a:ext cx="422375" cy="664131"/>
          </a:xfrm>
          <a:prstGeom prst="rect">
            <a:avLst/>
          </a:prstGeom>
        </p:spPr>
      </p:pic>
      <p:sp>
        <p:nvSpPr>
          <p:cNvPr id="91" name="Сердце 90">
            <a:extLst>
              <a:ext uri="{FF2B5EF4-FFF2-40B4-BE49-F238E27FC236}">
                <a16:creationId xmlns:a16="http://schemas.microsoft.com/office/drawing/2014/main" xmlns="" id="{B604EC38-4CE2-4F4E-A04B-707B3E078794}"/>
              </a:ext>
            </a:extLst>
          </p:cNvPr>
          <p:cNvSpPr/>
          <p:nvPr/>
        </p:nvSpPr>
        <p:spPr>
          <a:xfrm>
            <a:off x="10164384" y="585190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2" name="Рисунок 9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71F5D43-FE51-4661-AF2F-A2EB7281A4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385972" y="5910923"/>
            <a:ext cx="422375" cy="664131"/>
          </a:xfrm>
          <a:prstGeom prst="rect">
            <a:avLst/>
          </a:prstGeom>
        </p:spPr>
      </p:pic>
      <p:sp>
        <p:nvSpPr>
          <p:cNvPr id="93" name="Сердце 92">
            <a:extLst>
              <a:ext uri="{FF2B5EF4-FFF2-40B4-BE49-F238E27FC236}">
                <a16:creationId xmlns:a16="http://schemas.microsoft.com/office/drawing/2014/main" xmlns="" id="{5E795838-B131-492E-8D95-BE77232AFB92}"/>
              </a:ext>
            </a:extLst>
          </p:cNvPr>
          <p:cNvSpPr/>
          <p:nvPr/>
        </p:nvSpPr>
        <p:spPr>
          <a:xfrm>
            <a:off x="10517465" y="6159761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4" name="Рисунок 93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6091F9F-61F2-4716-A06F-3F2B7459DF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826905" y="5919644"/>
            <a:ext cx="422375" cy="664131"/>
          </a:xfrm>
          <a:prstGeom prst="rect">
            <a:avLst/>
          </a:prstGeom>
        </p:spPr>
      </p:pic>
      <p:sp>
        <p:nvSpPr>
          <p:cNvPr id="95" name="Сердце 94">
            <a:extLst>
              <a:ext uri="{FF2B5EF4-FFF2-40B4-BE49-F238E27FC236}">
                <a16:creationId xmlns:a16="http://schemas.microsoft.com/office/drawing/2014/main" xmlns="" id="{2D616A29-8621-488E-BC81-1B726E8D62ED}"/>
              </a:ext>
            </a:extLst>
          </p:cNvPr>
          <p:cNvSpPr/>
          <p:nvPr/>
        </p:nvSpPr>
        <p:spPr>
          <a:xfrm>
            <a:off x="11015294" y="6138391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6" name="Рисунок 95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ED7C901-2C89-4828-9334-0A0CF7B1AA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1581871" y="5455067"/>
            <a:ext cx="422375" cy="664131"/>
          </a:xfrm>
          <a:prstGeom prst="rect">
            <a:avLst/>
          </a:prstGeom>
        </p:spPr>
      </p:pic>
      <p:sp>
        <p:nvSpPr>
          <p:cNvPr id="97" name="Сердце 96">
            <a:extLst>
              <a:ext uri="{FF2B5EF4-FFF2-40B4-BE49-F238E27FC236}">
                <a16:creationId xmlns:a16="http://schemas.microsoft.com/office/drawing/2014/main" xmlns="" id="{F545FD10-4454-48CE-B81E-212FE24ECEC9}"/>
              </a:ext>
            </a:extLst>
          </p:cNvPr>
          <p:cNvSpPr/>
          <p:nvPr/>
        </p:nvSpPr>
        <p:spPr>
          <a:xfrm>
            <a:off x="11746681" y="567238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8" name="Рисунок 97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50ED3DED-E1C5-4357-964C-B54589A0A51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9676976" y="374954"/>
            <a:ext cx="1502431" cy="998191"/>
          </a:xfrm>
          <a:prstGeom prst="rect">
            <a:avLst/>
          </a:prstGeom>
        </p:spPr>
      </p:pic>
      <p:pic>
        <p:nvPicPr>
          <p:cNvPr id="99" name="Рисунок 9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68D733B-2C10-4C4B-9013-75F530A1BC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819499" y="1133827"/>
            <a:ext cx="422375" cy="664131"/>
          </a:xfrm>
          <a:prstGeom prst="rect">
            <a:avLst/>
          </a:prstGeom>
        </p:spPr>
      </p:pic>
      <p:sp>
        <p:nvSpPr>
          <p:cNvPr id="100" name="Сердце 99">
            <a:extLst>
              <a:ext uri="{FF2B5EF4-FFF2-40B4-BE49-F238E27FC236}">
                <a16:creationId xmlns:a16="http://schemas.microsoft.com/office/drawing/2014/main" xmlns="" id="{E2462370-BA52-42FE-96DC-EC768D16BC89}"/>
              </a:ext>
            </a:extLst>
          </p:cNvPr>
          <p:cNvSpPr/>
          <p:nvPr/>
        </p:nvSpPr>
        <p:spPr>
          <a:xfrm>
            <a:off x="8957936" y="1359181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1" name="Рисунок 10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00CA72A-B429-4A95-BA35-EC20AE8202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985385" y="1086526"/>
            <a:ext cx="422375" cy="664131"/>
          </a:xfrm>
          <a:prstGeom prst="rect">
            <a:avLst/>
          </a:prstGeom>
        </p:spPr>
      </p:pic>
      <p:sp>
        <p:nvSpPr>
          <p:cNvPr id="102" name="Сердце 101">
            <a:extLst>
              <a:ext uri="{FF2B5EF4-FFF2-40B4-BE49-F238E27FC236}">
                <a16:creationId xmlns:a16="http://schemas.microsoft.com/office/drawing/2014/main" xmlns="" id="{300970DF-31D2-41A0-B343-E853EFCA1010}"/>
              </a:ext>
            </a:extLst>
          </p:cNvPr>
          <p:cNvSpPr/>
          <p:nvPr/>
        </p:nvSpPr>
        <p:spPr>
          <a:xfrm>
            <a:off x="10132999" y="124408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3" name="Рисунок 102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BBD782D-455D-410A-A8B6-7E6AE4FE5F4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615718" y="1262482"/>
            <a:ext cx="422375" cy="664131"/>
          </a:xfrm>
          <a:prstGeom prst="rect">
            <a:avLst/>
          </a:prstGeom>
        </p:spPr>
      </p:pic>
      <p:sp>
        <p:nvSpPr>
          <p:cNvPr id="104" name="Сердце 103">
            <a:extLst>
              <a:ext uri="{FF2B5EF4-FFF2-40B4-BE49-F238E27FC236}">
                <a16:creationId xmlns:a16="http://schemas.microsoft.com/office/drawing/2014/main" xmlns="" id="{72A36615-4B03-449F-BBF8-A515122A19F3}"/>
              </a:ext>
            </a:extLst>
          </p:cNvPr>
          <p:cNvSpPr/>
          <p:nvPr/>
        </p:nvSpPr>
        <p:spPr>
          <a:xfrm>
            <a:off x="10767836" y="149875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5" name="Рисунок 10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69896F7-CEC3-4C8B-B413-98D83EE28D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1046309" y="1062336"/>
            <a:ext cx="422375" cy="664131"/>
          </a:xfrm>
          <a:prstGeom prst="rect">
            <a:avLst/>
          </a:prstGeom>
        </p:spPr>
      </p:pic>
      <p:sp>
        <p:nvSpPr>
          <p:cNvPr id="106" name="Сердце 105">
            <a:extLst>
              <a:ext uri="{FF2B5EF4-FFF2-40B4-BE49-F238E27FC236}">
                <a16:creationId xmlns:a16="http://schemas.microsoft.com/office/drawing/2014/main" xmlns="" id="{51B4D8E3-EBC4-4D6F-980B-7AD41691FCA7}"/>
              </a:ext>
            </a:extLst>
          </p:cNvPr>
          <p:cNvSpPr/>
          <p:nvPr/>
        </p:nvSpPr>
        <p:spPr>
          <a:xfrm>
            <a:off x="11190263" y="1316544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7" name="Рисунок 106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58B9B2F-1103-42A0-B8D5-570ADEF68F1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8205233" y="1716429"/>
            <a:ext cx="1555312" cy="1033324"/>
          </a:xfrm>
          <a:prstGeom prst="rect">
            <a:avLst/>
          </a:prstGeom>
        </p:spPr>
      </p:pic>
      <p:pic>
        <p:nvPicPr>
          <p:cNvPr id="108" name="Рисунок 10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08DF81D-445D-4AC6-A45F-98BAEFB496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820191" y="2085622"/>
            <a:ext cx="422375" cy="664131"/>
          </a:xfrm>
          <a:prstGeom prst="rect">
            <a:avLst/>
          </a:prstGeom>
        </p:spPr>
      </p:pic>
      <p:sp>
        <p:nvSpPr>
          <p:cNvPr id="109" name="Сердце 108">
            <a:extLst>
              <a:ext uri="{FF2B5EF4-FFF2-40B4-BE49-F238E27FC236}">
                <a16:creationId xmlns:a16="http://schemas.microsoft.com/office/drawing/2014/main" xmlns="" id="{5B645AB9-948E-47C0-A5AD-7D3CB92E6763}"/>
              </a:ext>
            </a:extLst>
          </p:cNvPr>
          <p:cNvSpPr/>
          <p:nvPr/>
        </p:nvSpPr>
        <p:spPr>
          <a:xfrm>
            <a:off x="7920450" y="2231719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0" name="Рисунок 10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62C4D83-A4BE-4A0E-880C-7680506123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288309" y="2066229"/>
            <a:ext cx="422375" cy="664131"/>
          </a:xfrm>
          <a:prstGeom prst="rect">
            <a:avLst/>
          </a:prstGeom>
        </p:spPr>
      </p:pic>
      <p:sp>
        <p:nvSpPr>
          <p:cNvPr id="111" name="Сердце 110">
            <a:extLst>
              <a:ext uri="{FF2B5EF4-FFF2-40B4-BE49-F238E27FC236}">
                <a16:creationId xmlns:a16="http://schemas.microsoft.com/office/drawing/2014/main" xmlns="" id="{00034A70-7FBD-4F97-966C-017BE5302C03}"/>
              </a:ext>
            </a:extLst>
          </p:cNvPr>
          <p:cNvSpPr/>
          <p:nvPr/>
        </p:nvSpPr>
        <p:spPr>
          <a:xfrm>
            <a:off x="8435923" y="222378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2" name="Рисунок 11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A7F28E3-D098-4CC2-989F-E40C508AC2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918642" y="2242185"/>
            <a:ext cx="422375" cy="664131"/>
          </a:xfrm>
          <a:prstGeom prst="rect">
            <a:avLst/>
          </a:prstGeom>
        </p:spPr>
      </p:pic>
      <p:sp>
        <p:nvSpPr>
          <p:cNvPr id="113" name="Сердце 112">
            <a:extLst>
              <a:ext uri="{FF2B5EF4-FFF2-40B4-BE49-F238E27FC236}">
                <a16:creationId xmlns:a16="http://schemas.microsoft.com/office/drawing/2014/main" xmlns="" id="{8FA9E308-324B-4C58-884F-372AF38DCF22}"/>
              </a:ext>
            </a:extLst>
          </p:cNvPr>
          <p:cNvSpPr/>
          <p:nvPr/>
        </p:nvSpPr>
        <p:spPr>
          <a:xfrm>
            <a:off x="9070760" y="2478458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4" name="Рисунок 113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F6B84F8-DAD6-44CE-93CA-A46D6ECBE4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388670" y="2324292"/>
            <a:ext cx="422375" cy="664131"/>
          </a:xfrm>
          <a:prstGeom prst="rect">
            <a:avLst/>
          </a:prstGeom>
        </p:spPr>
      </p:pic>
      <p:sp>
        <p:nvSpPr>
          <p:cNvPr id="115" name="Сердце 114">
            <a:extLst>
              <a:ext uri="{FF2B5EF4-FFF2-40B4-BE49-F238E27FC236}">
                <a16:creationId xmlns:a16="http://schemas.microsoft.com/office/drawing/2014/main" xmlns="" id="{189C23C8-71CE-42B9-9EC9-5762357C4D65}"/>
              </a:ext>
            </a:extLst>
          </p:cNvPr>
          <p:cNvSpPr/>
          <p:nvPr/>
        </p:nvSpPr>
        <p:spPr>
          <a:xfrm>
            <a:off x="9554787" y="2510150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7" name="Рисунок 11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E38CC91-B29C-4D43-A856-672858E823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117232" y="3575926"/>
            <a:ext cx="422375" cy="664131"/>
          </a:xfrm>
          <a:prstGeom prst="rect">
            <a:avLst/>
          </a:prstGeom>
        </p:spPr>
      </p:pic>
      <p:sp>
        <p:nvSpPr>
          <p:cNvPr id="118" name="Сердце 117">
            <a:extLst>
              <a:ext uri="{FF2B5EF4-FFF2-40B4-BE49-F238E27FC236}">
                <a16:creationId xmlns:a16="http://schemas.microsoft.com/office/drawing/2014/main" xmlns="" id="{9429E938-BAE1-4B19-84B2-F574BD1ABB98}"/>
              </a:ext>
            </a:extLst>
          </p:cNvPr>
          <p:cNvSpPr/>
          <p:nvPr/>
        </p:nvSpPr>
        <p:spPr>
          <a:xfrm>
            <a:off x="8263945" y="3788723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9" name="Рисунок 11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1919CF6-1719-4924-BE3D-8526571A7F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657068" y="3355427"/>
            <a:ext cx="422375" cy="664131"/>
          </a:xfrm>
          <a:prstGeom prst="rect">
            <a:avLst/>
          </a:prstGeom>
        </p:spPr>
      </p:pic>
      <p:sp>
        <p:nvSpPr>
          <p:cNvPr id="120" name="Сердце 119">
            <a:extLst>
              <a:ext uri="{FF2B5EF4-FFF2-40B4-BE49-F238E27FC236}">
                <a16:creationId xmlns:a16="http://schemas.microsoft.com/office/drawing/2014/main" xmlns="" id="{C4C72E1F-F617-41E0-A262-61F4E1517EAD}"/>
              </a:ext>
            </a:extLst>
          </p:cNvPr>
          <p:cNvSpPr/>
          <p:nvPr/>
        </p:nvSpPr>
        <p:spPr>
          <a:xfrm>
            <a:off x="8804682" y="3492195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1" name="Рисунок 12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66DCA75-4568-4FB4-AE68-1EC4FEF794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287401" y="3510595"/>
            <a:ext cx="422375" cy="664131"/>
          </a:xfrm>
          <a:prstGeom prst="rect">
            <a:avLst/>
          </a:prstGeom>
        </p:spPr>
      </p:pic>
      <p:sp>
        <p:nvSpPr>
          <p:cNvPr id="122" name="Сердце 121">
            <a:extLst>
              <a:ext uri="{FF2B5EF4-FFF2-40B4-BE49-F238E27FC236}">
                <a16:creationId xmlns:a16="http://schemas.microsoft.com/office/drawing/2014/main" xmlns="" id="{D27EA0EA-E9C0-4795-B651-DFBB426BADF7}"/>
              </a:ext>
            </a:extLst>
          </p:cNvPr>
          <p:cNvSpPr/>
          <p:nvPr/>
        </p:nvSpPr>
        <p:spPr>
          <a:xfrm>
            <a:off x="9439519" y="3746868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3" name="Рисунок 122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35A39E8F-619A-4C6A-B232-5E08F9BE83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0222134" y="3640699"/>
            <a:ext cx="422375" cy="664131"/>
          </a:xfrm>
          <a:prstGeom prst="rect">
            <a:avLst/>
          </a:prstGeom>
        </p:spPr>
      </p:pic>
      <p:sp>
        <p:nvSpPr>
          <p:cNvPr id="124" name="Сердце 123">
            <a:extLst>
              <a:ext uri="{FF2B5EF4-FFF2-40B4-BE49-F238E27FC236}">
                <a16:creationId xmlns:a16="http://schemas.microsoft.com/office/drawing/2014/main" xmlns="" id="{89644786-279B-4DED-AD31-264327696E60}"/>
              </a:ext>
            </a:extLst>
          </p:cNvPr>
          <p:cNvSpPr/>
          <p:nvPr/>
        </p:nvSpPr>
        <p:spPr>
          <a:xfrm>
            <a:off x="10387565" y="3795756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5" name="Рисунок 124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0A10FA17-7F21-47B4-8936-0BB6A70567E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8310059" y="5333785"/>
            <a:ext cx="1556806" cy="1034317"/>
          </a:xfrm>
          <a:prstGeom prst="rect">
            <a:avLst/>
          </a:prstGeom>
        </p:spPr>
      </p:pic>
      <p:pic>
        <p:nvPicPr>
          <p:cNvPr id="126" name="Рисунок 125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075ACA0-2075-40E1-8435-FA8F2D63B9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794984" y="5979346"/>
            <a:ext cx="422375" cy="664131"/>
          </a:xfrm>
          <a:prstGeom prst="rect">
            <a:avLst/>
          </a:prstGeom>
        </p:spPr>
      </p:pic>
      <p:sp>
        <p:nvSpPr>
          <p:cNvPr id="127" name="Сердце 126">
            <a:extLst>
              <a:ext uri="{FF2B5EF4-FFF2-40B4-BE49-F238E27FC236}">
                <a16:creationId xmlns:a16="http://schemas.microsoft.com/office/drawing/2014/main" xmlns="" id="{B69E3395-BDF5-4165-AAF6-7984852E38E1}"/>
              </a:ext>
            </a:extLst>
          </p:cNvPr>
          <p:cNvSpPr/>
          <p:nvPr/>
        </p:nvSpPr>
        <p:spPr>
          <a:xfrm>
            <a:off x="7935428" y="6256743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8" name="Рисунок 12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73EB8FF-5D19-47A6-A5A9-A8D1420C95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209272" y="5919644"/>
            <a:ext cx="422375" cy="664131"/>
          </a:xfrm>
          <a:prstGeom prst="rect">
            <a:avLst/>
          </a:prstGeom>
        </p:spPr>
      </p:pic>
      <p:sp>
        <p:nvSpPr>
          <p:cNvPr id="129" name="Сердце 128">
            <a:extLst>
              <a:ext uri="{FF2B5EF4-FFF2-40B4-BE49-F238E27FC236}">
                <a16:creationId xmlns:a16="http://schemas.microsoft.com/office/drawing/2014/main" xmlns="" id="{31DDA502-6979-4482-9D04-9207F2ED3F79}"/>
              </a:ext>
            </a:extLst>
          </p:cNvPr>
          <p:cNvSpPr/>
          <p:nvPr/>
        </p:nvSpPr>
        <p:spPr>
          <a:xfrm>
            <a:off x="8356886" y="6077200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0" name="Рисунок 12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C332998D-0D64-4766-B718-148BBE16B4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8839605" y="6095600"/>
            <a:ext cx="422375" cy="664131"/>
          </a:xfrm>
          <a:prstGeom prst="rect">
            <a:avLst/>
          </a:prstGeom>
        </p:spPr>
      </p:pic>
      <p:sp>
        <p:nvSpPr>
          <p:cNvPr id="131" name="Сердце 130">
            <a:extLst>
              <a:ext uri="{FF2B5EF4-FFF2-40B4-BE49-F238E27FC236}">
                <a16:creationId xmlns:a16="http://schemas.microsoft.com/office/drawing/2014/main" xmlns="" id="{614891DC-1FAB-493A-A945-472796AC7F30}"/>
              </a:ext>
            </a:extLst>
          </p:cNvPr>
          <p:cNvSpPr/>
          <p:nvPr/>
        </p:nvSpPr>
        <p:spPr>
          <a:xfrm>
            <a:off x="8991723" y="6331873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2" name="Рисунок 13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E85058C-3808-405C-8321-850DA1B8BB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9631587" y="6065985"/>
            <a:ext cx="422375" cy="664131"/>
          </a:xfrm>
          <a:prstGeom prst="rect">
            <a:avLst/>
          </a:prstGeom>
        </p:spPr>
      </p:pic>
      <p:sp>
        <p:nvSpPr>
          <p:cNvPr id="133" name="Сердце 132">
            <a:extLst>
              <a:ext uri="{FF2B5EF4-FFF2-40B4-BE49-F238E27FC236}">
                <a16:creationId xmlns:a16="http://schemas.microsoft.com/office/drawing/2014/main" xmlns="" id="{451FFFC0-8F7E-4F35-8E2E-9ACF623E39FB}"/>
              </a:ext>
            </a:extLst>
          </p:cNvPr>
          <p:cNvSpPr/>
          <p:nvPr/>
        </p:nvSpPr>
        <p:spPr>
          <a:xfrm>
            <a:off x="9796397" y="628330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0" name="Облако 149">
            <a:extLst>
              <a:ext uri="{FF2B5EF4-FFF2-40B4-BE49-F238E27FC236}">
                <a16:creationId xmlns:a16="http://schemas.microsoft.com/office/drawing/2014/main" xmlns="" id="{8EB848E5-82B9-4252-A7E1-F945F77D37E7}"/>
              </a:ext>
            </a:extLst>
          </p:cNvPr>
          <p:cNvSpPr/>
          <p:nvPr/>
        </p:nvSpPr>
        <p:spPr>
          <a:xfrm rot="700012">
            <a:off x="3074776" y="-80846"/>
            <a:ext cx="3560392" cy="248925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40B618EC-4316-4E24-95DF-6BC86335C62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299" b="96082" l="2329" r="97534">
                        <a14:foregroundMark x1="9726" y1="82062" x2="9041" y2="58351"/>
                        <a14:foregroundMark x1="6986" y1="55876" x2="2603" y2="70309"/>
                        <a14:foregroundMark x1="9041" y1="93402" x2="13288" y2="85773"/>
                        <a14:foregroundMark x1="22055" y1="94639" x2="16438" y2="83299"/>
                        <a14:foregroundMark x1="2740" y1="29485" x2="2329" y2="38763"/>
                        <a14:foregroundMark x1="30274" y1="92577" x2="34932" y2="92784"/>
                        <a14:foregroundMark x1="44795" y1="94227" x2="42055" y2="93608"/>
                        <a14:foregroundMark x1="39041" y1="10515" x2="31507" y2="8660"/>
                        <a14:foregroundMark x1="51644" y1="5155" x2="51644" y2="5155"/>
                        <a14:foregroundMark x1="52192" y1="9072" x2="52192" y2="9072"/>
                        <a14:foregroundMark x1="52329" y1="12990" x2="52329" y2="12990"/>
                        <a14:foregroundMark x1="51507" y1="15258" x2="51507" y2="15258"/>
                        <a14:foregroundMark x1="47534" y1="7010" x2="47534" y2="7010"/>
                        <a14:foregroundMark x1="24932" y1="3505" x2="24932" y2="3505"/>
                        <a14:foregroundMark x1="20548" y1="3505" x2="20548" y2="3505"/>
                        <a14:foregroundMark x1="20685" y1="9485" x2="20685" y2="9485"/>
                        <a14:foregroundMark x1="22877" y1="7010" x2="20411" y2="4124"/>
                        <a14:foregroundMark x1="25616" y1="9072" x2="25479" y2="6804"/>
                        <a14:foregroundMark x1="23014" y1="13402" x2="19726" y2="13402"/>
                        <a14:foregroundMark x1="23151" y1="15258" x2="21507" y2="15876"/>
                        <a14:foregroundMark x1="23288" y1="11546" x2="22329" y2="10928"/>
                        <a14:foregroundMark x1="91096" y1="20000" x2="91918" y2="20619"/>
                        <a14:foregroundMark x1="70959" y1="14227" x2="70411" y2="10103"/>
                        <a14:foregroundMark x1="69452" y1="16701" x2="65068" y2="11340"/>
                        <a14:foregroundMark x1="69726" y1="16907" x2="66164" y2="10103"/>
                        <a14:foregroundMark x1="93425" y1="16289" x2="97945" y2="10928"/>
                        <a14:foregroundMark x1="93973" y1="16701" x2="97397" y2="15258"/>
                        <a14:foregroundMark x1="93699" y1="18557" x2="97397" y2="18557"/>
                        <a14:foregroundMark x1="93973" y1="20206" x2="96849" y2="20412"/>
                        <a14:foregroundMark x1="92192" y1="16495" x2="92192" y2="11134"/>
                        <a14:foregroundMark x1="61918" y1="90103" x2="63014" y2="92577"/>
                        <a14:foregroundMark x1="57671" y1="89278" x2="58356" y2="93196"/>
                        <a14:foregroundMark x1="80548" y1="87010" x2="78904" y2="94639"/>
                        <a14:foregroundMark x1="84795" y1="92990" x2="83425" y2="95258"/>
                        <a14:foregroundMark x1="81370" y1="95876" x2="75205" y2="96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1318047" y="2688217"/>
            <a:ext cx="4054475" cy="2693727"/>
          </a:xfrm>
          <a:prstGeom prst="rect">
            <a:avLst/>
          </a:prstGeom>
        </p:spPr>
      </p:pic>
      <p:sp>
        <p:nvSpPr>
          <p:cNvPr id="153" name="Облако 152">
            <a:extLst>
              <a:ext uri="{FF2B5EF4-FFF2-40B4-BE49-F238E27FC236}">
                <a16:creationId xmlns:a16="http://schemas.microsoft.com/office/drawing/2014/main" xmlns="" id="{819399C0-0AEA-4967-9282-B281C54408D4}"/>
              </a:ext>
            </a:extLst>
          </p:cNvPr>
          <p:cNvSpPr/>
          <p:nvPr/>
        </p:nvSpPr>
        <p:spPr>
          <a:xfrm rot="700012">
            <a:off x="-317281" y="-85451"/>
            <a:ext cx="4462013" cy="299660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9" name="Облако 148">
            <a:extLst>
              <a:ext uri="{FF2B5EF4-FFF2-40B4-BE49-F238E27FC236}">
                <a16:creationId xmlns:a16="http://schemas.microsoft.com/office/drawing/2014/main" xmlns="" id="{AC59C23C-8315-4E94-8FDC-28BBF8EA720D}"/>
              </a:ext>
            </a:extLst>
          </p:cNvPr>
          <p:cNvSpPr/>
          <p:nvPr/>
        </p:nvSpPr>
        <p:spPr>
          <a:xfrm rot="17679628">
            <a:off x="5455307" y="-537486"/>
            <a:ext cx="8086560" cy="778582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Рисунок 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B15AFCB-5ED5-45A4-A941-A7716A85481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1256624" y="3612231"/>
            <a:ext cx="722463" cy="1135982"/>
          </a:xfrm>
          <a:prstGeom prst="rect">
            <a:avLst/>
          </a:prstGeom>
        </p:spPr>
      </p:pic>
      <p:pic>
        <p:nvPicPr>
          <p:cNvPr id="20" name="Рисунок 1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8ECCC4C-3E7D-4A49-92D0-1878572679E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2396558" y="3918284"/>
            <a:ext cx="722463" cy="1135982"/>
          </a:xfrm>
          <a:prstGeom prst="rect">
            <a:avLst/>
          </a:prstGeom>
        </p:spPr>
      </p:pic>
      <p:sp>
        <p:nvSpPr>
          <p:cNvPr id="21" name="Сердце 20">
            <a:extLst>
              <a:ext uri="{FF2B5EF4-FFF2-40B4-BE49-F238E27FC236}">
                <a16:creationId xmlns:a16="http://schemas.microsoft.com/office/drawing/2014/main" xmlns="" id="{4F21F104-0636-47D5-BE00-C8869C02E83A}"/>
              </a:ext>
            </a:extLst>
          </p:cNvPr>
          <p:cNvSpPr/>
          <p:nvPr/>
        </p:nvSpPr>
        <p:spPr>
          <a:xfrm>
            <a:off x="2572051" y="4316078"/>
            <a:ext cx="371475" cy="4762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2" name="Рисунок 21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14068D7-32B4-4572-8439-DA2BC29D256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3424197" y="3981951"/>
            <a:ext cx="722463" cy="1135982"/>
          </a:xfrm>
          <a:prstGeom prst="rect">
            <a:avLst/>
          </a:prstGeom>
        </p:spPr>
      </p:pic>
      <p:sp>
        <p:nvSpPr>
          <p:cNvPr id="23" name="Сердце 22">
            <a:extLst>
              <a:ext uri="{FF2B5EF4-FFF2-40B4-BE49-F238E27FC236}">
                <a16:creationId xmlns:a16="http://schemas.microsoft.com/office/drawing/2014/main" xmlns="" id="{508A431D-3FD4-4BA6-8FC2-8546844E9158}"/>
              </a:ext>
            </a:extLst>
          </p:cNvPr>
          <p:cNvSpPr/>
          <p:nvPr/>
        </p:nvSpPr>
        <p:spPr>
          <a:xfrm>
            <a:off x="3599690" y="4379745"/>
            <a:ext cx="371475" cy="4762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4" name="Рисунок 23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194F3226-2843-43DD-AB73-CADF3046E51D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4622400" y="4032430"/>
            <a:ext cx="722463" cy="1135982"/>
          </a:xfrm>
          <a:prstGeom prst="rect">
            <a:avLst/>
          </a:prstGeom>
        </p:spPr>
      </p:pic>
      <p:sp>
        <p:nvSpPr>
          <p:cNvPr id="25" name="Сердце 24">
            <a:extLst>
              <a:ext uri="{FF2B5EF4-FFF2-40B4-BE49-F238E27FC236}">
                <a16:creationId xmlns:a16="http://schemas.microsoft.com/office/drawing/2014/main" xmlns="" id="{A05B6110-E961-4B25-B814-C18E3229DA37}"/>
              </a:ext>
            </a:extLst>
          </p:cNvPr>
          <p:cNvSpPr/>
          <p:nvPr/>
        </p:nvSpPr>
        <p:spPr>
          <a:xfrm>
            <a:off x="1470593" y="3967656"/>
            <a:ext cx="371475" cy="4762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ердце 8">
            <a:extLst>
              <a:ext uri="{FF2B5EF4-FFF2-40B4-BE49-F238E27FC236}">
                <a16:creationId xmlns:a16="http://schemas.microsoft.com/office/drawing/2014/main" xmlns="" id="{C0193ED7-B02A-4241-9E06-83E4364DA5E3}"/>
              </a:ext>
            </a:extLst>
          </p:cNvPr>
          <p:cNvSpPr/>
          <p:nvPr/>
        </p:nvSpPr>
        <p:spPr>
          <a:xfrm>
            <a:off x="4801888" y="4353945"/>
            <a:ext cx="371475" cy="4762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3" name="Рисунок 52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5F480F27-FDC7-4464-B535-6C4DD9A464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5249344" y="5308181"/>
            <a:ext cx="2370373" cy="1574837"/>
          </a:xfrm>
          <a:prstGeom prst="rect">
            <a:avLst/>
          </a:prstGeom>
        </p:spPr>
      </p:pic>
      <p:pic>
        <p:nvPicPr>
          <p:cNvPr id="54" name="Рисунок 53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BC9695FD-4DB1-4616-B37A-8A5157D3FA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5128090" y="5924407"/>
            <a:ext cx="422375" cy="664131"/>
          </a:xfrm>
          <a:prstGeom prst="rect">
            <a:avLst/>
          </a:prstGeom>
        </p:spPr>
      </p:pic>
      <p:sp>
        <p:nvSpPr>
          <p:cNvPr id="55" name="Сердце 54">
            <a:extLst>
              <a:ext uri="{FF2B5EF4-FFF2-40B4-BE49-F238E27FC236}">
                <a16:creationId xmlns:a16="http://schemas.microsoft.com/office/drawing/2014/main" xmlns="" id="{367A8CF7-F9D1-4335-9543-066DCB3527B5}"/>
              </a:ext>
            </a:extLst>
          </p:cNvPr>
          <p:cNvSpPr/>
          <p:nvPr/>
        </p:nvSpPr>
        <p:spPr>
          <a:xfrm>
            <a:off x="5247573" y="616736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6" name="Рисунок 55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ACA104FA-096E-4800-8A9F-1C57D66988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5871033" y="5948961"/>
            <a:ext cx="422375" cy="664131"/>
          </a:xfrm>
          <a:prstGeom prst="rect">
            <a:avLst/>
          </a:prstGeom>
        </p:spPr>
      </p:pic>
      <p:sp>
        <p:nvSpPr>
          <p:cNvPr id="57" name="Сердце 56">
            <a:extLst>
              <a:ext uri="{FF2B5EF4-FFF2-40B4-BE49-F238E27FC236}">
                <a16:creationId xmlns:a16="http://schemas.microsoft.com/office/drawing/2014/main" xmlns="" id="{607BBDBE-80BA-4075-B428-9B3D98136A74}"/>
              </a:ext>
            </a:extLst>
          </p:cNvPr>
          <p:cNvSpPr/>
          <p:nvPr/>
        </p:nvSpPr>
        <p:spPr>
          <a:xfrm>
            <a:off x="5993181" y="6144091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8" name="Рисунок 57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8497C52-59CA-41A8-B626-F07420491B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6456695" y="6014705"/>
            <a:ext cx="422375" cy="664131"/>
          </a:xfrm>
          <a:prstGeom prst="rect">
            <a:avLst/>
          </a:prstGeom>
        </p:spPr>
      </p:pic>
      <p:sp>
        <p:nvSpPr>
          <p:cNvPr id="59" name="Сердце 58">
            <a:extLst>
              <a:ext uri="{FF2B5EF4-FFF2-40B4-BE49-F238E27FC236}">
                <a16:creationId xmlns:a16="http://schemas.microsoft.com/office/drawing/2014/main" xmlns="" id="{3D344270-1336-46D2-A888-1D9C78898652}"/>
              </a:ext>
            </a:extLst>
          </p:cNvPr>
          <p:cNvSpPr/>
          <p:nvPr/>
        </p:nvSpPr>
        <p:spPr>
          <a:xfrm>
            <a:off x="6612314" y="619067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0" name="Рисунок 59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7AB487A4-9E67-4D1D-9017-E806D18A3D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211572" y="6018255"/>
            <a:ext cx="422375" cy="664131"/>
          </a:xfrm>
          <a:prstGeom prst="rect">
            <a:avLst/>
          </a:prstGeom>
        </p:spPr>
      </p:pic>
      <p:sp>
        <p:nvSpPr>
          <p:cNvPr id="61" name="Сердце 60">
            <a:extLst>
              <a:ext uri="{FF2B5EF4-FFF2-40B4-BE49-F238E27FC236}">
                <a16:creationId xmlns:a16="http://schemas.microsoft.com/office/drawing/2014/main" xmlns="" id="{0AD422EA-F6CF-43A1-8B17-731B1258B5DB}"/>
              </a:ext>
            </a:extLst>
          </p:cNvPr>
          <p:cNvSpPr/>
          <p:nvPr/>
        </p:nvSpPr>
        <p:spPr>
          <a:xfrm>
            <a:off x="7375324" y="629897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2" name="Облако 151">
            <a:extLst>
              <a:ext uri="{FF2B5EF4-FFF2-40B4-BE49-F238E27FC236}">
                <a16:creationId xmlns:a16="http://schemas.microsoft.com/office/drawing/2014/main" xmlns="" id="{28EA2CB0-A952-4F67-8050-1978B51A0DAA}"/>
              </a:ext>
            </a:extLst>
          </p:cNvPr>
          <p:cNvSpPr/>
          <p:nvPr/>
        </p:nvSpPr>
        <p:spPr>
          <a:xfrm rot="700012">
            <a:off x="4573558" y="4688482"/>
            <a:ext cx="4071500" cy="268193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4" name="Рисунок 43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FA63F249-8786-4D96-8BDD-0AB9BA9EB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5077682" y="2019584"/>
            <a:ext cx="2370373" cy="1574837"/>
          </a:xfrm>
          <a:prstGeom prst="rect">
            <a:avLst/>
          </a:prstGeom>
        </p:spPr>
      </p:pic>
      <p:pic>
        <p:nvPicPr>
          <p:cNvPr id="51" name="Рисунок 50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D8DC6BB-45B9-4AD7-B70A-4310166AF5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 rot="365285">
            <a:off x="5290716" y="2850469"/>
            <a:ext cx="422375" cy="664131"/>
          </a:xfrm>
          <a:prstGeom prst="rect">
            <a:avLst/>
          </a:prstGeom>
        </p:spPr>
      </p:pic>
      <p:sp>
        <p:nvSpPr>
          <p:cNvPr id="52" name="Сердце 51">
            <a:extLst>
              <a:ext uri="{FF2B5EF4-FFF2-40B4-BE49-F238E27FC236}">
                <a16:creationId xmlns:a16="http://schemas.microsoft.com/office/drawing/2014/main" xmlns="" id="{4110F42A-2A73-4E7D-B3A1-0DF0CB437FB8}"/>
              </a:ext>
            </a:extLst>
          </p:cNvPr>
          <p:cNvSpPr/>
          <p:nvPr/>
        </p:nvSpPr>
        <p:spPr>
          <a:xfrm>
            <a:off x="5448036" y="302199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5" name="Рисунок 44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63F3171-9DC2-49C4-B5B6-55A55EDAFA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5694320" y="2615878"/>
            <a:ext cx="422375" cy="664131"/>
          </a:xfrm>
          <a:prstGeom prst="rect">
            <a:avLst/>
          </a:prstGeom>
        </p:spPr>
      </p:pic>
      <p:sp>
        <p:nvSpPr>
          <p:cNvPr id="46" name="Сердце 45">
            <a:extLst>
              <a:ext uri="{FF2B5EF4-FFF2-40B4-BE49-F238E27FC236}">
                <a16:creationId xmlns:a16="http://schemas.microsoft.com/office/drawing/2014/main" xmlns="" id="{A75A92EE-BC9D-415E-9CB5-7F3385C16A74}"/>
              </a:ext>
            </a:extLst>
          </p:cNvPr>
          <p:cNvSpPr/>
          <p:nvPr/>
        </p:nvSpPr>
        <p:spPr>
          <a:xfrm>
            <a:off x="5851509" y="2825567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7" name="Рисунок 46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0E3A7AA-545D-4D84-AECD-ACA14FF8AAE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6524806" y="2584280"/>
            <a:ext cx="422375" cy="664131"/>
          </a:xfrm>
          <a:prstGeom prst="rect">
            <a:avLst/>
          </a:prstGeom>
        </p:spPr>
      </p:pic>
      <p:sp>
        <p:nvSpPr>
          <p:cNvPr id="48" name="Сердце 47">
            <a:extLst>
              <a:ext uri="{FF2B5EF4-FFF2-40B4-BE49-F238E27FC236}">
                <a16:creationId xmlns:a16="http://schemas.microsoft.com/office/drawing/2014/main" xmlns="" id="{158F17A8-6FA7-4D1A-97E5-EF2308528060}"/>
              </a:ext>
            </a:extLst>
          </p:cNvPr>
          <p:cNvSpPr/>
          <p:nvPr/>
        </p:nvSpPr>
        <p:spPr>
          <a:xfrm>
            <a:off x="6672420" y="2741836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9" name="Рисунок 48" descr="Изображение выглядит как квадрат&#10;&#10;Автоматически созданное описание">
            <a:extLst>
              <a:ext uri="{FF2B5EF4-FFF2-40B4-BE49-F238E27FC236}">
                <a16:creationId xmlns:a16="http://schemas.microsoft.com/office/drawing/2014/main" xmlns="" id="{6CCCFC40-0945-4E57-9374-BB5EFD972E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61" b="96806" l="39375" r="68125">
                        <a14:foregroundMark x1="42344" y1="14028" x2="45391" y2="8194"/>
                        <a14:foregroundMark x1="45391" y1="8194" x2="50234" y2="8194"/>
                        <a14:foregroundMark x1="50234" y1="8194" x2="54766" y2="7500"/>
                        <a14:foregroundMark x1="54766" y1="7500" x2="57109" y2="7500"/>
                        <a14:foregroundMark x1="67734" y1="11528" x2="46328" y2="3750"/>
                        <a14:foregroundMark x1="46328" y1="3750" x2="42266" y2="7083"/>
                        <a14:foregroundMark x1="42266" y1="7083" x2="40391" y2="28611"/>
                        <a14:foregroundMark x1="40391" y1="28611" x2="41016" y2="90139"/>
                        <a14:foregroundMark x1="41016" y1="90139" x2="44922" y2="94444"/>
                        <a14:foregroundMark x1="44922" y1="94444" x2="59766" y2="96389"/>
                        <a14:foregroundMark x1="59766" y1="96389" x2="64063" y2="95556"/>
                        <a14:foregroundMark x1="64063" y1="95556" x2="67109" y2="90972"/>
                        <a14:foregroundMark x1="67109" y1="90972" x2="68828" y2="82917"/>
                        <a14:foregroundMark x1="68828" y1="82917" x2="67109" y2="8333"/>
                        <a14:foregroundMark x1="67109" y1="8333" x2="63203" y2="4444"/>
                        <a14:foregroundMark x1="63203" y1="4444" x2="52656" y2="4167"/>
                        <a14:foregroundMark x1="67266" y1="40694" x2="65078" y2="71389"/>
                        <a14:foregroundMark x1="65078" y1="71389" x2="65547" y2="73750"/>
                        <a14:foregroundMark x1="66953" y1="66944" x2="64141" y2="90694"/>
                        <a14:foregroundMark x1="64141" y1="90694" x2="60078" y2="93056"/>
                        <a14:foregroundMark x1="60078" y1="93056" x2="46719" y2="91806"/>
                        <a14:foregroundMark x1="46719" y1="91806" x2="42734" y2="85972"/>
                        <a14:foregroundMark x1="42734" y1="85972" x2="41953" y2="60972"/>
                        <a14:foregroundMark x1="41953" y1="60972" x2="42734" y2="53750"/>
                        <a14:foregroundMark x1="42734" y1="53750" x2="42734" y2="53611"/>
                        <a14:foregroundMark x1="62500" y1="94444" x2="46719" y2="96806"/>
                        <a14:foregroundMark x1="46719" y1="96806" x2="42500" y2="95417"/>
                        <a14:foregroundMark x1="66953" y1="4167" x2="64766" y2="3333"/>
                        <a14:foregroundMark x1="64453" y1="2361" x2="67109" y2="4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rcRect l="36068" r="28158"/>
          <a:stretch/>
        </p:blipFill>
        <p:spPr>
          <a:xfrm>
            <a:off x="7243055" y="2562649"/>
            <a:ext cx="422375" cy="664131"/>
          </a:xfrm>
          <a:prstGeom prst="rect">
            <a:avLst/>
          </a:prstGeom>
        </p:spPr>
      </p:pic>
      <p:sp>
        <p:nvSpPr>
          <p:cNvPr id="50" name="Сердце 49">
            <a:extLst>
              <a:ext uri="{FF2B5EF4-FFF2-40B4-BE49-F238E27FC236}">
                <a16:creationId xmlns:a16="http://schemas.microsoft.com/office/drawing/2014/main" xmlns="" id="{F07D1A01-2FD1-4FF1-887D-A0F6720AF96A}"/>
              </a:ext>
            </a:extLst>
          </p:cNvPr>
          <p:cNvSpPr/>
          <p:nvPr/>
        </p:nvSpPr>
        <p:spPr>
          <a:xfrm>
            <a:off x="7406073" y="2792032"/>
            <a:ext cx="138880" cy="278431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1" name="Облако 150">
            <a:extLst>
              <a:ext uri="{FF2B5EF4-FFF2-40B4-BE49-F238E27FC236}">
                <a16:creationId xmlns:a16="http://schemas.microsoft.com/office/drawing/2014/main" xmlns="" id="{AB11AFA9-EC83-4220-9E4A-7789EF751470}"/>
              </a:ext>
            </a:extLst>
          </p:cNvPr>
          <p:cNvSpPr/>
          <p:nvPr/>
        </p:nvSpPr>
        <p:spPr>
          <a:xfrm rot="700012">
            <a:off x="4461551" y="1147234"/>
            <a:ext cx="4161549" cy="277308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4" name="Облако 153">
            <a:extLst>
              <a:ext uri="{FF2B5EF4-FFF2-40B4-BE49-F238E27FC236}">
                <a16:creationId xmlns:a16="http://schemas.microsoft.com/office/drawing/2014/main" xmlns="" id="{2919FF3F-23AF-4CCB-A4FC-F872201282EC}"/>
              </a:ext>
            </a:extLst>
          </p:cNvPr>
          <p:cNvSpPr/>
          <p:nvPr/>
        </p:nvSpPr>
        <p:spPr>
          <a:xfrm rot="700012">
            <a:off x="571364" y="2596382"/>
            <a:ext cx="5491002" cy="343082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Рисунок 2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026528C3-9DA3-4F73-9425-BD8E564F83D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8750" l="9986" r="89870">
                        <a14:foregroundMark x1="76411" y1="96111" x2="68886" y2="84861"/>
                        <a14:foregroundMark x1="68886" y1="84861" x2="64255" y2="67361"/>
                        <a14:foregroundMark x1="64255" y1="67361" x2="66860" y2="40278"/>
                        <a14:foregroundMark x1="66860" y1="40278" x2="64689" y2="38056"/>
                        <a14:foregroundMark x1="59334" y1="76389" x2="36469" y2="60833"/>
                        <a14:foregroundMark x1="36082" y1="37101" x2="36035" y2="34167"/>
                        <a14:foregroundMark x1="36235" y1="46460" x2="36168" y2="42344"/>
                        <a14:foregroundMark x1="36469" y1="60833" x2="36257" y2="47799"/>
                        <a14:foregroundMark x1="82634" y1="98750" x2="87120" y2="98750"/>
                        <a14:backgroundMark x1="74674" y1="65972" x2="75253" y2="36944"/>
                        <a14:backgroundMark x1="75253" y1="36944" x2="69175" y2="26250"/>
                        <a14:backgroundMark x1="24747" y1="67639" x2="26628" y2="55972"/>
                        <a14:backgroundMark x1="26628" y1="55972" x2="8683" y2="51806"/>
                        <a14:backgroundMark x1="8683" y1="51806" x2="25904" y2="44167"/>
                        <a14:backgroundMark x1="25904" y1="44167" x2="23300" y2="35417"/>
                        <a14:backgroundMark x1="23300" y1="35417" x2="31548" y2="30417"/>
                        <a14:backgroundMark x1="31548" y1="30417" x2="28220" y2="22639"/>
                        <a14:backgroundMark x1="28220" y1="22639" x2="28654" y2="20556"/>
                        <a14:backgroundMark x1="35601" y1="24861" x2="30970" y2="32778"/>
                        <a14:backgroundMark x1="30970" y1="32778" x2="32272" y2="41111"/>
                        <a14:backgroundMark x1="32272" y1="41111" x2="27786" y2="48750"/>
                        <a14:backgroundMark x1="27786" y1="48750" x2="31404" y2="57361"/>
                        <a14:backgroundMark x1="31404" y1="57361" x2="31693" y2="66111"/>
                        <a14:backgroundMark x1="31693" y1="66111" x2="54993" y2="78333"/>
                        <a14:backgroundMark x1="54993" y1="78333" x2="55716" y2="91806"/>
                        <a14:backgroundMark x1="55716" y1="91806" x2="28799" y2="72917"/>
                        <a14:backgroundMark x1="28799" y1="72917" x2="24023" y2="64861"/>
                        <a14:backgroundMark x1="24023" y1="64861" x2="23589" y2="34861"/>
                        <a14:backgroundMark x1="23589" y1="34861" x2="27496" y2="25833"/>
                        <a14:backgroundMark x1="27496" y1="25833" x2="35890" y2="21250"/>
                        <a14:backgroundMark x1="35890" y1="21250" x2="36324" y2="25694"/>
                        <a14:backgroundMark x1="36614" y1="40278" x2="35311" y2="38333"/>
                        <a14:backgroundMark x1="36614" y1="38333" x2="36324" y2="40556"/>
                        <a14:backgroundMark x1="36903" y1="47361" x2="36035" y2="47500"/>
                        <a14:backgroundMark x1="35890" y1="48333" x2="36035" y2="48056"/>
                        <a14:backgroundMark x1="36035" y1="40833" x2="35166" y2="40833"/>
                        <a14:backgroundMark x1="37048" y1="38194" x2="36179" y2="40833"/>
                        <a14:backgroundMark x1="36614" y1="38333" x2="35456" y2="37083"/>
                        <a14:backgroundMark x1="36758" y1="47500" x2="36614" y2="47639"/>
                        <a14:backgroundMark x1="63965" y1="36944" x2="64544" y2="3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28"/>
              </a:ext>
            </a:extLst>
          </a:blip>
          <a:stretch>
            <a:fillRect/>
          </a:stretch>
        </p:blipFill>
        <p:spPr>
          <a:xfrm>
            <a:off x="-1550832" y="2745788"/>
            <a:ext cx="5460764" cy="5689942"/>
          </a:xfrm>
          <a:prstGeom prst="rect">
            <a:avLst/>
          </a:prstGeom>
          <a:effectLst/>
        </p:spPr>
      </p:pic>
      <p:sp>
        <p:nvSpPr>
          <p:cNvPr id="4" name="Сердце 3">
            <a:extLst>
              <a:ext uri="{FF2B5EF4-FFF2-40B4-BE49-F238E27FC236}">
                <a16:creationId xmlns:a16="http://schemas.microsoft.com/office/drawing/2014/main" xmlns="" id="{071C9E81-F47B-4F85-B780-9EA3AB890B64}"/>
              </a:ext>
            </a:extLst>
          </p:cNvPr>
          <p:cNvSpPr/>
          <p:nvPr/>
        </p:nvSpPr>
        <p:spPr>
          <a:xfrm>
            <a:off x="743292" y="4666112"/>
            <a:ext cx="961272" cy="1090832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42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grpId="1" nodeType="click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9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5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0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9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2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36" grpId="0" animBg="1"/>
      <p:bldP spid="138" grpId="0" animBg="1"/>
      <p:bldP spid="140" grpId="0" animBg="1"/>
      <p:bldP spid="142" grpId="0" animBg="1"/>
      <p:bldP spid="28" grpId="0" animBg="1"/>
      <p:bldP spid="30" grpId="0" animBg="1"/>
      <p:bldP spid="32" grpId="0" animBg="1"/>
      <p:bldP spid="34" grpId="0" animBg="1"/>
      <p:bldP spid="37" grpId="0" animBg="1"/>
      <p:bldP spid="39" grpId="0" animBg="1"/>
      <p:bldP spid="41" grpId="0" animBg="1"/>
      <p:bldP spid="43" grpId="0" animBg="1"/>
      <p:bldP spid="64" grpId="0" animBg="1"/>
      <p:bldP spid="66" grpId="0" animBg="1"/>
      <p:bldP spid="68" grpId="0" animBg="1"/>
      <p:bldP spid="70" grpId="0" animBg="1"/>
      <p:bldP spid="73" grpId="0" animBg="1"/>
      <p:bldP spid="75" grpId="0" animBg="1"/>
      <p:bldP spid="77" grpId="0" animBg="1"/>
      <p:bldP spid="79" grpId="0" animBg="1"/>
      <p:bldP spid="82" grpId="0" animBg="1"/>
      <p:bldP spid="84" grpId="0" animBg="1"/>
      <p:bldP spid="86" grpId="0" animBg="1"/>
      <p:bldP spid="88" grpId="0" animBg="1"/>
      <p:bldP spid="91" grpId="0" animBg="1"/>
      <p:bldP spid="93" grpId="0" animBg="1"/>
      <p:bldP spid="95" grpId="0" animBg="1"/>
      <p:bldP spid="97" grpId="0" animBg="1"/>
      <p:bldP spid="100" grpId="0" animBg="1"/>
      <p:bldP spid="102" grpId="0" animBg="1"/>
      <p:bldP spid="104" grpId="0" animBg="1"/>
      <p:bldP spid="106" grpId="0" animBg="1"/>
      <p:bldP spid="109" grpId="0" animBg="1"/>
      <p:bldP spid="111" grpId="0" animBg="1"/>
      <p:bldP spid="113" grpId="0" animBg="1"/>
      <p:bldP spid="115" grpId="0" animBg="1"/>
      <p:bldP spid="118" grpId="0" animBg="1"/>
      <p:bldP spid="120" grpId="0" animBg="1"/>
      <p:bldP spid="122" grpId="0" animBg="1"/>
      <p:bldP spid="124" grpId="0" animBg="1"/>
      <p:bldP spid="127" grpId="0" animBg="1"/>
      <p:bldP spid="129" grpId="0" animBg="1"/>
      <p:bldP spid="131" grpId="0" animBg="1"/>
      <p:bldP spid="133" grpId="0" animBg="1"/>
      <p:bldP spid="150" grpId="0" animBg="1"/>
      <p:bldP spid="153" grpId="0" animBg="1"/>
      <p:bldP spid="149" grpId="0" animBg="1"/>
      <p:bldP spid="21" grpId="0" animBg="1"/>
      <p:bldP spid="23" grpId="0" animBg="1"/>
      <p:bldP spid="25" grpId="0" animBg="1"/>
      <p:bldP spid="9" grpId="0" animBg="1"/>
      <p:bldP spid="55" grpId="0" animBg="1"/>
      <p:bldP spid="57" grpId="0" animBg="1"/>
      <p:bldP spid="59" grpId="0" animBg="1"/>
      <p:bldP spid="61" grpId="0" animBg="1"/>
      <p:bldP spid="152" grpId="0" animBg="1"/>
      <p:bldP spid="52" grpId="0" animBg="1"/>
      <p:bldP spid="46" grpId="0" animBg="1"/>
      <p:bldP spid="48" grpId="0" animBg="1"/>
      <p:bldP spid="50" grpId="0" animBg="1"/>
      <p:bldP spid="151" grpId="0" animBg="1"/>
      <p:bldP spid="154" grpId="0" animBg="1"/>
      <p:bldP spid="4" grpId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70">
            <a:extLst>
              <a:ext uri="{FF2B5EF4-FFF2-40B4-BE49-F238E27FC236}">
                <a16:creationId xmlns:a16="http://schemas.microsoft.com/office/drawing/2014/main" xmlns="" id="{25C8D2C1-DA83-420D-9635-D52CE066B5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53" name="Rectangle 72">
            <a:extLst>
              <a:ext uri="{FF2B5EF4-FFF2-40B4-BE49-F238E27FC236}">
                <a16:creationId xmlns:a16="http://schemas.microsoft.com/office/drawing/2014/main" xmlns="" id="{434F74C9-6A0B-409E-AD1C-45B58BE91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54" name="Straight Connector 74">
            <a:extLst>
              <a:ext uri="{FF2B5EF4-FFF2-40B4-BE49-F238E27FC236}">
                <a16:creationId xmlns:a16="http://schemas.microsoft.com/office/drawing/2014/main" xmlns="" id="{F5486A9D-1265-4B57-91E6-68E666B978B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55" name="Rectangle 76">
            <a:extLst>
              <a:ext uri="{FF2B5EF4-FFF2-40B4-BE49-F238E27FC236}">
                <a16:creationId xmlns:a16="http://schemas.microsoft.com/office/drawing/2014/main" xmlns="" id="{BE268116-E2A7-4F98-8812-192B4975E4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701D5B-34A7-4FA9-BC41-A5E75D2C4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99" y="4550229"/>
            <a:ext cx="10909073" cy="1057655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6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Обучающимся - ФГБУ &quot;Российский санаторно-реабилитационный центр для  детей-сирот и детей, оставшихся без попечения родителей&quot;">
            <a:hlinkClick r:id="rId2" action="ppaction://hlinkfile"/>
            <a:extLst>
              <a:ext uri="{FF2B5EF4-FFF2-40B4-BE49-F238E27FC236}">
                <a16:creationId xmlns:a16="http://schemas.microsoft.com/office/drawing/2014/main" xmlns="" id="{6619749E-7515-464E-BE94-0E2DBABBE1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3" r="-1" b="8473"/>
          <a:stretch/>
        </p:blipFill>
        <p:spPr bwMode="auto">
          <a:xfrm>
            <a:off x="635457" y="640080"/>
            <a:ext cx="10916463" cy="502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56" name="Straight Connector 78">
            <a:extLst>
              <a:ext uri="{FF2B5EF4-FFF2-40B4-BE49-F238E27FC236}">
                <a16:creationId xmlns:a16="http://schemas.microsoft.com/office/drawing/2014/main" xmlns="" id="{73D8893D-DEBE-4F67-901F-166F75E9C6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721086" y="5618770"/>
            <a:ext cx="105156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" name="Rectangle 80">
            <a:extLst>
              <a:ext uri="{FF2B5EF4-FFF2-40B4-BE49-F238E27FC236}">
                <a16:creationId xmlns:a16="http://schemas.microsoft.com/office/drawing/2014/main" xmlns="" id="{FBEFFA83-BC6D-4CD2-A2BA-98AD67423B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AB5696BF-D495-4CAC-AA8A-4EBFF2C32A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6586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Olechka\Desktop\f4da13af121f990cdc2f8281c030d192--bullying-quotes-anti-bully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192" y="305619"/>
            <a:ext cx="2761311" cy="27964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338" y="668325"/>
            <a:ext cx="5040560" cy="6408712"/>
          </a:xfrm>
        </p:spPr>
        <p:txBody>
          <a:bodyPr/>
          <a:lstStyle/>
          <a:p>
            <a:pPr marL="0" indent="0" algn="ctr" hangingPunct="0">
              <a:buNone/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КІБЕРБУЛІНГ - це новітня форма агресії, що передбачає </a:t>
            </a:r>
            <a:r>
              <a:rPr lang="uk-UA" sz="32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жорстокі дії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метою дошкулити, нашкодити, принизити людину з використанням </a:t>
            </a:r>
            <a:r>
              <a:rPr lang="uk-UA" sz="32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інформаційно-комунікаційних засобів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:мобільних телефонів, електронної пошти, соціальних мереж тощо.</a:t>
            </a:r>
          </a:p>
          <a:p>
            <a:endParaRPr lang="uk-UA" dirty="0"/>
          </a:p>
        </p:txBody>
      </p:sp>
      <p:pic>
        <p:nvPicPr>
          <p:cNvPr id="3076" name="Picture 4" descr="C:\Users\Olechka\Desktop\cyberbullying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847" y="3392488"/>
            <a:ext cx="3419085" cy="25922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ÑÐ¸Ð½ÐºÐ¸ Ð¿Ð¾ Ð·Ð°Ð¿ÑÐ¾ÑÑ ÑÐºÐ°Ð·ÐºÐ° Ð³Ð°Ð´ÐºÐ¸Ð¹ ÑÑÐµÐ½Ð¾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78" y="162212"/>
            <a:ext cx="3583112" cy="2387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ÐÐ°ÑÑÐ¸Ð½ÐºÐ¸ Ð¿Ð¾ Ð·Ð°Ð¿ÑÐ¾ÑÑ ÑÐºÐ°Ð·ÐºÐ° Ð³Ð°Ð´ÐºÐ¸Ð¹ ÑÑÐµÐ½Ð¾Ðº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0"/>
          <a:stretch/>
        </p:blipFill>
        <p:spPr bwMode="auto">
          <a:xfrm>
            <a:off x="4183542" y="266234"/>
            <a:ext cx="3954917" cy="282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612" y="235347"/>
            <a:ext cx="3270827" cy="2370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ÐÐ°ÑÑÐ¸Ð½ÐºÐ¸ Ð¿Ð¾ Ð·Ð°Ð¿ÑÐ¾ÑÑ ÑÐºÐ°Ð·ÐºÐ° Ð³Ð°Ð´ÐºÐ¸Ð¹ ÑÑÐµÐ½Ð¾Ð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612" y="3117849"/>
            <a:ext cx="3824761" cy="3076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638" y="3270767"/>
            <a:ext cx="3694523" cy="2770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11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894" y="709017"/>
            <a:ext cx="10979187" cy="36004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українській мові найближчий аналог –слово «</a:t>
            </a:r>
            <a:r>
              <a:rPr lang="uk-UA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бикувати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що означає тупості, обмеженості, незграбності.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uk-UA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Кібербулінг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іще перекладають як </a:t>
            </a:r>
            <a:r>
              <a:rPr lang="uk-UA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кіберзалякування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uk-UA" dirty="0"/>
          </a:p>
        </p:txBody>
      </p:sp>
      <p:pic>
        <p:nvPicPr>
          <p:cNvPr id="2051" name="Picture 3" descr="C:\Users\Olechka\Desktop\cyberbully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56" y="3094591"/>
            <a:ext cx="5593288" cy="328885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man">
            <a:extLst>
              <a:ext uri="{FF2B5EF4-FFF2-40B4-BE49-F238E27FC236}">
                <a16:creationId xmlns:a16="http://schemas.microsoft.com/office/drawing/2014/main" xmlns="" id="{2AE1D248-71AB-41E9-95A3-32A64A9DF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852" y="3203659"/>
            <a:ext cx="2414051" cy="352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3809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7280" y="584616"/>
            <a:ext cx="4669200" cy="47119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Тролінг</a:t>
            </a:r>
            <a:r>
              <a:rPr lang="uk-UA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розміщення в інтернеті (на форумах, у блогах тощо) провокаційних повідомлень з метою викликати флейм, тобто конфлікти між учасниками, взаємні образи.</a:t>
            </a:r>
          </a:p>
          <a:p>
            <a:endParaRPr lang="uk-UA" dirty="0"/>
          </a:p>
        </p:txBody>
      </p:sp>
      <p:pic>
        <p:nvPicPr>
          <p:cNvPr id="6146" name="Picture 2" descr="C:\Users\Olechka\Desktop\what_is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073" y="1148836"/>
            <a:ext cx="5032647" cy="38164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155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lechka\Desktop\depositphotos_56096209-stock-illustration-cyber-bully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781" y="1064302"/>
            <a:ext cx="4830245" cy="3902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974" y="557712"/>
            <a:ext cx="6340839" cy="6858000"/>
          </a:xfrm>
        </p:spPr>
        <p:txBody>
          <a:bodyPr>
            <a:normAutofit/>
          </a:bodyPr>
          <a:lstStyle/>
          <a:p>
            <a:pPr marL="0" indent="0" algn="ctr" hangingPunct="0">
              <a:buNone/>
            </a:pPr>
            <a:r>
              <a:rPr lang="uk-UA" sz="4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Флеймінг</a:t>
            </a:r>
            <a:endParaRPr lang="uk-UA" sz="4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hangingPunct="0">
              <a:buNone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Улюблений метод «тролів» (провокаторів) у мережі - </a:t>
            </a:r>
            <a:r>
              <a:rPr lang="uk-UA" sz="2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флеймінг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обмін короткими гнівними і запальними репліками між двома чи більше учасниками, використовуючи комунікаційні технології. </a:t>
            </a:r>
          </a:p>
          <a:p>
            <a:pPr marL="0" indent="0" algn="ctr">
              <a:buNone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Частіше за все розгортається в «публічних» місцях Інтернету: на чатах, форумах, у дискусійних групах, інколи перетворюється в затяжну війну.</a:t>
            </a:r>
          </a:p>
        </p:txBody>
      </p:sp>
    </p:spTree>
    <p:extLst>
      <p:ext uri="{BB962C8B-B14F-4D97-AF65-F5344CB8AC3E}">
        <p14:creationId xmlns:p14="http://schemas.microsoft.com/office/powerpoint/2010/main" val="3406793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Цькування у школі: як вирішити проблему системно | Українська правда _Життя">
            <a:extLst>
              <a:ext uri="{FF2B5EF4-FFF2-40B4-BE49-F238E27FC236}">
                <a16:creationId xmlns:a16="http://schemas.microsoft.com/office/drawing/2014/main" xmlns="" id="{009146FB-988A-4B77-8D4C-CD8597A3C4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8895" b="-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uk-UA" sz="3700" b="1" cap="all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учасниками </a:t>
            </a:r>
            <a:r>
              <a:rPr lang="uk-UA" sz="3700" b="1" cap="all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Кібербулінгу</a:t>
            </a:r>
            <a:r>
              <a:rPr lang="uk-UA" sz="3700" b="1" cap="all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7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Є:</a:t>
            </a:r>
            <a:r>
              <a:rPr lang="uk-UA" sz="3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7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3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BBE05C0F-1E07-4361-ADD8-24C1AB7997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2543679"/>
              </p:ext>
            </p:extLst>
          </p:nvPr>
        </p:nvGraphicFramePr>
        <p:xfrm>
          <a:off x="1036320" y="1331278"/>
          <a:ext cx="1005840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4" descr="C:\Users\Sveta\Desktop\71e664_c21a9ee2ceb64b1686dfa1444e17a715.png">
            <a:extLst>
              <a:ext uri="{FF2B5EF4-FFF2-40B4-BE49-F238E27FC236}">
                <a16:creationId xmlns:a16="http://schemas.microsoft.com/office/drawing/2014/main" xmlns="" id="{3476CDBF-DDE8-41B1-A71A-BA79FFECAC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" t="3084" r="6924" b="14373"/>
          <a:stretch/>
        </p:blipFill>
        <p:spPr bwMode="auto">
          <a:xfrm>
            <a:off x="5431835" y="4820853"/>
            <a:ext cx="2082278" cy="1578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Sveta\Desktop\foto_kak_narisovat_glaz_cheloveka_karandashom_poetapno_5.jpg">
            <a:hlinkClick r:id="rId9" action="ppaction://hlinkfile"/>
            <a:extLst>
              <a:ext uri="{FF2B5EF4-FFF2-40B4-BE49-F238E27FC236}">
                <a16:creationId xmlns:a16="http://schemas.microsoft.com/office/drawing/2014/main" xmlns="" id="{E48FDB75-4FBF-4C29-A785-BBA84AC56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175" y="4661650"/>
            <a:ext cx="2343763" cy="1896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Стрела - это... Что такое Стрела?">
            <a:extLst>
              <a:ext uri="{FF2B5EF4-FFF2-40B4-BE49-F238E27FC236}">
                <a16:creationId xmlns:a16="http://schemas.microsoft.com/office/drawing/2014/main" xmlns="" id="{6DD1C573-859B-4ED0-8229-D3F498059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1" y="4948556"/>
            <a:ext cx="4671695" cy="145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432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FCF298-649D-4D45-9A57-CE95E83D6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51" y="88349"/>
            <a:ext cx="10058400" cy="1143000"/>
          </a:xfrm>
        </p:spPr>
        <p:txBody>
          <a:bodyPr>
            <a:normAutofit/>
          </a:bodyPr>
          <a:lstStyle/>
          <a:p>
            <a:pPr algn="ctr"/>
            <a:r>
              <a:rPr lang="uk-UA" sz="7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Нетикет</a:t>
            </a:r>
            <a:endParaRPr lang="uk-UA" sz="7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ADB6CE2-751F-43B1-984A-787FFE596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9666" y="1259380"/>
            <a:ext cx="11557416" cy="3324343"/>
          </a:xfrm>
        </p:spPr>
        <p:txBody>
          <a:bodyPr/>
          <a:lstStyle/>
          <a:p>
            <a:pPr algn="ctr"/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0" cap="none" spc="0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Нетикет</a:t>
            </a:r>
            <a:r>
              <a:rPr lang="ru-RU" b="1" i="0" cap="none" spc="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англ. 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Netiquette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- «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мережевий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етикет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b="1" i="0" cap="none" spc="0" dirty="0" err="1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Нетикет</a:t>
            </a:r>
            <a:r>
              <a:rPr lang="ru-RU" b="1" i="0" cap="none" spc="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правила 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хорошого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тону в </a:t>
            </a:r>
            <a:r>
              <a:rPr lang="ru-RU" b="1" i="0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Інтернеті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Мережевий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етикет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ті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норми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етикету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але в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віртуальному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none" spc="0" dirty="0" err="1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просторі</a:t>
            </a:r>
            <a:r>
              <a:rPr lang="ru-RU" b="1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b="1" cap="none" spc="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Мережевий етикет (Інтернет-етикет, нетикет)">
            <a:extLst>
              <a:ext uri="{FF2B5EF4-FFF2-40B4-BE49-F238E27FC236}">
                <a16:creationId xmlns:a16="http://schemas.microsoft.com/office/drawing/2014/main" xmlns="" id="{678A0493-A63F-43ED-BDD3-6851900EC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729" y="2754200"/>
            <a:ext cx="7726507" cy="382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334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ᐈ Сетевой этикет картинки фото, фотографии сетевой этикет | скачать на  Depositphotos®">
            <a:hlinkClick r:id="rId2" action="ppaction://hlinkfile"/>
            <a:extLst>
              <a:ext uri="{FF2B5EF4-FFF2-40B4-BE49-F238E27FC236}">
                <a16:creationId xmlns:a16="http://schemas.microsoft.com/office/drawing/2014/main" xmlns="" id="{8676211B-2ACA-4E62-B46E-F89BCE29E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2" b="21683"/>
          <a:stretch/>
        </p:blipFill>
        <p:spPr bwMode="auto">
          <a:xfrm>
            <a:off x="20" y="10"/>
            <a:ext cx="12191980" cy="634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8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A25A78-7D20-4321-9A43-BA1E3EC02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225" y="32037"/>
            <a:ext cx="10058400" cy="989747"/>
          </a:xfrm>
        </p:spPr>
        <p:txBody>
          <a:bodyPr/>
          <a:lstStyle/>
          <a:p>
            <a:pPr algn="ctr"/>
            <a:r>
              <a:rPr lang="ru-RU" b="1" spc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равила </a:t>
            </a:r>
            <a:r>
              <a:rPr lang="uk-UA" b="1" i="0" cap="none" spc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b="1" spc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пілкування </a:t>
            </a:r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Звезда: 8 точек 10">
            <a:extLst>
              <a:ext uri="{FF2B5EF4-FFF2-40B4-BE49-F238E27FC236}">
                <a16:creationId xmlns:a16="http://schemas.microsoft.com/office/drawing/2014/main" xmlns="" id="{97C5E884-3EA4-4E01-BD73-726815F8D9C4}"/>
              </a:ext>
            </a:extLst>
          </p:cNvPr>
          <p:cNvSpPr/>
          <p:nvPr/>
        </p:nvSpPr>
        <p:spPr>
          <a:xfrm>
            <a:off x="2739939" y="3775164"/>
            <a:ext cx="4175140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 соромтеся обговорювати такі загрозливі ситуації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везда: 8 точек 11">
            <a:extLst>
              <a:ext uri="{FF2B5EF4-FFF2-40B4-BE49-F238E27FC236}">
                <a16:creationId xmlns:a16="http://schemas.microsoft.com/office/drawing/2014/main" xmlns="" id="{8DCA2D24-60EB-4F82-8BF1-48BE683CCCD7}"/>
              </a:ext>
            </a:extLst>
          </p:cNvPr>
          <p:cNvSpPr/>
          <p:nvPr/>
        </p:nvSpPr>
        <p:spPr>
          <a:xfrm>
            <a:off x="-64382" y="734309"/>
            <a:ext cx="3958574" cy="3185124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вдавайтеся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конфлікти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не допускайте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Звезда: 8 точек 12">
            <a:extLst>
              <a:ext uri="{FF2B5EF4-FFF2-40B4-BE49-F238E27FC236}">
                <a16:creationId xmlns:a16="http://schemas.microsoft.com/office/drawing/2014/main" xmlns="" id="{D430738B-737E-428D-916A-0996C1248415}"/>
              </a:ext>
            </a:extLst>
          </p:cNvPr>
          <p:cNvSpPr/>
          <p:nvPr/>
        </p:nvSpPr>
        <p:spPr>
          <a:xfrm>
            <a:off x="32683" y="3357563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икористай гумор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везда: 8 точек 13">
            <a:extLst>
              <a:ext uri="{FF2B5EF4-FFF2-40B4-BE49-F238E27FC236}">
                <a16:creationId xmlns:a16="http://schemas.microsoft.com/office/drawing/2014/main" xmlns="" id="{A414031A-EB62-4D31-B628-0271145F203E}"/>
              </a:ext>
            </a:extLst>
          </p:cNvPr>
          <p:cNvSpPr/>
          <p:nvPr/>
        </p:nvSpPr>
        <p:spPr>
          <a:xfrm>
            <a:off x="5780617" y="3498684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тримуйте гнів і злість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везда: 8 точек 14">
            <a:extLst>
              <a:ext uri="{FF2B5EF4-FFF2-40B4-BE49-F238E27FC236}">
                <a16:creationId xmlns:a16="http://schemas.microsoft.com/office/drawing/2014/main" xmlns="" id="{9F0F2B18-6E49-4264-8059-E4313A42EB47}"/>
              </a:ext>
            </a:extLst>
          </p:cNvPr>
          <p:cNvSpPr/>
          <p:nvPr/>
        </p:nvSpPr>
        <p:spPr>
          <a:xfrm>
            <a:off x="8672066" y="1005822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гноруйте кривдника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везда: 8 точек 15">
            <a:extLst>
              <a:ext uri="{FF2B5EF4-FFF2-40B4-BE49-F238E27FC236}">
                <a16:creationId xmlns:a16="http://schemas.microsoft.com/office/drawing/2014/main" xmlns="" id="{050762F6-8374-43A8-9E5D-E47AC55EA1BF}"/>
              </a:ext>
            </a:extLst>
          </p:cNvPr>
          <p:cNvSpPr/>
          <p:nvPr/>
        </p:nvSpPr>
        <p:spPr>
          <a:xfrm>
            <a:off x="8435102" y="3631957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 вступайте в бійку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везда: 8 точек 16">
            <a:extLst>
              <a:ext uri="{FF2B5EF4-FFF2-40B4-BE49-F238E27FC236}">
                <a16:creationId xmlns:a16="http://schemas.microsoft.com/office/drawing/2014/main" xmlns="" id="{81439998-1968-4D25-AF6B-A027D779B592}"/>
              </a:ext>
            </a:extLst>
          </p:cNvPr>
          <p:cNvSpPr/>
          <p:nvPr/>
        </p:nvSpPr>
        <p:spPr>
          <a:xfrm>
            <a:off x="6014776" y="652568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Вчіться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прощати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іншим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помилки</a:t>
            </a:r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Звезда: 8 точек 17">
            <a:extLst>
              <a:ext uri="{FF2B5EF4-FFF2-40B4-BE49-F238E27FC236}">
                <a16:creationId xmlns:a16="http://schemas.microsoft.com/office/drawing/2014/main" xmlns="" id="{084B1477-8753-4404-870C-EDAD07BE3961}"/>
              </a:ext>
            </a:extLst>
          </p:cNvPr>
          <p:cNvSpPr/>
          <p:nvPr/>
        </p:nvSpPr>
        <p:spPr>
          <a:xfrm>
            <a:off x="2945188" y="1040234"/>
            <a:ext cx="3660879" cy="3403531"/>
          </a:xfrm>
          <a:prstGeom prst="star8">
            <a:avLst>
              <a:gd name="adj" fmla="val 21230"/>
            </a:avLst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Пам'ятай, що ти говориш з людиною</a:t>
            </a:r>
            <a:endParaRPr lang="uk-UA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53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.ytimg.com/vi/espwzDTLVkE/hqdefault.jpg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5" b="14314"/>
          <a:stretch/>
        </p:blipFill>
        <p:spPr bwMode="auto">
          <a:xfrm>
            <a:off x="-1" y="0"/>
            <a:ext cx="12192001" cy="636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8828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51cf6d559dee8c795d24a683cddf087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35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25258" y="82848"/>
            <a:ext cx="778918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«Правда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неправда»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42715" y="4558745"/>
            <a:ext cx="8094529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altLang="zh-CN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WenQuanYi Micro Hei"/>
                <a:cs typeface="Times New Roman" pitchFamily="18" charset="0"/>
              </a:rPr>
              <a:t>Однокласники разом сміються з жарту, який розповів їх товариш.</a:t>
            </a:r>
            <a:endParaRPr lang="uk-UA" altLang="zh-CN" sz="2800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23768" y="1773175"/>
            <a:ext cx="803493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altLang="zh-CN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WenQuanYi Micro Hei"/>
                <a:cs typeface="Times New Roman" pitchFamily="18" charset="0"/>
              </a:rPr>
              <a:t>Однокласники сміються зі свого друга, тому що він в окулярах.</a:t>
            </a:r>
            <a:endParaRPr lang="uk-UA" altLang="zh-CN" sz="2800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738113" y="912623"/>
            <a:ext cx="80894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altLang="zh-CN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WenQuanYi Micro Hei"/>
                <a:cs typeface="Times New Roman" pitchFamily="18" charset="0"/>
              </a:rPr>
              <a:t>Дівчата створили групу класу в соцмережах але не додають однокласницю.</a:t>
            </a:r>
            <a:endParaRPr lang="uk-UA" altLang="zh-CN" sz="2800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787732" y="3622857"/>
            <a:ext cx="8034929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altLang="zh-CN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WenQuanYi Micro Hei"/>
                <a:cs typeface="Times New Roman" pitchFamily="18" charset="0"/>
              </a:rPr>
              <a:t>Однокласниця принесла цукерки і ділиться ними зі своїми друзями.</a:t>
            </a:r>
            <a:endParaRPr lang="uk-UA" altLang="zh-CN" sz="2800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787732" y="2685798"/>
            <a:ext cx="80664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Однокласниця поширила неправдивий допис в соцмережах про їх подружку.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Знак одобрения контур">
            <a:extLst>
              <a:ext uri="{FF2B5EF4-FFF2-40B4-BE49-F238E27FC236}">
                <a16:creationId xmlns:a16="http://schemas.microsoft.com/office/drawing/2014/main" xmlns="" id="{30200E0B-6E3E-4D82-ABBE-DEC015A88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002312" y="4441152"/>
            <a:ext cx="914400" cy="914400"/>
          </a:xfrm>
          <a:prstGeom prst="rect">
            <a:avLst/>
          </a:prstGeom>
        </p:spPr>
      </p:pic>
      <p:pic>
        <p:nvPicPr>
          <p:cNvPr id="6" name="Рисунок 5" descr="Большой палец вниз контур">
            <a:extLst>
              <a:ext uri="{FF2B5EF4-FFF2-40B4-BE49-F238E27FC236}">
                <a16:creationId xmlns:a16="http://schemas.microsoft.com/office/drawing/2014/main" xmlns="" id="{EF72F53E-006E-40BB-9F1B-92E8916282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944353" y="933046"/>
            <a:ext cx="914400" cy="914400"/>
          </a:xfrm>
          <a:prstGeom prst="rect">
            <a:avLst/>
          </a:prstGeom>
        </p:spPr>
      </p:pic>
      <p:pic>
        <p:nvPicPr>
          <p:cNvPr id="18" name="Рисунок 17" descr="Знак одобрения контур">
            <a:extLst>
              <a:ext uri="{FF2B5EF4-FFF2-40B4-BE49-F238E27FC236}">
                <a16:creationId xmlns:a16="http://schemas.microsoft.com/office/drawing/2014/main" xmlns="" id="{6E87594D-C2AA-4DAA-B3C5-0AADDBF0F5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988852" y="3572458"/>
            <a:ext cx="914400" cy="914400"/>
          </a:xfrm>
          <a:prstGeom prst="rect">
            <a:avLst/>
          </a:prstGeom>
        </p:spPr>
      </p:pic>
      <p:pic>
        <p:nvPicPr>
          <p:cNvPr id="19" name="Рисунок 18" descr="Большой палец вниз контур">
            <a:extLst>
              <a:ext uri="{FF2B5EF4-FFF2-40B4-BE49-F238E27FC236}">
                <a16:creationId xmlns:a16="http://schemas.microsoft.com/office/drawing/2014/main" xmlns="" id="{28B90364-10D6-4710-BB3D-DE80ABDA04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005195" y="5553695"/>
            <a:ext cx="914400" cy="9144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EF9D9076-3E56-406C-877E-839DB963A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8113" y="5553695"/>
            <a:ext cx="83037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Однокласник переглянув відео однокласниці в соцмережах та залишив непристойний коментар.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Большой палец вниз контур">
            <a:extLst>
              <a:ext uri="{FF2B5EF4-FFF2-40B4-BE49-F238E27FC236}">
                <a16:creationId xmlns:a16="http://schemas.microsoft.com/office/drawing/2014/main" xmlns="" id="{19797473-8C8E-4144-BF6A-074C908445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944353" y="1814969"/>
            <a:ext cx="914400" cy="914400"/>
          </a:xfrm>
          <a:prstGeom prst="rect">
            <a:avLst/>
          </a:prstGeom>
        </p:spPr>
      </p:pic>
      <p:pic>
        <p:nvPicPr>
          <p:cNvPr id="22" name="Рисунок 21" descr="Большой палец вниз контур">
            <a:extLst>
              <a:ext uri="{FF2B5EF4-FFF2-40B4-BE49-F238E27FC236}">
                <a16:creationId xmlns:a16="http://schemas.microsoft.com/office/drawing/2014/main" xmlns="" id="{D83EB114-7A13-485A-9E7D-8A437C6FC8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957283" y="2779403"/>
            <a:ext cx="914400" cy="914400"/>
          </a:xfrm>
          <a:prstGeom prst="rect">
            <a:avLst/>
          </a:prstGeom>
        </p:spPr>
      </p:pic>
      <p:pic>
        <p:nvPicPr>
          <p:cNvPr id="15" name="Рисунок 14" descr="Жест двойного касания контур">
            <a:extLst>
              <a:ext uri="{FF2B5EF4-FFF2-40B4-BE49-F238E27FC236}">
                <a16:creationId xmlns:a16="http://schemas.microsoft.com/office/drawing/2014/main" xmlns="" id="{D0FCEF4D-8E2E-42CC-B398-E3F7008B41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697609" y="1899484"/>
            <a:ext cx="773914" cy="773914"/>
          </a:xfrm>
          <a:prstGeom prst="rect">
            <a:avLst/>
          </a:prstGeom>
        </p:spPr>
      </p:pic>
      <p:pic>
        <p:nvPicPr>
          <p:cNvPr id="17" name="Рисунок 16" descr="Жест двойного касания контур">
            <a:extLst>
              <a:ext uri="{FF2B5EF4-FFF2-40B4-BE49-F238E27FC236}">
                <a16:creationId xmlns:a16="http://schemas.microsoft.com/office/drawing/2014/main" xmlns="" id="{3AEAAD1C-C3E2-4C8D-8594-C27DCD59FF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621349" y="1011082"/>
            <a:ext cx="773914" cy="773914"/>
          </a:xfrm>
          <a:prstGeom prst="rect">
            <a:avLst/>
          </a:prstGeom>
        </p:spPr>
      </p:pic>
      <p:pic>
        <p:nvPicPr>
          <p:cNvPr id="23" name="Рисунок 22" descr="Жест двойного касания контур">
            <a:extLst>
              <a:ext uri="{FF2B5EF4-FFF2-40B4-BE49-F238E27FC236}">
                <a16:creationId xmlns:a16="http://schemas.microsoft.com/office/drawing/2014/main" xmlns="" id="{8F28BFC5-B050-4E28-B856-F1BE73C604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697609" y="2753539"/>
            <a:ext cx="773914" cy="773914"/>
          </a:xfrm>
          <a:prstGeom prst="rect">
            <a:avLst/>
          </a:prstGeom>
        </p:spPr>
      </p:pic>
      <p:pic>
        <p:nvPicPr>
          <p:cNvPr id="24" name="Рисунок 23" descr="Жест двойного касания контур">
            <a:extLst>
              <a:ext uri="{FF2B5EF4-FFF2-40B4-BE49-F238E27FC236}">
                <a16:creationId xmlns:a16="http://schemas.microsoft.com/office/drawing/2014/main" xmlns="" id="{70A64FEF-4569-46F0-BC3F-99C334892C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38113" y="3712944"/>
            <a:ext cx="773914" cy="773914"/>
          </a:xfrm>
          <a:prstGeom prst="rect">
            <a:avLst/>
          </a:prstGeom>
        </p:spPr>
      </p:pic>
      <p:pic>
        <p:nvPicPr>
          <p:cNvPr id="25" name="Рисунок 24" descr="Жест двойного касания контур">
            <a:extLst>
              <a:ext uri="{FF2B5EF4-FFF2-40B4-BE49-F238E27FC236}">
                <a16:creationId xmlns:a16="http://schemas.microsoft.com/office/drawing/2014/main" xmlns="" id="{A8CA0EA4-F26B-4A4A-B654-43F76F359C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77647" y="4662190"/>
            <a:ext cx="773914" cy="773914"/>
          </a:xfrm>
          <a:prstGeom prst="rect">
            <a:avLst/>
          </a:prstGeom>
        </p:spPr>
      </p:pic>
      <p:pic>
        <p:nvPicPr>
          <p:cNvPr id="26" name="Рисунок 25" descr="Жест двойного касания контур">
            <a:extLst>
              <a:ext uri="{FF2B5EF4-FFF2-40B4-BE49-F238E27FC236}">
                <a16:creationId xmlns:a16="http://schemas.microsoft.com/office/drawing/2014/main" xmlns="" id="{DB6BDAD2-DC92-417F-B999-D4579A0D10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621349" y="5664764"/>
            <a:ext cx="773914" cy="773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топ-буллинг: Верховна Рада одобрила закон об ответственности за травлю -  СБУ.ua">
            <a:extLst>
              <a:ext uri="{FF2B5EF4-FFF2-40B4-BE49-F238E27FC236}">
                <a16:creationId xmlns:a16="http://schemas.microsoft.com/office/drawing/2014/main" xmlns="" id="{AFA905C9-C1BF-495B-9B44-9967EFB5F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8" y="-1"/>
            <a:ext cx="12201994" cy="610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98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810" b="74476" l="8857" r="90000">
                        <a14:foregroundMark x1="51000" y1="49714" x2="58714" y2="44571"/>
                        <a14:foregroundMark x1="58714" y1="44571" x2="61286" y2="39810"/>
                        <a14:foregroundMark x1="61286" y1="39810" x2="65143" y2="40952"/>
                        <a14:foregroundMark x1="65143" y1="40952" x2="65429" y2="41333"/>
                        <a14:foregroundMark x1="88143" y1="35048" x2="83857" y2="34857"/>
                        <a14:foregroundMark x1="83857" y1="34857" x2="80143" y2="38286"/>
                        <a14:foregroundMark x1="80143" y1="38286" x2="79286" y2="43619"/>
                        <a14:foregroundMark x1="79286" y1="43619" x2="80000" y2="57333"/>
                        <a14:foregroundMark x1="64429" y1="36571" x2="62571" y2="36381"/>
                        <a14:foregroundMark x1="47143" y1="51429" x2="48857" y2="46476"/>
                        <a14:foregroundMark x1="48857" y1="46476" x2="48429" y2="46667"/>
                        <a14:foregroundMark x1="69714" y1="35810" x2="69571" y2="32000"/>
                        <a14:foregroundMark x1="39286" y1="35429" x2="39143" y2="32952"/>
                        <a14:foregroundMark x1="42857" y1="60190" x2="42571" y2="56571"/>
                        <a14:foregroundMark x1="22286" y1="60381" x2="19571" y2="58476"/>
                        <a14:foregroundMark x1="41857" y1="61333" x2="42571" y2="60952"/>
                        <a14:foregroundMark x1="39143" y1="31619" x2="38286" y2="30857"/>
                        <a14:foregroundMark x1="69714" y1="31429" x2="68857" y2="30857"/>
                        <a14:foregroundMark x1="9286" y1="57143" x2="8857" y2="60952"/>
                        <a14:foregroundMark x1="12571" y1="57905" x2="11714" y2="60952"/>
                        <a14:foregroundMark x1="78000" y1="60381" x2="81286" y2="59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58" b="18641"/>
          <a:stretch/>
        </p:blipFill>
        <p:spPr bwMode="auto">
          <a:xfrm>
            <a:off x="-21187" y="240631"/>
            <a:ext cx="12161350" cy="5622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1612989-C0C8-4708-AD6B-9BA854C828FA}"/>
              </a:ext>
            </a:extLst>
          </p:cNvPr>
          <p:cNvSpPr/>
          <p:nvPr/>
        </p:nvSpPr>
        <p:spPr>
          <a:xfrm>
            <a:off x="3722068" y="4764051"/>
            <a:ext cx="50690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БУЛІНГ</a:t>
            </a:r>
          </a:p>
        </p:txBody>
      </p:sp>
    </p:spTree>
    <p:extLst>
      <p:ext uri="{BB962C8B-B14F-4D97-AF65-F5344CB8AC3E}">
        <p14:creationId xmlns:p14="http://schemas.microsoft.com/office/powerpoint/2010/main" val="22132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2FB615E-82CA-4FA6-90A9-62B7957DCBA4}"/>
              </a:ext>
            </a:extLst>
          </p:cNvPr>
          <p:cNvSpPr txBox="1"/>
          <p:nvPr/>
        </p:nvSpPr>
        <p:spPr>
          <a:xfrm>
            <a:off x="2923082" y="2283215"/>
            <a:ext cx="4302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цитата</a:t>
            </a:r>
          </a:p>
        </p:txBody>
      </p:sp>
      <p:pic>
        <p:nvPicPr>
          <p:cNvPr id="10242" name="Picture 2" descr="Було б набагато ліпше, якби люди замість булінгу робили щось добре один одному ! Дякую за увагу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32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90ADB6E-CBCF-4F84-9B50-9DDFACE5B34B}"/>
              </a:ext>
            </a:extLst>
          </p:cNvPr>
          <p:cNvSpPr/>
          <p:nvPr/>
        </p:nvSpPr>
        <p:spPr>
          <a:xfrm>
            <a:off x="4209391" y="3774996"/>
            <a:ext cx="4302177" cy="12139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74E719B-0F7A-4325-958E-6338C8FBD328}"/>
              </a:ext>
            </a:extLst>
          </p:cNvPr>
          <p:cNvSpPr txBox="1"/>
          <p:nvPr/>
        </p:nvSpPr>
        <p:spPr>
          <a:xfrm>
            <a:off x="3593630" y="4073699"/>
            <a:ext cx="5533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solidFill>
                  <a:srgbClr val="E67009"/>
                </a:solidFill>
              </a:rPr>
              <a:t>Дякуємо за увагу!</a:t>
            </a:r>
          </a:p>
        </p:txBody>
      </p:sp>
    </p:spTree>
    <p:extLst>
      <p:ext uri="{BB962C8B-B14F-4D97-AF65-F5344CB8AC3E}">
        <p14:creationId xmlns:p14="http://schemas.microsoft.com/office/powerpoint/2010/main" val="393823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 descr="пре-посы-ка-ребеят-шко-ьного-возраста-3295216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8461" y="36195"/>
            <a:ext cx="8472957" cy="633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16753" y="2745663"/>
            <a:ext cx="78163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uk-UA" sz="7200" b="1" cap="all" dirty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«СТОП- </a:t>
            </a:r>
            <a:r>
              <a:rPr lang="uk-UA" sz="7200" b="1" cap="all" dirty="0" err="1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Булінг</a:t>
            </a:r>
            <a:r>
              <a:rPr lang="uk-UA" sz="7200" b="1" cap="all" dirty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Times New Roman"/>
                <a:cs typeface="Times New Roman"/>
              </a:rPr>
              <a:t>»</a:t>
            </a:r>
            <a:endParaRPr lang="ru-RU" sz="7200" b="1" cap="all" dirty="0">
              <a:ln w="90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39816" y="2204864"/>
            <a:ext cx="403244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 таке </a:t>
            </a:r>
            <a:r>
              <a:rPr lang="uk-UA" sz="5400" b="1" dirty="0" err="1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булінг</a:t>
            </a:r>
            <a:r>
              <a:rPr lang="uk-UA" sz="5400" b="1" dirty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80% жертв кибербуллинга среди подростков - девочки – эксперт">
            <a:extLst>
              <a:ext uri="{FF2B5EF4-FFF2-40B4-BE49-F238E27FC236}">
                <a16:creationId xmlns:a16="http://schemas.microsoft.com/office/drawing/2014/main" xmlns="" id="{01910309-A5C3-4125-9279-B2686AB8A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1174" y="-2"/>
            <a:ext cx="13716000" cy="640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161666" y="564734"/>
            <a:ext cx="2520950" cy="1871662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систематичні кепкування з будь-якого приводу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690839" y="862596"/>
            <a:ext cx="2520950" cy="1871663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задирство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8121078" y="1268239"/>
            <a:ext cx="2520950" cy="1873250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бойкот та ігнорування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6037" y="3001129"/>
            <a:ext cx="2520950" cy="1871663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фізичні і психічні приниження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347043" y="4662970"/>
            <a:ext cx="2520950" cy="1871663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псування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особистих речей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8648050" y="3396680"/>
            <a:ext cx="2520950" cy="1871663"/>
          </a:xfrm>
          <a:prstGeom prst="cloud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різного виду знущання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Отже, булінг – це якщо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4479" cy="637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675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9536" y="620689"/>
            <a:ext cx="579653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i="1" kern="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</a:rPr>
              <a:t>Вправа «Зім’ятий папірець»</a:t>
            </a:r>
            <a:endParaRPr lang="ru-RU" sz="3600" i="1" kern="0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3314" name="Picture 2" descr="C:\Users\Sveta\Desktop\670px-Draw-when-You-Don't-Know-What-To-Draw-Step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772816"/>
            <a:ext cx="8912859" cy="439248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16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Цькування у школі: як вирішити проблему системно | Українська правда _Життя">
            <a:extLst>
              <a:ext uri="{FF2B5EF4-FFF2-40B4-BE49-F238E27FC236}">
                <a16:creationId xmlns:a16="http://schemas.microsoft.com/office/drawing/2014/main" xmlns="" id="{009146FB-988A-4B77-8D4C-CD8597A3C4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r="8895" b="-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uk-UA" sz="3700" b="1" cap="all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Учасниками  </a:t>
            </a:r>
            <a:r>
              <a:rPr lang="uk-UA" sz="3700" b="1" cap="all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sz="3700" b="1" cap="all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7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Є:</a:t>
            </a:r>
            <a:br>
              <a:rPr lang="uk-UA" sz="37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37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BBE05C0F-1E07-4361-ADD8-24C1AB7997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6700711"/>
              </p:ext>
            </p:extLst>
          </p:nvPr>
        </p:nvGraphicFramePr>
        <p:xfrm>
          <a:off x="1036320" y="1331278"/>
          <a:ext cx="1005840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4" descr="C:\Users\Sveta\Desktop\71e664_c21a9ee2ceb64b1686dfa1444e17a715.png">
            <a:extLst>
              <a:ext uri="{FF2B5EF4-FFF2-40B4-BE49-F238E27FC236}">
                <a16:creationId xmlns:a16="http://schemas.microsoft.com/office/drawing/2014/main" xmlns="" id="{3476CDBF-DDE8-41B1-A71A-BA79FFECAC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" t="3084" r="6924" b="14373"/>
          <a:stretch/>
        </p:blipFill>
        <p:spPr bwMode="auto">
          <a:xfrm>
            <a:off x="5708015" y="4820853"/>
            <a:ext cx="2082278" cy="1578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Sveta\Desktop\foto_kak_narisovat_glaz_cheloveka_karandashom_poetapno_5.jpg">
            <a:extLst>
              <a:ext uri="{FF2B5EF4-FFF2-40B4-BE49-F238E27FC236}">
                <a16:creationId xmlns:a16="http://schemas.microsoft.com/office/drawing/2014/main" xmlns="" id="{E48FDB75-4FBF-4C29-A785-BBA84AC56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467" y="4661650"/>
            <a:ext cx="2343763" cy="1896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Стрела - это... Что такое Стрела?">
            <a:extLst>
              <a:ext uri="{FF2B5EF4-FFF2-40B4-BE49-F238E27FC236}">
                <a16:creationId xmlns:a16="http://schemas.microsoft.com/office/drawing/2014/main" xmlns="" id="{6DD1C573-859B-4ED0-8229-D3F498059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0" y="4948556"/>
            <a:ext cx="4671695" cy="145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443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Цькування у школі: як вирішити проблему системно | Українська правда _Життя">
            <a:extLst>
              <a:ext uri="{FF2B5EF4-FFF2-40B4-BE49-F238E27FC236}">
                <a16:creationId xmlns:a16="http://schemas.microsoft.com/office/drawing/2014/main" xmlns="" id="{EF99A843-6215-470B-A845-9020BBA0E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7021"/>
            <a:ext cx="12157287" cy="806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016" y="365126"/>
            <a:ext cx="8813924" cy="1325563"/>
          </a:xfrm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"Чому так стається?"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</a:rPr>
            </a:br>
            <a:endParaRPr lang="uk-UA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643244"/>
            <a:ext cx="9542585" cy="4351338"/>
          </a:xfrm>
        </p:spPr>
        <p:txBody>
          <a:bodyPr>
            <a:normAutofit/>
          </a:bodyPr>
          <a:lstStyle/>
          <a:p>
            <a:r>
              <a:rPr lang="uk-UA" altLang="ru-RU" sz="32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 "агресорів"</a:t>
            </a:r>
            <a:r>
              <a:rPr lang="uk-UA" alt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спробує написати причини, які спонукають кривдника себе так поводити.</a:t>
            </a:r>
          </a:p>
          <a:p>
            <a:r>
              <a:rPr lang="uk-UA" altLang="ru-RU" sz="32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 "жертв"</a:t>
            </a:r>
            <a:r>
              <a:rPr lang="uk-UA" alt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спробує написати причини, чому діти стають легкими мішенями для кривдників.</a:t>
            </a:r>
          </a:p>
          <a:p>
            <a:r>
              <a:rPr lang="uk-UA" altLang="ru-RU" sz="32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 "спостерігачів"</a:t>
            </a:r>
            <a:r>
              <a:rPr lang="uk-UA" alt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пише причини, чому спостерігачі часто не вмішуються у процес </a:t>
            </a:r>
            <a:r>
              <a:rPr lang="uk-UA" altLang="ru-RU" sz="32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altLang="ru-RU" sz="32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altLang="ru-RU" b="1" dirty="0"/>
          </a:p>
        </p:txBody>
      </p:sp>
    </p:spTree>
    <p:extLst>
      <p:ext uri="{BB962C8B-B14F-4D97-AF65-F5344CB8AC3E}">
        <p14:creationId xmlns:p14="http://schemas.microsoft.com/office/powerpoint/2010/main" val="110066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496</Words>
  <Application>Microsoft Office PowerPoint</Application>
  <PresentationFormat>Произвольный</PresentationFormat>
  <Paragraphs>60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Учасниками  булінгу  Є: </vt:lpstr>
      <vt:lpstr>Вправа "Чому так стається?"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 булінгу: 3. Кібербулінг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учасниками Кібербулінгу Є: </vt:lpstr>
      <vt:lpstr>Нетикет</vt:lpstr>
      <vt:lpstr>Презентация PowerPoint</vt:lpstr>
      <vt:lpstr>Правила спілкування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Бобровская</dc:creator>
  <cp:lastModifiedBy>RS9</cp:lastModifiedBy>
  <cp:revision>9</cp:revision>
  <dcterms:created xsi:type="dcterms:W3CDTF">2020-12-16T20:46:33Z</dcterms:created>
  <dcterms:modified xsi:type="dcterms:W3CDTF">2021-02-04T10:39:59Z</dcterms:modified>
</cp:coreProperties>
</file>