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8" r:id="rId2"/>
    <p:sldId id="257" r:id="rId3"/>
    <p:sldId id="258" r:id="rId4"/>
    <p:sldId id="259" r:id="rId5"/>
    <p:sldId id="260" r:id="rId6"/>
    <p:sldId id="269" r:id="rId7"/>
    <p:sldId id="261" r:id="rId8"/>
    <p:sldId id="270" r:id="rId9"/>
    <p:sldId id="262" r:id="rId10"/>
    <p:sldId id="263" r:id="rId11"/>
    <p:sldId id="271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9E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9E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wmf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Е.А..jpg"/>
          <p:cNvPicPr>
            <a:picLocks noChangeAspect="1"/>
          </p:cNvPicPr>
          <p:nvPr/>
        </p:nvPicPr>
        <p:blipFill>
          <a:blip r:embed="rId3" cstate="print"/>
          <a:srcRect r="7119" b="33333"/>
          <a:stretch>
            <a:fillRect/>
          </a:stretch>
        </p:blipFill>
        <p:spPr>
          <a:xfrm>
            <a:off x="1371600" y="228600"/>
            <a:ext cx="6400800" cy="64496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14.jpg"/>
          <p:cNvPicPr>
            <a:picLocks noChangeAspect="1"/>
          </p:cNvPicPr>
          <p:nvPr/>
        </p:nvPicPr>
        <p:blipFill>
          <a:blip r:embed="rId2" cstate="print"/>
          <a:srcRect l="2600" t="34444" r="43884" b="28889"/>
          <a:stretch>
            <a:fillRect/>
          </a:stretch>
        </p:blipFill>
        <p:spPr>
          <a:xfrm>
            <a:off x="533400" y="4114800"/>
            <a:ext cx="2209800" cy="20835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Е.А. 001.jpg"/>
          <p:cNvPicPr>
            <a:picLocks noChangeAspect="1"/>
          </p:cNvPicPr>
          <p:nvPr/>
        </p:nvPicPr>
        <p:blipFill>
          <a:blip r:embed="rId3"/>
          <a:srcRect l="74697" t="26071" r="6364" b="55424"/>
          <a:stretch>
            <a:fillRect/>
          </a:stretch>
        </p:blipFill>
        <p:spPr>
          <a:xfrm>
            <a:off x="5943600" y="1524000"/>
            <a:ext cx="2847109" cy="19815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img018.jpg"/>
          <p:cNvPicPr>
            <a:picLocks noChangeAspect="1"/>
          </p:cNvPicPr>
          <p:nvPr/>
        </p:nvPicPr>
        <p:blipFill>
          <a:blip r:embed="rId4"/>
          <a:srcRect l="53336" t="45556" r="5797" b="33131"/>
          <a:stretch>
            <a:fillRect/>
          </a:stretch>
        </p:blipFill>
        <p:spPr>
          <a:xfrm>
            <a:off x="5750031" y="4191000"/>
            <a:ext cx="2992188" cy="2147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img007.jpg"/>
          <p:cNvPicPr>
            <a:picLocks noChangeAspect="1"/>
          </p:cNvPicPr>
          <p:nvPr/>
        </p:nvPicPr>
        <p:blipFill>
          <a:blip r:embed="rId5"/>
          <a:srcRect l="25535" t="47273" r="33320" b="30101"/>
          <a:stretch>
            <a:fillRect/>
          </a:stretch>
        </p:blipFill>
        <p:spPr>
          <a:xfrm>
            <a:off x="2819400" y="762000"/>
            <a:ext cx="2895600" cy="47244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g006.jpg"/>
          <p:cNvPicPr>
            <a:picLocks noChangeAspect="1"/>
          </p:cNvPicPr>
          <p:nvPr/>
        </p:nvPicPr>
        <p:blipFill>
          <a:blip r:embed="rId6"/>
          <a:srcRect l="78079" t="74949" r="5519" b="7879"/>
          <a:stretch>
            <a:fillRect/>
          </a:stretch>
        </p:blipFill>
        <p:spPr>
          <a:xfrm>
            <a:off x="685800" y="1295400"/>
            <a:ext cx="1828800" cy="2634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066800" y="3505200"/>
            <a:ext cx="1108076" cy="40862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Співати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2200" y="3581400"/>
            <a:ext cx="2405035" cy="40862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Слухати спів птахів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6172200"/>
            <a:ext cx="2883336" cy="40862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Кататися на велосипеді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77000" y="6172200"/>
            <a:ext cx="1565577" cy="40862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Розмовляти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0" y="5410200"/>
            <a:ext cx="2869425" cy="91940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І просто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нічого не робити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image036"/>
          <p:cNvPicPr>
            <a:picLocks noChangeAspect="1" noChangeArrowheads="1" noCrop="1"/>
          </p:cNvPicPr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>
            <a:off x="228600" y="228600"/>
            <a:ext cx="28082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age050"/>
          <p:cNvPicPr>
            <a:picLocks noChangeAspect="1" noChangeArrowheads="1" noCrop="1"/>
          </p:cNvPicPr>
          <p:nvPr/>
        </p:nvPicPr>
        <p:blipFill>
          <a:blip r:embed="rId4">
            <a:lum bright="-12000" contrast="30000"/>
          </a:blip>
          <a:srcRect/>
          <a:stretch>
            <a:fillRect/>
          </a:stretch>
        </p:blipFill>
        <p:spPr bwMode="auto">
          <a:xfrm rot="-1015849">
            <a:off x="6926858" y="4655939"/>
            <a:ext cx="19446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 rot="-919804">
            <a:off x="-20762" y="484895"/>
            <a:ext cx="8376954" cy="500546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Ми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Обираємо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Здоров</a:t>
            </a:r>
            <a:r>
              <a:rPr lang="en-US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’</a:t>
            </a:r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я!!!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image036"/>
          <p:cNvPicPr>
            <a:picLocks noChangeAspect="1" noChangeArrowheads="1" noCrop="1"/>
          </p:cNvPicPr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>
            <a:off x="6156325" y="188913"/>
            <a:ext cx="28082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age050"/>
          <p:cNvPicPr>
            <a:picLocks noChangeAspect="1" noChangeArrowheads="1" noCrop="1"/>
          </p:cNvPicPr>
          <p:nvPr/>
        </p:nvPicPr>
        <p:blipFill>
          <a:blip r:embed="rId4">
            <a:lum bright="-12000" contrast="30000"/>
          </a:blip>
          <a:srcRect/>
          <a:stretch>
            <a:fillRect/>
          </a:stretch>
        </p:blipFill>
        <p:spPr bwMode="auto">
          <a:xfrm rot="-1015849">
            <a:off x="179388" y="4221163"/>
            <a:ext cx="19446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RCTR2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88913"/>
            <a:ext cx="20161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 rot="-919804">
            <a:off x="2161565" y="1947587"/>
            <a:ext cx="6114887" cy="449318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Бажаємо</a:t>
            </a:r>
            <a:endParaRPr lang="ru-RU" sz="3600" b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Міцного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Здоров</a:t>
            </a:r>
            <a:r>
              <a:rPr lang="en-US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’</a:t>
            </a:r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я!!!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016.jpg"/>
          <p:cNvPicPr>
            <a:picLocks noGrp="1" noChangeAspect="1"/>
          </p:cNvPicPr>
          <p:nvPr>
            <p:ph idx="1"/>
          </p:nvPr>
        </p:nvPicPr>
        <p:blipFill>
          <a:blip r:embed="rId2"/>
          <a:srcRect l="44353" t="50603" r="2655"/>
          <a:stretch>
            <a:fillRect/>
          </a:stretch>
        </p:blipFill>
        <p:spPr>
          <a:xfrm>
            <a:off x="228600" y="762000"/>
            <a:ext cx="8534400" cy="576820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12.jpg"/>
          <p:cNvPicPr>
            <a:picLocks noChangeAspect="1"/>
          </p:cNvPicPr>
          <p:nvPr/>
        </p:nvPicPr>
        <p:blipFill>
          <a:blip r:embed="rId2" cstate="print"/>
          <a:srcRect l="53788" b="54900"/>
          <a:stretch>
            <a:fillRect/>
          </a:stretch>
        </p:blipFill>
        <p:spPr>
          <a:xfrm>
            <a:off x="5029200" y="914400"/>
            <a:ext cx="3733800" cy="26479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015.jpg"/>
          <p:cNvPicPr>
            <a:picLocks noChangeAspect="1"/>
          </p:cNvPicPr>
          <p:nvPr/>
        </p:nvPicPr>
        <p:blipFill>
          <a:blip r:embed="rId3"/>
          <a:srcRect l="60286" t="18182" r="2739" b="50303"/>
          <a:stretch>
            <a:fillRect/>
          </a:stretch>
        </p:blipFill>
        <p:spPr>
          <a:xfrm>
            <a:off x="304800" y="1142999"/>
            <a:ext cx="3962400" cy="46476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013.jpg"/>
          <p:cNvPicPr>
            <a:picLocks noChangeAspect="1"/>
          </p:cNvPicPr>
          <p:nvPr/>
        </p:nvPicPr>
        <p:blipFill>
          <a:blip r:embed="rId4" cstate="print"/>
          <a:srcRect l="53333" b="58027"/>
          <a:stretch>
            <a:fillRect/>
          </a:stretch>
        </p:blipFill>
        <p:spPr>
          <a:xfrm>
            <a:off x="4343400" y="3733800"/>
            <a:ext cx="4267200" cy="278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04800" y="838200"/>
            <a:ext cx="2362200" cy="5620755"/>
            <a:chOff x="304800" y="838200"/>
            <a:chExt cx="2362200" cy="5620755"/>
          </a:xfrm>
        </p:grpSpPr>
        <p:pic>
          <p:nvPicPr>
            <p:cNvPr id="5" name="Рисунок 4" descr="img003.jpg"/>
            <p:cNvPicPr>
              <a:picLocks noChangeAspect="1"/>
            </p:cNvPicPr>
            <p:nvPr/>
          </p:nvPicPr>
          <p:blipFill>
            <a:blip r:embed="rId2" cstate="print"/>
            <a:srcRect t="67778" r="71685" b="3838"/>
            <a:stretch>
              <a:fillRect/>
            </a:stretch>
          </p:blipFill>
          <p:spPr>
            <a:xfrm>
              <a:off x="304800" y="3200400"/>
              <a:ext cx="2362200" cy="325855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6" name="Рисунок 5" descr="img003.jpg"/>
            <p:cNvPicPr>
              <a:picLocks noChangeAspect="1"/>
            </p:cNvPicPr>
            <p:nvPr/>
          </p:nvPicPr>
          <p:blipFill>
            <a:blip r:embed="rId3"/>
            <a:srcRect t="11919" r="75021" b="70909"/>
            <a:stretch>
              <a:fillRect/>
            </a:stretch>
          </p:blipFill>
          <p:spPr>
            <a:xfrm>
              <a:off x="381000" y="838200"/>
              <a:ext cx="2277350" cy="215438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4" name="Рисунок 3" descr="img011.jpg"/>
          <p:cNvPicPr>
            <a:picLocks noChangeAspect="1"/>
          </p:cNvPicPr>
          <p:nvPr/>
        </p:nvPicPr>
        <p:blipFill>
          <a:blip r:embed="rId4" cstate="print"/>
          <a:srcRect l="56212" t="4650" r="5909" b="15284"/>
          <a:stretch>
            <a:fillRect/>
          </a:stretch>
        </p:blipFill>
        <p:spPr>
          <a:xfrm>
            <a:off x="2895600" y="1066800"/>
            <a:ext cx="3165981" cy="48629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1" name="Группа 10"/>
          <p:cNvGrpSpPr/>
          <p:nvPr/>
        </p:nvGrpSpPr>
        <p:grpSpPr>
          <a:xfrm>
            <a:off x="6324600" y="762000"/>
            <a:ext cx="2493818" cy="5659582"/>
            <a:chOff x="6019800" y="1468582"/>
            <a:chExt cx="2493818" cy="4211782"/>
          </a:xfrm>
        </p:grpSpPr>
        <p:pic>
          <p:nvPicPr>
            <p:cNvPr id="9" name="Рисунок 8" descr="img020.jpg"/>
            <p:cNvPicPr>
              <a:picLocks noChangeAspect="1"/>
            </p:cNvPicPr>
            <p:nvPr/>
          </p:nvPicPr>
          <p:blipFill>
            <a:blip r:embed="rId5" cstate="print"/>
            <a:srcRect l="40826" r="9133" b="70505"/>
            <a:stretch>
              <a:fillRect/>
            </a:stretch>
          </p:blipFill>
          <p:spPr>
            <a:xfrm>
              <a:off x="6019800" y="3657600"/>
              <a:ext cx="2493818" cy="202276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0" name="Рисунок 9" descr="img001.jpg"/>
            <p:cNvPicPr>
              <a:picLocks noChangeAspect="1"/>
            </p:cNvPicPr>
            <p:nvPr/>
          </p:nvPicPr>
          <p:blipFill>
            <a:blip r:embed="rId6"/>
            <a:srcRect l="13859" t="66869" r="56394" b="13939"/>
            <a:stretch>
              <a:fillRect/>
            </a:stretch>
          </p:blipFill>
          <p:spPr>
            <a:xfrm>
              <a:off x="6019800" y="1468582"/>
              <a:ext cx="2488932" cy="220979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010.jpg"/>
          <p:cNvPicPr>
            <a:picLocks noChangeAspect="1"/>
          </p:cNvPicPr>
          <p:nvPr/>
        </p:nvPicPr>
        <p:blipFill>
          <a:blip r:embed="rId2"/>
          <a:srcRect l="3851" t="39849" r="75855" b="51313"/>
          <a:stretch>
            <a:fillRect/>
          </a:stretch>
        </p:blipFill>
        <p:spPr>
          <a:xfrm>
            <a:off x="533400" y="1219200"/>
            <a:ext cx="8077200" cy="484054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image036"/>
          <p:cNvPicPr>
            <a:picLocks noChangeAspect="1" noChangeArrowheads="1" noCrop="1"/>
          </p:cNvPicPr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>
            <a:off x="228600" y="228600"/>
            <a:ext cx="28082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age050"/>
          <p:cNvPicPr>
            <a:picLocks noChangeAspect="1" noChangeArrowheads="1" noCrop="1"/>
          </p:cNvPicPr>
          <p:nvPr/>
        </p:nvPicPr>
        <p:blipFill>
          <a:blip r:embed="rId4">
            <a:lum bright="-12000" contrast="30000"/>
          </a:blip>
          <a:srcRect/>
          <a:stretch>
            <a:fillRect/>
          </a:stretch>
        </p:blipFill>
        <p:spPr bwMode="auto">
          <a:xfrm rot="-1015849">
            <a:off x="6926858" y="4655939"/>
            <a:ext cx="19446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 rot="-919804">
            <a:off x="-20762" y="484895"/>
            <a:ext cx="8376954" cy="500546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Ми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Обираємо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Здоров</a:t>
            </a:r>
            <a:r>
              <a:rPr lang="en-US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’</a:t>
            </a:r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я!!!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219200"/>
            <a:ext cx="7620000" cy="153233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25% 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розвивається хвороби серця</a:t>
            </a:r>
          </a:p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75% - хронічний бронхіт</a:t>
            </a:r>
          </a:p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90% - рак легенів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img005.jpg"/>
          <p:cNvPicPr>
            <a:picLocks noChangeAspect="1"/>
          </p:cNvPicPr>
          <p:nvPr/>
        </p:nvPicPr>
        <p:blipFill>
          <a:blip r:embed="rId2"/>
          <a:srcRect l="7465" t="34591" r="74465" b="54950"/>
          <a:stretch>
            <a:fillRect/>
          </a:stretch>
        </p:blipFill>
        <p:spPr>
          <a:xfrm>
            <a:off x="457200" y="2895600"/>
            <a:ext cx="4026965" cy="3207327"/>
          </a:xfrm>
          <a:prstGeom prst="rect">
            <a:avLst/>
          </a:prstGeom>
        </p:spPr>
      </p:pic>
      <p:pic>
        <p:nvPicPr>
          <p:cNvPr id="6" name="Рисунок 5" descr="img005.jpg"/>
          <p:cNvPicPr>
            <a:picLocks noChangeAspect="1"/>
          </p:cNvPicPr>
          <p:nvPr/>
        </p:nvPicPr>
        <p:blipFill>
          <a:blip r:embed="rId2"/>
          <a:srcRect l="7465" t="45455" r="74465" b="43232"/>
          <a:stretch>
            <a:fillRect/>
          </a:stretch>
        </p:blipFill>
        <p:spPr>
          <a:xfrm>
            <a:off x="5084618" y="2895600"/>
            <a:ext cx="3740727" cy="32227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6248400"/>
            <a:ext cx="381000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Рак легенів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6248400"/>
            <a:ext cx="38100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Рак губи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95400" y="457200"/>
            <a:ext cx="7010400" cy="78319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Така розплата за паління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image036"/>
          <p:cNvPicPr>
            <a:picLocks noChangeAspect="1" noChangeArrowheads="1" noCrop="1"/>
          </p:cNvPicPr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>
            <a:off x="228600" y="228600"/>
            <a:ext cx="28082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age050"/>
          <p:cNvPicPr>
            <a:picLocks noChangeAspect="1" noChangeArrowheads="1" noCrop="1"/>
          </p:cNvPicPr>
          <p:nvPr/>
        </p:nvPicPr>
        <p:blipFill>
          <a:blip r:embed="rId4">
            <a:lum bright="-12000" contrast="30000"/>
          </a:blip>
          <a:srcRect/>
          <a:stretch>
            <a:fillRect/>
          </a:stretch>
        </p:blipFill>
        <p:spPr bwMode="auto">
          <a:xfrm rot="-1015849">
            <a:off x="6926858" y="4655939"/>
            <a:ext cx="19446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 rot="-919804">
            <a:off x="-20762" y="484895"/>
            <a:ext cx="8376954" cy="500546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Ми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Обираємо</a:t>
            </a:r>
          </a:p>
          <a:p>
            <a:pPr algn="ctr"/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Здоров</a:t>
            </a:r>
            <a:r>
              <a:rPr lang="en-US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’</a:t>
            </a:r>
            <a:r>
              <a:rPr lang="uk-UA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я!!!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914400"/>
            <a:ext cx="79248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Чим можна замінити куріння</a:t>
            </a:r>
            <a:endParaRPr lang="ru-RU" sz="4000" b="1" dirty="0"/>
          </a:p>
        </p:txBody>
      </p:sp>
      <p:pic>
        <p:nvPicPr>
          <p:cNvPr id="5" name="Рисунок 4" descr="img008.jpg"/>
          <p:cNvPicPr>
            <a:picLocks noChangeAspect="1"/>
          </p:cNvPicPr>
          <p:nvPr/>
        </p:nvPicPr>
        <p:blipFill>
          <a:blip r:embed="rId2"/>
          <a:srcRect l="47753" t="36518" r="29427" b="54141"/>
          <a:stretch>
            <a:fillRect/>
          </a:stretch>
        </p:blipFill>
        <p:spPr>
          <a:xfrm>
            <a:off x="691615" y="1939635"/>
            <a:ext cx="2508785" cy="14131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img008.jpg"/>
          <p:cNvPicPr>
            <a:picLocks noChangeAspect="1"/>
          </p:cNvPicPr>
          <p:nvPr/>
        </p:nvPicPr>
        <p:blipFill>
          <a:blip r:embed="rId3" cstate="print"/>
          <a:srcRect l="53058" t="70303" r="3573" b="6667"/>
          <a:stretch>
            <a:fillRect/>
          </a:stretch>
        </p:blipFill>
        <p:spPr>
          <a:xfrm>
            <a:off x="6553200" y="1905000"/>
            <a:ext cx="2161309" cy="15794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img019.jpg"/>
          <p:cNvPicPr>
            <a:picLocks noChangeAspect="1"/>
          </p:cNvPicPr>
          <p:nvPr/>
        </p:nvPicPr>
        <p:blipFill>
          <a:blip r:embed="rId4"/>
          <a:srcRect l="68348" t="15151" r="1071" b="66667"/>
          <a:stretch>
            <a:fillRect/>
          </a:stretch>
        </p:blipFill>
        <p:spPr>
          <a:xfrm>
            <a:off x="3505200" y="2057400"/>
            <a:ext cx="2743200" cy="4038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g017.jpg"/>
          <p:cNvPicPr>
            <a:picLocks noChangeAspect="1"/>
          </p:cNvPicPr>
          <p:nvPr/>
        </p:nvPicPr>
        <p:blipFill>
          <a:blip r:embed="rId5" cstate="print"/>
          <a:srcRect l="5241" t="51111" r="59452" b="1414"/>
          <a:stretch>
            <a:fillRect/>
          </a:stretch>
        </p:blipFill>
        <p:spPr>
          <a:xfrm>
            <a:off x="762000" y="3581400"/>
            <a:ext cx="194399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img006.jpg"/>
          <p:cNvPicPr>
            <a:picLocks noChangeAspect="1"/>
          </p:cNvPicPr>
          <p:nvPr/>
        </p:nvPicPr>
        <p:blipFill>
          <a:blip r:embed="rId6"/>
          <a:srcRect l="76133" t="43232" r="2739" b="44445"/>
          <a:stretch>
            <a:fillRect/>
          </a:stretch>
        </p:blipFill>
        <p:spPr>
          <a:xfrm>
            <a:off x="6248400" y="4144879"/>
            <a:ext cx="2525845" cy="20273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524000" y="2971800"/>
            <a:ext cx="1152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Пригати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6600" y="3124200"/>
            <a:ext cx="1150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Плавати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00" y="6124337"/>
            <a:ext cx="2834494" cy="733663"/>
          </a:xfrm>
          <a:prstGeom prst="wav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/>
              <a:t>Вдихати аромати квітів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0" y="6248400"/>
            <a:ext cx="1295400" cy="369332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uk-UA" b="1" dirty="0" smtClean="0"/>
              <a:t>Грати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38200" y="6172200"/>
            <a:ext cx="2286000" cy="369332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Танцювати</a:t>
            </a:r>
            <a:endParaRPr lang="ru-RU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72</Words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14</cp:revision>
  <dcterms:modified xsi:type="dcterms:W3CDTF">2010-03-18T10:07:29Z</dcterms:modified>
</cp:coreProperties>
</file>