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57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86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2EA7F917-CF39-4C5B-9C26-2A4E359AF954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8EB44E8-B107-46B7-9828-76128DF152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292504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F917-CF39-4C5B-9C26-2A4E359AF954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B44E8-B107-46B7-9828-76128DF152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36305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2EA7F917-CF39-4C5B-9C26-2A4E359AF954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D8EB44E8-B107-46B7-9828-76128DF152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650480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F917-CF39-4C5B-9C26-2A4E359AF954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B44E8-B107-46B7-9828-76128DF152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54124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F917-CF39-4C5B-9C26-2A4E359AF954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B44E8-B107-46B7-9828-76128DF152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40209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F917-CF39-4C5B-9C26-2A4E359AF954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B44E8-B107-46B7-9828-76128DF152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70791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F917-CF39-4C5B-9C26-2A4E359AF954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B44E8-B107-46B7-9828-76128DF152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21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F917-CF39-4C5B-9C26-2A4E359AF954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uk-UA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8EB44E8-B107-46B7-9828-76128DF15229}" type="slidenum">
              <a:rPr lang="uk-UA" smtClean="0"/>
              <a:t>‹№›</a:t>
            </a:fld>
            <a:endParaRPr lang="uk-UA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11501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2EA7F917-CF39-4C5B-9C26-2A4E359AF954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8EB44E8-B107-46B7-9828-76128DF15229}" type="slidenum">
              <a:rPr lang="uk-UA" smtClean="0"/>
              <a:t>‹№›</a:t>
            </a:fld>
            <a:endParaRPr lang="uk-UA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7913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F917-CF39-4C5B-9C26-2A4E359AF954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B44E8-B107-46B7-9828-76128DF152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4264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F917-CF39-4C5B-9C26-2A4E359AF954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B44E8-B107-46B7-9828-76128DF152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2222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EA7F917-CF39-4C5B-9C26-2A4E359AF954}" type="datetimeFigureOut">
              <a:rPr lang="uk-UA" smtClean="0"/>
              <a:t>23.02.2023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8EB44E8-B107-46B7-9828-76128DF152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7803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b="1" dirty="0" smtClean="0"/>
              <a:t>День єднання</a:t>
            </a:r>
            <a:endParaRPr lang="uk-UA" b="1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62100" y="4330262"/>
            <a:ext cx="9070848" cy="809001"/>
          </a:xfrm>
        </p:spPr>
        <p:txBody>
          <a:bodyPr>
            <a:noAutofit/>
          </a:bodyPr>
          <a:lstStyle/>
          <a:p>
            <a:r>
              <a:rPr lang="uk-UA" sz="4800" b="1" dirty="0" smtClean="0"/>
              <a:t>16 лютого</a:t>
            </a:r>
            <a:endParaRPr lang="uk-UA" sz="4800" b="1" dirty="0"/>
          </a:p>
        </p:txBody>
      </p:sp>
    </p:spTree>
    <p:extLst>
      <p:ext uri="{BB962C8B-B14F-4D97-AF65-F5344CB8AC3E}">
        <p14:creationId xmlns:p14="http://schemas.microsoft.com/office/powerpoint/2010/main" val="1512316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6538" y="367862"/>
            <a:ext cx="11098924" cy="2039007"/>
          </a:xfrm>
        </p:spPr>
        <p:txBody>
          <a:bodyPr>
            <a:noAutofit/>
          </a:bodyPr>
          <a:lstStyle/>
          <a:p>
            <a:pPr algn="ctr"/>
            <a:r>
              <a:rPr lang="uk-UA" sz="4000" b="1" dirty="0"/>
              <a:t>Щороку 16 лютого в Україні на державному рівні відзначатимуть нове свято – День </a:t>
            </a:r>
            <a:r>
              <a:rPr lang="uk-UA" sz="4000" b="1" dirty="0" smtClean="0"/>
              <a:t>єднання</a:t>
            </a:r>
            <a:endParaRPr lang="uk-UA" sz="4000" b="1" dirty="0"/>
          </a:p>
        </p:txBody>
      </p:sp>
      <p:sp>
        <p:nvSpPr>
          <p:cNvPr id="4" name="Підзаголовок 2"/>
          <p:cNvSpPr>
            <a:spLocks noGrp="1"/>
          </p:cNvSpPr>
          <p:nvPr>
            <p:ph idx="1"/>
          </p:nvPr>
        </p:nvSpPr>
        <p:spPr>
          <a:xfrm>
            <a:off x="998483" y="2556932"/>
            <a:ext cx="10195034" cy="3318936"/>
          </a:xfrm>
        </p:spPr>
        <p:txBody>
          <a:bodyPr>
            <a:normAutofit fontScale="92500"/>
          </a:bodyPr>
          <a:lstStyle/>
          <a:p>
            <a:r>
              <a:rPr lang="uk-UA" sz="4000" dirty="0" smtClean="0"/>
              <a:t>Відповідний </a:t>
            </a:r>
            <a:r>
              <a:rPr lang="uk-UA" sz="4000" dirty="0"/>
              <a:t>Указ № 53/2022 «Про невідкладні заходи щодо консолідації українського суспільства» опублікований на офіційному інтернет </a:t>
            </a:r>
            <a:r>
              <a:rPr lang="uk-UA" sz="4000" dirty="0" smtClean="0"/>
              <a:t>представництві </a:t>
            </a:r>
            <a:r>
              <a:rPr lang="uk-UA" sz="4000" dirty="0"/>
              <a:t>Президента України.</a:t>
            </a:r>
          </a:p>
        </p:txBody>
      </p:sp>
    </p:spTree>
    <p:extLst>
      <p:ext uri="{BB962C8B-B14F-4D97-AF65-F5344CB8AC3E}">
        <p14:creationId xmlns:p14="http://schemas.microsoft.com/office/powerpoint/2010/main" val="600602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1131" y="982132"/>
            <a:ext cx="10657490" cy="130386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День </a:t>
            </a:r>
            <a:r>
              <a:rPr lang="uk-UA" b="1" dirty="0" smtClean="0"/>
              <a:t>єднання та День Соборності: </a:t>
            </a:r>
            <a:br>
              <a:rPr lang="uk-UA" b="1" dirty="0" smtClean="0"/>
            </a:br>
            <a:r>
              <a:rPr lang="uk-UA" b="1" dirty="0" smtClean="0"/>
              <a:t>у чому різниця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41131" y="2438400"/>
            <a:ext cx="10836166" cy="3836276"/>
          </a:xfrm>
        </p:spPr>
        <p:txBody>
          <a:bodyPr>
            <a:noAutofit/>
          </a:bodyPr>
          <a:lstStyle/>
          <a:p>
            <a:r>
              <a:rPr lang="uk-UA" sz="3200" dirty="0"/>
              <a:t>На відміну від Дня єднання, який було оголошено з метою об'єднатися перед лицем загрози вторгнення РФ, День Соборності України присвячено великій історичній події – проголошенню </a:t>
            </a:r>
            <a:r>
              <a:rPr lang="uk-UA" sz="3200" b="1" dirty="0"/>
              <a:t>Акту Злуки УНР та ЗУНР</a:t>
            </a:r>
            <a:r>
              <a:rPr lang="uk-UA" sz="3200" dirty="0"/>
              <a:t> 1918 року.</a:t>
            </a:r>
          </a:p>
          <a:p>
            <a:r>
              <a:rPr lang="uk-UA" sz="3200" dirty="0"/>
              <a:t>Це одна з найважливіших дат для української держави, яку офіційно святкують з 1999 року.</a:t>
            </a:r>
          </a:p>
        </p:txBody>
      </p:sp>
    </p:spTree>
    <p:extLst>
      <p:ext uri="{BB962C8B-B14F-4D97-AF65-F5344CB8AC3E}">
        <p14:creationId xmlns:p14="http://schemas.microsoft.com/office/powerpoint/2010/main" val="420538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7" t="21437" r="17451" b="29779"/>
          <a:stretch/>
        </p:blipFill>
        <p:spPr>
          <a:xfrm>
            <a:off x="851337" y="893380"/>
            <a:ext cx="10416707" cy="4981903"/>
          </a:xfrm>
        </p:spPr>
      </p:pic>
    </p:spTree>
    <p:extLst>
      <p:ext uri="{BB962C8B-B14F-4D97-AF65-F5344CB8AC3E}">
        <p14:creationId xmlns:p14="http://schemas.microsoft.com/office/powerpoint/2010/main" val="31666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/>
              <a:t>Єднайтеся люди </a:t>
            </a:r>
            <a:r>
              <a:rPr lang="uk-UA" b="1" dirty="0" smtClean="0"/>
              <a:t>добрі!</a:t>
            </a:r>
            <a:endParaRPr lang="uk-UA" b="1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121" y="2014194"/>
            <a:ext cx="7814276" cy="3907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111341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ило">
  <a:themeElements>
    <a:clrScheme name="Мило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Мило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Мило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Мило</Template>
  <TotalTime>3</TotalTime>
  <Words>100</Words>
  <Application>Microsoft Office PowerPoint</Application>
  <PresentationFormat>Широкий екран</PresentationFormat>
  <Paragraphs>8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8" baseType="lpstr">
      <vt:lpstr>Century Gothic</vt:lpstr>
      <vt:lpstr>Garamond</vt:lpstr>
      <vt:lpstr>Мило</vt:lpstr>
      <vt:lpstr>День єднання</vt:lpstr>
      <vt:lpstr>Щороку 16 лютого в Україні на державному рівні відзначатимуть нове свято – День єднання</vt:lpstr>
      <vt:lpstr>День єднання та День Соборності:  у чому різниця</vt:lpstr>
      <vt:lpstr>Презентація PowerPoint</vt:lpstr>
      <vt:lpstr>Єднайтеся люди добрі!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День єднання</dc:title>
  <dc:creator>BPRO</dc:creator>
  <cp:lastModifiedBy>BPRO</cp:lastModifiedBy>
  <cp:revision>6</cp:revision>
  <dcterms:created xsi:type="dcterms:W3CDTF">2023-02-12T13:20:27Z</dcterms:created>
  <dcterms:modified xsi:type="dcterms:W3CDTF">2023-02-23T20:45:14Z</dcterms:modified>
</cp:coreProperties>
</file>