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38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51A935-62A9-4707-B0B3-762266AF7F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E52B9A2-1A47-4184-BFBA-E0350ACD7E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C1267FF-4207-481D-90BC-D4C7FBBA7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DECC9-36C9-48E4-B5D1-E9BAF108C439}" type="datetimeFigureOut">
              <a:rPr lang="ru-UA" smtClean="0"/>
              <a:t>17.02.2021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1DC55C-3C62-49ED-959D-1ECE9A818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A866EA-DEBB-4D34-90EE-0EDF29A9C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02637-6BCC-408B-82B1-F6D56BFCC02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67903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DEDB73-05E6-4962-8FD0-ADCF834B8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02221E-5C5F-441C-AA86-4C83AF1AA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ECFA585-A2F8-4C11-AD36-801BE1A37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DECC9-36C9-48E4-B5D1-E9BAF108C439}" type="datetimeFigureOut">
              <a:rPr lang="ru-UA" smtClean="0"/>
              <a:t>17.02.2021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577F8C1-13F9-45DC-845F-304088311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341AF4C-19B4-4247-89B3-381D4F15B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02637-6BCC-408B-82B1-F6D56BFCC02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06846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DC5B4D-7BDF-48FA-A40F-B24F3BB0D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D11B7E7-88B6-4346-BB58-08BD503F7B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A56F29-FDC1-4FFE-B89E-432CE9B48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DECC9-36C9-48E4-B5D1-E9BAF108C439}" type="datetimeFigureOut">
              <a:rPr lang="ru-UA" smtClean="0"/>
              <a:t>17.02.2021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82FFDF-8FD7-4BAE-84A4-C19C5C62F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297ECF2-F5F3-4B1C-A61E-1E51E7770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02637-6BCC-408B-82B1-F6D56BFCC02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32612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019456-1FB3-4C89-ABFF-FB1A201D0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378D72-3E5E-4E6F-8B7F-259A3B93AC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30F6477-3629-4376-93D6-F2F7DFE933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DF0C6E5-4FB2-4C43-BF6A-89012F098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DECC9-36C9-48E4-B5D1-E9BAF108C439}" type="datetimeFigureOut">
              <a:rPr lang="ru-UA" smtClean="0"/>
              <a:t>17.02.2021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9B9D8DC-B62C-4901-A9E0-A24F85C35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766C83B-1A74-4D72-893B-011296804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02637-6BCC-408B-82B1-F6D56BFCC02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65325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90A340-9D59-4203-9785-9742F363FE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9E23B50-37CB-4E53-A8B0-33A09F9817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C9C7C94-AD92-4918-A352-82C24A301E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D21D490-4EE1-4F3A-94B2-C4C207331E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8241CC1-0C56-4E4F-B8B7-F3CE86D0B7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71C9166-1811-4FDA-909C-518CD4387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DECC9-36C9-48E4-B5D1-E9BAF108C439}" type="datetimeFigureOut">
              <a:rPr lang="ru-UA" smtClean="0"/>
              <a:t>17.02.2021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4E480D3-619D-47BF-B0FB-7CE7E6324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BD3546E-D2FD-4C83-B799-DCC8D4711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02637-6BCC-408B-82B1-F6D56BFCC02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59787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6B7553-017B-466D-B449-0B6591277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AAF4F92-6362-4E53-8A37-A6BDCB5CE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DECC9-36C9-48E4-B5D1-E9BAF108C439}" type="datetimeFigureOut">
              <a:rPr lang="ru-UA" smtClean="0"/>
              <a:t>17.02.2021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C51278A-0A53-4E02-9793-CA344DDFF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5830492-8585-4CBE-B399-7AE3B2A2B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02637-6BCC-408B-82B1-F6D56BFCC02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548583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80FCE5F-22EC-43C6-8703-D93DBD0DD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DECC9-36C9-48E4-B5D1-E9BAF108C439}" type="datetimeFigureOut">
              <a:rPr lang="ru-UA" smtClean="0"/>
              <a:t>17.02.2021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139350C-A707-4F5B-9844-648D0514B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A186380-BE07-4F21-B651-436893CF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02637-6BCC-408B-82B1-F6D56BFCC02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0852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0B815F-A003-4474-B256-AE24EDEFB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EA079C8-88BA-49B0-B70B-3E5AF76424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2BF081D-829F-4204-BF21-113280A5DB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3489BD6-4F2B-41EB-A747-2C363C1F4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DECC9-36C9-48E4-B5D1-E9BAF108C439}" type="datetimeFigureOut">
              <a:rPr lang="ru-UA" smtClean="0"/>
              <a:t>17.02.2021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CF892F8-F98B-45C4-BA2A-48B74373D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EDEF1D1-2D68-4E79-944C-B39341991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02637-6BCC-408B-82B1-F6D56BFCC02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6174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A7DA05-518E-4555-885A-81F56FBD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5DFA961-0A87-4B94-BBBE-3849043720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36EC514-C936-44E3-A059-610BD37E62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1043051-C280-44AD-8221-38986A210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DECC9-36C9-48E4-B5D1-E9BAF108C439}" type="datetimeFigureOut">
              <a:rPr lang="ru-UA" smtClean="0"/>
              <a:t>17.02.2021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9F9C00A-C18A-4CBC-8342-EC69F5A53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006C10C-EE77-4B46-99B9-CB47431EF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02637-6BCC-408B-82B1-F6D56BFCC02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156139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961176-BB9E-4B6E-80FE-C2F942197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EA44C09-1E76-4E26-A821-61BAE83DB2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6EF4BF5-DBED-4E9F-AE00-570C86C7E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DECC9-36C9-48E4-B5D1-E9BAF108C439}" type="datetimeFigureOut">
              <a:rPr lang="ru-UA" smtClean="0"/>
              <a:t>17.02.2021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C664E7-D28D-4839-BEF0-69AEF0938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DCE50D2-A81F-4489-8A6E-FC11568F5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02637-6BCC-408B-82B1-F6D56BFCC02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20073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F438DFD-D6E7-468D-B6E6-A2431099BF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BA72F53-0607-4083-9AA2-754EE8D9ED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19993A9-AF90-4EB9-9129-6212AE5D3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DECC9-36C9-48E4-B5D1-E9BAF108C439}" type="datetimeFigureOut">
              <a:rPr lang="ru-UA" smtClean="0"/>
              <a:t>17.02.2021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2020A3-8634-4DA8-BA0C-8FD989046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81CFAD4-A73D-4082-A007-52C303E78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802637-6BCC-408B-82B1-F6D56BFCC02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33932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8C8D98-C7C1-40F0-9AF2-35208B348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C252986-2167-43E0-B170-E4F88D34B7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763C9E1-4073-4AC5-8A64-BCA3010F7B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DECC9-36C9-48E4-B5D1-E9BAF108C439}" type="datetimeFigureOut">
              <a:rPr lang="ru-UA" smtClean="0"/>
              <a:t>17.02.2021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26AC6BA-DF61-46B5-B221-5DD1B8EE22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F32B8A1-76FB-40D6-B9E0-E1354C391E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802637-6BCC-408B-82B1-F6D56BFCC027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367554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9BEDAF-BDF4-4691-8AA1-EA0E1050CAA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FC7E907-60AC-4019-A480-2BE8286F7E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4714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63776B-DA99-48FE-ABEE-8DA34C591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8C61A6-2DE1-4F3F-86DA-D37ADABBCB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86754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B642BA-2088-48BA-B4D8-CDE3333DF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7953C5-315F-4593-988E-678EAEEA8B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23706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F7CD39-4900-4EFF-8B28-A21BD01B1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1F8BBF1-F27A-496B-B200-0BD075C667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17332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9EED3B-7EAF-4622-B4B0-267A92E98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5A1B1A3-1701-4D75-92CD-D7E5508DF2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0491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5A9939-F3F3-4472-BC96-0BC53DB9C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9B6C9C9-7409-4B04-B889-98A782EB0A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70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0756C9-B9DF-44F1-8120-361887619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C4721F-0D8F-4B04-98A2-3C83D64596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2945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6F64D2-13A5-4CC2-BC6D-E23349CA0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5BE77C-ACB8-4B5B-AF6E-E223F7ECD5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766734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35A8BD-6034-47F5-B5D9-50C0E7EC6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0CCAC3A-3B12-4C9C-9016-7BE093D37A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670897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F69487-64BE-4664-A840-2A20340B0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C915AE8-DA9C-4D1C-877C-F8217EF792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333955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78B738-3D49-4B5E-B173-230DCC174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333652-2F1E-4583-A4B1-CD08E4D3F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635934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54CA4E-6039-4F3A-A66F-FD8E0C3AF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418E56-6D3F-4886-BE4C-A7D4322759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72152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AD09F2-E0CF-447C-AAC9-EC59FBC13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804679-3908-4579-8691-2DFB89A1C8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55335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Евгений Игнатюк</dc:creator>
  <cp:lastModifiedBy>Евгений Игнатюк</cp:lastModifiedBy>
  <cp:revision>1</cp:revision>
  <dcterms:created xsi:type="dcterms:W3CDTF">2021-02-17T00:08:46Z</dcterms:created>
  <dcterms:modified xsi:type="dcterms:W3CDTF">2021-02-17T00:09:13Z</dcterms:modified>
</cp:coreProperties>
</file>