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handoutMasterIdLst>
    <p:handoutMasterId r:id="rId29"/>
  </p:handoutMasterIdLst>
  <p:sldIdLst>
    <p:sldId id="271" r:id="rId2"/>
    <p:sldId id="278" r:id="rId3"/>
    <p:sldId id="273" r:id="rId4"/>
    <p:sldId id="274" r:id="rId5"/>
    <p:sldId id="275" r:id="rId6"/>
    <p:sldId id="276" r:id="rId7"/>
    <p:sldId id="277" r:id="rId8"/>
    <p:sldId id="279" r:id="rId9"/>
    <p:sldId id="280" r:id="rId10"/>
    <p:sldId id="281" r:id="rId11"/>
    <p:sldId id="282" r:id="rId12"/>
    <p:sldId id="283" r:id="rId13"/>
    <p:sldId id="256" r:id="rId14"/>
    <p:sldId id="269" r:id="rId15"/>
    <p:sldId id="257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72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FF00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972" autoAdjust="0"/>
    <p:restoredTop sz="94660"/>
  </p:normalViewPr>
  <p:slideViewPr>
    <p:cSldViewPr>
      <p:cViewPr>
        <p:scale>
          <a:sx n="60" d="100"/>
          <a:sy n="60" d="100"/>
        </p:scale>
        <p:origin x="-1500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7278"/>
    </p:cViewPr>
  </p:sorterViewPr>
  <p:notesViewPr>
    <p:cSldViewPr>
      <p:cViewPr varScale="1">
        <p:scale>
          <a:sx n="53" d="100"/>
          <a:sy n="53" d="100"/>
        </p:scale>
        <p:origin x="-171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D2AC5A7-AA39-4AB0-B280-0E3A81A1D739}" type="datetimeFigureOut">
              <a:rPr lang="ru-RU"/>
              <a:pPr>
                <a:defRPr/>
              </a:pPr>
              <a:t>12.12.2021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342CCEB-AB3F-4C10-9A16-B154ED34DA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7544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962F8C4-61BD-4293-B032-163665A85B31}" type="datetimeFigureOut">
              <a:rPr lang="ru-RU"/>
              <a:pPr>
                <a:defRPr/>
              </a:pPr>
              <a:t>12.12.2021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3CCA13-DDFB-4FD1-8DD9-2415B14C0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6874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B535A22-FD2D-42B7-8ED8-95DD3EFBE0DE}" type="slidenum">
              <a:rPr lang="ru-RU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CE5382-20A3-4B40-AE82-844D5F261A3D}" type="slidenum">
              <a:rPr lang="ru-RU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65E5C-A44E-46F8-BA29-94C2DBC2D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D63AE-718C-4B8E-891F-03C3C51FA2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68472-D3BA-48E3-BA03-F6C2F097FE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E1377-575C-4EE1-8A09-3AA35B211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9C006-7613-4E99-BCAD-B1E7A72C80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6F260-B29A-4CAC-9AD8-2C3BAFEE93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98DB2-45E6-4D1E-A5E4-3EBE6B9A61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66485-4C09-45A1-94DD-C9A28E5BE4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F0EB7-7F46-440C-8DC0-49A34C804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D553B-9C73-4C04-A1E1-4CDE288E65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F3A1E-DAB6-493D-A476-632AA92402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7F588-904A-4709-8D3A-8BCE68A8A5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0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95C52770-7D09-4B2A-9D24-9EE79A0D3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13" Type="http://schemas.openxmlformats.org/officeDocument/2006/relationships/slide" Target="slide22.xml"/><Relationship Id="rId3" Type="http://schemas.openxmlformats.org/officeDocument/2006/relationships/image" Target="../media/image14.png"/><Relationship Id="rId7" Type="http://schemas.openxmlformats.org/officeDocument/2006/relationships/slide" Target="slide16.xml"/><Relationship Id="rId12" Type="http://schemas.openxmlformats.org/officeDocument/2006/relationships/slide" Target="slide21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6" Type="http://schemas.openxmlformats.org/officeDocument/2006/relationships/slide" Target="slide25.xml"/><Relationship Id="rId1" Type="http://schemas.openxmlformats.org/officeDocument/2006/relationships/video" Target="NULL" TargetMode="External"/><Relationship Id="rId6" Type="http://schemas.openxmlformats.org/officeDocument/2006/relationships/slide" Target="slide15.xml"/><Relationship Id="rId11" Type="http://schemas.openxmlformats.org/officeDocument/2006/relationships/slide" Target="slide19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10" Type="http://schemas.openxmlformats.org/officeDocument/2006/relationships/slide" Target="slide18.xml"/><Relationship Id="rId4" Type="http://schemas.openxmlformats.org/officeDocument/2006/relationships/image" Target="../media/image15.png"/><Relationship Id="rId9" Type="http://schemas.openxmlformats.org/officeDocument/2006/relationships/slide" Target="slide17.xml"/><Relationship Id="rId14" Type="http://schemas.openxmlformats.org/officeDocument/2006/relationships/slide" Target="slide2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17.jpeg"/><Relationship Id="rId11" Type="http://schemas.openxmlformats.org/officeDocument/2006/relationships/image" Target="../media/image19.jpeg"/><Relationship Id="rId5" Type="http://schemas.openxmlformats.org/officeDocument/2006/relationships/image" Target="../media/image16.jpeg"/><Relationship Id="rId10" Type="http://schemas.openxmlformats.org/officeDocument/2006/relationships/slide" Target="slide26.xml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notesSlide" Target="../notesSlides/notesSlide2.xml"/><Relationship Id="rId7" Type="http://schemas.openxmlformats.org/officeDocument/2006/relationships/slide" Target="slide13.xml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audio" Target="../media/audio1.wav"/><Relationship Id="rId9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1.wav"/><Relationship Id="rId7" Type="http://schemas.openxmlformats.org/officeDocument/2006/relationships/slide" Target="slide13.xml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0.png"/><Relationship Id="rId9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546100" y="73025"/>
            <a:ext cx="7772400" cy="1138238"/>
          </a:xfrm>
        </p:spPr>
        <p:txBody>
          <a:bodyPr/>
          <a:lstStyle/>
          <a:p>
            <a:pPr>
              <a:defRPr/>
            </a:pPr>
            <a:r>
              <a:rPr lang="uk-UA" sz="44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Математика-цариця наук</a:t>
            </a:r>
            <a:endParaRPr lang="ru-RU" sz="4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386" name="TextBox 5"/>
          <p:cNvSpPr txBox="1">
            <a:spLocks noChangeArrowheads="1"/>
          </p:cNvSpPr>
          <p:nvPr/>
        </p:nvSpPr>
        <p:spPr bwMode="auto">
          <a:xfrm>
            <a:off x="698500" y="2349500"/>
            <a:ext cx="1789113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000">
                <a:solidFill>
                  <a:srgbClr val="FFC000"/>
                </a:solidFill>
              </a:rPr>
              <a:t>Що?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/>
          <a:srcRect l="55658"/>
          <a:stretch>
            <a:fillRect/>
          </a:stretch>
        </p:blipFill>
        <p:spPr bwMode="auto">
          <a:xfrm>
            <a:off x="5219700" y="1412875"/>
            <a:ext cx="3924300" cy="54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7"/>
          <p:cNvSpPr txBox="1">
            <a:spLocks noChangeArrowheads="1"/>
          </p:cNvSpPr>
          <p:nvPr/>
        </p:nvSpPr>
        <p:spPr bwMode="auto">
          <a:xfrm>
            <a:off x="1776413" y="3140075"/>
            <a:ext cx="1790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000">
                <a:solidFill>
                  <a:srgbClr val="C00000"/>
                </a:solidFill>
              </a:rPr>
              <a:t>Де?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4438" y="3995738"/>
            <a:ext cx="244792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Коли?</a:t>
            </a:r>
          </a:p>
        </p:txBody>
      </p:sp>
      <p:pic>
        <p:nvPicPr>
          <p:cNvPr id="2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5113" y="60213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3"/>
          <p:cNvSpPr txBox="1">
            <a:spLocks/>
          </p:cNvSpPr>
          <p:nvPr/>
        </p:nvSpPr>
        <p:spPr bwMode="auto">
          <a:xfrm>
            <a:off x="265113" y="1211263"/>
            <a:ext cx="7772400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</a:rPr>
              <a:t>ГРА</a:t>
            </a:r>
            <a:r>
              <a:rPr lang="ru-RU" sz="72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endParaRPr lang="ru-RU" sz="72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6513" y="60213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24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3"/>
          <p:cNvSpPr txBox="1">
            <a:spLocks noChangeArrowheads="1"/>
          </p:cNvSpPr>
          <p:nvPr/>
        </p:nvSpPr>
        <p:spPr bwMode="auto">
          <a:xfrm>
            <a:off x="1019175" y="476250"/>
            <a:ext cx="70580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smtClean="0"/>
              <a:t>З нами грають</a:t>
            </a:r>
          </a:p>
          <a:p>
            <a:pPr algn="ctr"/>
            <a:r>
              <a:rPr lang="uk-UA" sz="2800" b="1" dirty="0" err="1" smtClean="0"/>
              <a:t>Поченчук</a:t>
            </a:r>
            <a:r>
              <a:rPr lang="uk-UA" sz="2800" b="1" dirty="0" smtClean="0"/>
              <a:t> Ольга </a:t>
            </a:r>
            <a:r>
              <a:rPr lang="uk-UA" sz="2800" b="1" dirty="0" smtClean="0"/>
              <a:t>Федорівна, учитель початкових класів</a:t>
            </a:r>
            <a:endParaRPr lang="uk-UA" sz="2800" b="1" dirty="0"/>
          </a:p>
        </p:txBody>
      </p:sp>
      <p:pic>
        <p:nvPicPr>
          <p:cNvPr id="6146" name="Picture 2" descr="D:\фото11\DSCN1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285992"/>
            <a:ext cx="5715040" cy="457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13982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1547813" y="500043"/>
            <a:ext cx="6553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Чорноморець Оксана </a:t>
            </a:r>
            <a:r>
              <a:rPr lang="uk-UA" sz="2800" b="1" dirty="0" err="1" smtClean="0"/>
              <a:t>Вячеславівна</a:t>
            </a:r>
            <a:r>
              <a:rPr lang="uk-UA" sz="2800" b="1" smtClean="0"/>
              <a:t>,випускниця </a:t>
            </a:r>
            <a:endParaRPr lang="uk-UA" sz="2800" b="1" dirty="0"/>
          </a:p>
        </p:txBody>
      </p:sp>
      <p:pic>
        <p:nvPicPr>
          <p:cNvPr id="5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213" y="61214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випуск\100_37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714620"/>
            <a:ext cx="3500462" cy="4143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 numSld="1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3"/>
          <p:cNvSpPr txBox="1">
            <a:spLocks noChangeArrowheads="1"/>
          </p:cNvSpPr>
          <p:nvPr/>
        </p:nvSpPr>
        <p:spPr bwMode="auto">
          <a:xfrm>
            <a:off x="1042988" y="404813"/>
            <a:ext cx="70580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err="1" smtClean="0"/>
              <a:t>Харабара</a:t>
            </a:r>
            <a:r>
              <a:rPr lang="uk-UA" sz="2800" b="1" dirty="0" smtClean="0"/>
              <a:t> Світлана Василівна,класовод </a:t>
            </a:r>
            <a:r>
              <a:rPr lang="uk-UA" sz="2800" b="1" dirty="0" smtClean="0"/>
              <a:t>1 </a:t>
            </a:r>
            <a:r>
              <a:rPr lang="uk-UA" sz="2800" b="1" dirty="0" smtClean="0"/>
              <a:t>класу</a:t>
            </a:r>
            <a:endParaRPr lang="uk-UA" sz="2800" b="1" dirty="0"/>
          </a:p>
        </p:txBody>
      </p:sp>
      <p:pic>
        <p:nvPicPr>
          <p:cNvPr id="2050" name="Picture 2" descr="D:\зима нов рік\Харабара С.В. перша вчитель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580" y="1857364"/>
            <a:ext cx="3672840" cy="5000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3"/>
          <p:cNvSpPr txBox="1">
            <a:spLocks noChangeArrowheads="1"/>
          </p:cNvSpPr>
          <p:nvPr/>
        </p:nvSpPr>
        <p:spPr bwMode="auto">
          <a:xfrm>
            <a:off x="1071563" y="620713"/>
            <a:ext cx="70564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smtClean="0"/>
              <a:t>Рябий Роман Іванович,вчитель фізкультури</a:t>
            </a:r>
            <a:endParaRPr lang="uk-UA" sz="2800" b="1" dirty="0"/>
          </a:p>
        </p:txBody>
      </p:sp>
      <p:pic>
        <p:nvPicPr>
          <p:cNvPr id="3074" name="Picture 2" descr="D:\Новая папка фотки з фотіка4)\DSCN05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643050"/>
            <a:ext cx="7215238" cy="521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3"/>
          <p:cNvSpPr txBox="1">
            <a:spLocks noChangeArrowheads="1"/>
          </p:cNvSpPr>
          <p:nvPr/>
        </p:nvSpPr>
        <p:spPr bwMode="auto">
          <a:xfrm>
            <a:off x="1095375" y="692150"/>
            <a:ext cx="70564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err="1" smtClean="0"/>
              <a:t>Піхур</a:t>
            </a:r>
            <a:r>
              <a:rPr lang="uk-UA" sz="2800" b="1" dirty="0" smtClean="0"/>
              <a:t> Петро Антонович,вчитель інформатики</a:t>
            </a:r>
            <a:endParaRPr lang="uk-UA" sz="2800" b="1" dirty="0"/>
          </a:p>
        </p:txBody>
      </p:sp>
      <p:pic>
        <p:nvPicPr>
          <p:cNvPr id="4098" name="Picture 2" descr="D:\Новая папка фотки з фотіка4)\DSCN05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000240"/>
            <a:ext cx="4000528" cy="4857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4"/>
          <p:cNvSpPr txBox="1">
            <a:spLocks noChangeArrowheads="1"/>
          </p:cNvSpPr>
          <p:nvPr/>
        </p:nvSpPr>
        <p:spPr bwMode="auto">
          <a:xfrm>
            <a:off x="1154113" y="620713"/>
            <a:ext cx="70564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err="1" smtClean="0"/>
              <a:t>Калабалик</a:t>
            </a:r>
            <a:r>
              <a:rPr lang="uk-UA" sz="2800" b="1" dirty="0" smtClean="0"/>
              <a:t> Сергій Сергійович,вчитель історії</a:t>
            </a:r>
            <a:endParaRPr lang="uk-UA" sz="2800" b="1" dirty="0"/>
          </a:p>
        </p:txBody>
      </p:sp>
      <p:pic>
        <p:nvPicPr>
          <p:cNvPr id="5122" name="Picture 2" descr="D:\Новая папка фотки з фотіка4)\DSCN0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214554"/>
            <a:ext cx="6357982" cy="4643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3"/>
          <p:cNvSpPr txBox="1">
            <a:spLocks noChangeArrowheads="1"/>
          </p:cNvSpPr>
          <p:nvPr/>
        </p:nvSpPr>
        <p:spPr bwMode="auto">
          <a:xfrm>
            <a:off x="1070707" y="476672"/>
            <a:ext cx="70580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err="1" smtClean="0"/>
              <a:t>Аузяк</a:t>
            </a:r>
            <a:r>
              <a:rPr lang="uk-UA" sz="2800" b="1" dirty="0" smtClean="0"/>
              <a:t> Валентина Василівна,бібліотекар</a:t>
            </a:r>
            <a:endParaRPr lang="uk-UA" sz="2800" b="1" dirty="0"/>
          </a:p>
        </p:txBody>
      </p:sp>
      <p:pic>
        <p:nvPicPr>
          <p:cNvPr id="7170" name="Picture 2" descr="D:\камянець под\100_4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785926"/>
            <a:ext cx="3429024" cy="5072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3"/>
          <p:cNvSpPr txBox="1">
            <a:spLocks noChangeArrowheads="1"/>
          </p:cNvSpPr>
          <p:nvPr/>
        </p:nvSpPr>
        <p:spPr bwMode="auto">
          <a:xfrm>
            <a:off x="1187450" y="404813"/>
            <a:ext cx="70564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smtClean="0"/>
              <a:t>Марчук Інга Іванівна ,вчитель світової літератури</a:t>
            </a:r>
            <a:endParaRPr lang="uk-UA" sz="2800" b="1" dirty="0"/>
          </a:p>
        </p:txBody>
      </p:sp>
      <p:pic>
        <p:nvPicPr>
          <p:cNvPr id="8194" name="Picture 2" descr="D:\камянець под\100_4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214554"/>
            <a:ext cx="4643470" cy="4277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3"/>
          <p:cNvSpPr txBox="1">
            <a:spLocks noChangeArrowheads="1"/>
          </p:cNvSpPr>
          <p:nvPr/>
        </p:nvSpPr>
        <p:spPr bwMode="auto">
          <a:xfrm>
            <a:off x="1042988" y="476250"/>
            <a:ext cx="7058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err="1" smtClean="0"/>
              <a:t>Гайдей</a:t>
            </a:r>
            <a:r>
              <a:rPr lang="uk-UA" sz="2800" b="1" dirty="0" smtClean="0"/>
              <a:t> Людмила Василівна,кухар </a:t>
            </a:r>
            <a:endParaRPr lang="uk-UA" sz="2800" b="1" dirty="0"/>
          </a:p>
        </p:txBody>
      </p:sp>
      <p:pic>
        <p:nvPicPr>
          <p:cNvPr id="9218" name="Picture 2" descr="D:\камянець под\100_4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714488"/>
            <a:ext cx="4500594" cy="5143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1042988" y="642918"/>
            <a:ext cx="70580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Ряба Мар</a:t>
            </a:r>
            <a:r>
              <a:rPr lang="en-US" sz="2800" b="1" dirty="0" smtClean="0"/>
              <a:t>’</a:t>
            </a:r>
            <a:r>
              <a:rPr lang="ru-RU" sz="2800" b="1" dirty="0" smtClean="0"/>
              <a:t>а </a:t>
            </a:r>
            <a:r>
              <a:rPr lang="ru-RU" sz="2800" b="1" dirty="0" err="1" smtClean="0"/>
              <a:t>Іванівна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вчитель</a:t>
            </a:r>
            <a:r>
              <a:rPr lang="ru-RU" sz="2800" b="1" dirty="0" smtClean="0"/>
              <a:t> математики та </a:t>
            </a:r>
            <a:r>
              <a:rPr lang="ru-RU" sz="2800" b="1" dirty="0" err="1" smtClean="0"/>
              <a:t>фізики</a:t>
            </a:r>
            <a:endParaRPr lang="uk-UA" sz="2800" b="1" dirty="0"/>
          </a:p>
        </p:txBody>
      </p:sp>
      <p:pic>
        <p:nvPicPr>
          <p:cNvPr id="1026" name="Picture 2" descr="C:\Users\samsung\Desktop\100_49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857364"/>
            <a:ext cx="6572296" cy="4633924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2937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Box 3"/>
          <p:cNvSpPr txBox="1">
            <a:spLocks noChangeArrowheads="1"/>
          </p:cNvSpPr>
          <p:nvPr/>
        </p:nvSpPr>
        <p:spPr bwMode="auto">
          <a:xfrm>
            <a:off x="1073150" y="404813"/>
            <a:ext cx="70564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 smtClean="0"/>
              <a:t>Чорноморець Олеся Василівна,вчитель математики</a:t>
            </a:r>
            <a:endParaRPr lang="uk-UA" sz="2800" b="1" dirty="0"/>
          </a:p>
        </p:txBody>
      </p:sp>
      <p:pic>
        <p:nvPicPr>
          <p:cNvPr id="2050" name="Picture 2" descr="C:\Users\samsung\Desktop\image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785926"/>
            <a:ext cx="3786214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82" descr="Рисунок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5973763" cy="598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31" name="Picture 83" descr="Рисунок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1412875"/>
            <a:ext cx="4164012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32" name="AutoShape 84"/>
          <p:cNvSpPr>
            <a:spLocks noChangeArrowheads="1"/>
          </p:cNvSpPr>
          <p:nvPr/>
        </p:nvSpPr>
        <p:spPr bwMode="auto">
          <a:xfrm>
            <a:off x="2339975" y="5516563"/>
            <a:ext cx="647700" cy="649287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3" name="AutoShape 85"/>
          <p:cNvSpPr>
            <a:spLocks noChangeArrowheads="1"/>
          </p:cNvSpPr>
          <p:nvPr/>
        </p:nvSpPr>
        <p:spPr bwMode="auto">
          <a:xfrm>
            <a:off x="4716463" y="141287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4" name="AutoShape 86"/>
          <p:cNvSpPr>
            <a:spLocks noChangeArrowheads="1"/>
          </p:cNvSpPr>
          <p:nvPr/>
        </p:nvSpPr>
        <p:spPr bwMode="auto">
          <a:xfrm>
            <a:off x="1187450" y="479742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5" name="AutoShape 87"/>
          <p:cNvSpPr>
            <a:spLocks noChangeArrowheads="1"/>
          </p:cNvSpPr>
          <p:nvPr/>
        </p:nvSpPr>
        <p:spPr bwMode="auto">
          <a:xfrm>
            <a:off x="5364163" y="3716338"/>
            <a:ext cx="647700" cy="649287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6" name="AutoShape 88"/>
          <p:cNvSpPr>
            <a:spLocks noChangeArrowheads="1"/>
          </p:cNvSpPr>
          <p:nvPr/>
        </p:nvSpPr>
        <p:spPr bwMode="auto">
          <a:xfrm>
            <a:off x="3635375" y="76517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7" name="AutoShape 89"/>
          <p:cNvSpPr>
            <a:spLocks noChangeArrowheads="1"/>
          </p:cNvSpPr>
          <p:nvPr/>
        </p:nvSpPr>
        <p:spPr bwMode="auto">
          <a:xfrm>
            <a:off x="611188" y="249237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8" name="AutoShape 90"/>
          <p:cNvSpPr>
            <a:spLocks noChangeArrowheads="1"/>
          </p:cNvSpPr>
          <p:nvPr/>
        </p:nvSpPr>
        <p:spPr bwMode="auto">
          <a:xfrm>
            <a:off x="4787900" y="479742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39" name="AutoShape 91"/>
          <p:cNvSpPr>
            <a:spLocks noChangeArrowheads="1"/>
          </p:cNvSpPr>
          <p:nvPr/>
        </p:nvSpPr>
        <p:spPr bwMode="auto">
          <a:xfrm>
            <a:off x="611188" y="3789363"/>
            <a:ext cx="647700" cy="649287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40" name="AutoShape 92"/>
          <p:cNvSpPr>
            <a:spLocks noChangeArrowheads="1"/>
          </p:cNvSpPr>
          <p:nvPr/>
        </p:nvSpPr>
        <p:spPr bwMode="auto">
          <a:xfrm>
            <a:off x="1331913" y="141287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41" name="AutoShape 93"/>
          <p:cNvSpPr>
            <a:spLocks noChangeArrowheads="1"/>
          </p:cNvSpPr>
          <p:nvPr/>
        </p:nvSpPr>
        <p:spPr bwMode="auto">
          <a:xfrm>
            <a:off x="2339975" y="765175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42" name="AutoShape 94"/>
          <p:cNvSpPr>
            <a:spLocks noChangeArrowheads="1"/>
          </p:cNvSpPr>
          <p:nvPr/>
        </p:nvSpPr>
        <p:spPr bwMode="auto">
          <a:xfrm>
            <a:off x="5364163" y="2565400"/>
            <a:ext cx="647700" cy="649288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43" name="AutoShape 95"/>
          <p:cNvSpPr>
            <a:spLocks noChangeArrowheads="1"/>
          </p:cNvSpPr>
          <p:nvPr/>
        </p:nvSpPr>
        <p:spPr bwMode="auto">
          <a:xfrm>
            <a:off x="3708400" y="5516563"/>
            <a:ext cx="647700" cy="649287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2195" name="Group 147"/>
          <p:cNvGraphicFramePr>
            <a:graphicFrameLocks noGrp="1"/>
          </p:cNvGraphicFramePr>
          <p:nvPr/>
        </p:nvGraphicFramePr>
        <p:xfrm>
          <a:off x="6877050" y="333375"/>
          <a:ext cx="2051050" cy="6048378"/>
        </p:xfrm>
        <a:graphic>
          <a:graphicData uri="http://schemas.openxmlformats.org/drawingml/2006/table">
            <a:tbl>
              <a:tblPr/>
              <a:tblGrid>
                <a:gridCol w="1025525"/>
                <a:gridCol w="1025525"/>
              </a:tblGrid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6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</a:tbl>
          </a:graphicData>
        </a:graphic>
      </p:graphicFrame>
      <p:sp>
        <p:nvSpPr>
          <p:cNvPr id="2190" name="Text Box 142"/>
          <p:cNvSpPr txBox="1">
            <a:spLocks noChangeArrowheads="1"/>
          </p:cNvSpPr>
          <p:nvPr/>
        </p:nvSpPr>
        <p:spPr bwMode="auto">
          <a:xfrm>
            <a:off x="6877050" y="333375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5" action="ppaction://hlinksldjump"/>
              </a:rPr>
              <a:t>1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192" name="Text Box 144"/>
          <p:cNvSpPr txBox="1">
            <a:spLocks noChangeArrowheads="1"/>
          </p:cNvSpPr>
          <p:nvPr/>
        </p:nvSpPr>
        <p:spPr bwMode="auto">
          <a:xfrm>
            <a:off x="6877050" y="1341438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6" action="ppaction://hlinksldjump"/>
              </a:rPr>
              <a:t>2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193" name="Text Box 145"/>
          <p:cNvSpPr txBox="1">
            <a:spLocks noChangeArrowheads="1"/>
          </p:cNvSpPr>
          <p:nvPr/>
        </p:nvSpPr>
        <p:spPr bwMode="auto">
          <a:xfrm>
            <a:off x="6877050" y="2349500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7" action="ppaction://hlinksldjump"/>
              </a:rPr>
              <a:t>3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197" name="Text Box 149"/>
          <p:cNvSpPr txBox="1">
            <a:spLocks noChangeArrowheads="1"/>
          </p:cNvSpPr>
          <p:nvPr/>
        </p:nvSpPr>
        <p:spPr bwMode="auto">
          <a:xfrm>
            <a:off x="7885113" y="333375"/>
            <a:ext cx="10080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8" action="ppaction://hlinksldjump"/>
              </a:rPr>
              <a:t>7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198" name="Text Box 150"/>
          <p:cNvSpPr txBox="1">
            <a:spLocks noChangeArrowheads="1"/>
          </p:cNvSpPr>
          <p:nvPr/>
        </p:nvSpPr>
        <p:spPr bwMode="auto">
          <a:xfrm>
            <a:off x="6877050" y="3357563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9" action="ppaction://hlinksldjump"/>
              </a:rPr>
              <a:t>4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199" name="Text Box 151"/>
          <p:cNvSpPr txBox="1">
            <a:spLocks noChangeArrowheads="1"/>
          </p:cNvSpPr>
          <p:nvPr/>
        </p:nvSpPr>
        <p:spPr bwMode="auto">
          <a:xfrm>
            <a:off x="6877050" y="4365625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10" action="ppaction://hlinksldjump"/>
              </a:rPr>
              <a:t>5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200" name="Text Box 152"/>
          <p:cNvSpPr txBox="1">
            <a:spLocks noChangeArrowheads="1"/>
          </p:cNvSpPr>
          <p:nvPr/>
        </p:nvSpPr>
        <p:spPr bwMode="auto">
          <a:xfrm>
            <a:off x="6877050" y="5373688"/>
            <a:ext cx="1008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11" action="ppaction://hlinksldjump"/>
              </a:rPr>
              <a:t>6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201" name="Text Box 153"/>
          <p:cNvSpPr txBox="1">
            <a:spLocks noChangeArrowheads="1"/>
          </p:cNvSpPr>
          <p:nvPr/>
        </p:nvSpPr>
        <p:spPr bwMode="auto">
          <a:xfrm>
            <a:off x="7885113" y="1341438"/>
            <a:ext cx="10080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12" action="ppaction://hlinksldjump"/>
              </a:rPr>
              <a:t>8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202" name="Text Box 154"/>
          <p:cNvSpPr txBox="1">
            <a:spLocks noChangeArrowheads="1"/>
          </p:cNvSpPr>
          <p:nvPr/>
        </p:nvSpPr>
        <p:spPr bwMode="auto">
          <a:xfrm>
            <a:off x="7885113" y="2349500"/>
            <a:ext cx="10080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chemeClr val="bg1"/>
                </a:solidFill>
                <a:hlinkClick r:id="rId13" action="ppaction://hlinksldjump"/>
              </a:rPr>
              <a:t>9</a:t>
            </a:r>
            <a:endParaRPr lang="ru-RU" sz="6000" b="1">
              <a:solidFill>
                <a:schemeClr val="bg1"/>
              </a:solidFill>
            </a:endParaRPr>
          </a:p>
        </p:txBody>
      </p:sp>
      <p:sp>
        <p:nvSpPr>
          <p:cNvPr id="2203" name="Text Box 155"/>
          <p:cNvSpPr txBox="1">
            <a:spLocks noChangeArrowheads="1"/>
          </p:cNvSpPr>
          <p:nvPr/>
        </p:nvSpPr>
        <p:spPr bwMode="auto">
          <a:xfrm>
            <a:off x="7885113" y="3357563"/>
            <a:ext cx="100806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b="1">
                <a:solidFill>
                  <a:schemeClr val="bg1"/>
                </a:solidFill>
                <a:hlinkClick r:id="rId14" action="ppaction://hlinksldjump"/>
              </a:rPr>
              <a:t>10</a:t>
            </a:r>
            <a:endParaRPr lang="ru-RU" sz="5400" b="1">
              <a:solidFill>
                <a:schemeClr val="bg1"/>
              </a:solidFill>
            </a:endParaRPr>
          </a:p>
        </p:txBody>
      </p:sp>
      <p:sp>
        <p:nvSpPr>
          <p:cNvPr id="2204" name="Text Box 156"/>
          <p:cNvSpPr txBox="1">
            <a:spLocks noChangeArrowheads="1"/>
          </p:cNvSpPr>
          <p:nvPr/>
        </p:nvSpPr>
        <p:spPr bwMode="auto">
          <a:xfrm>
            <a:off x="7885113" y="4365625"/>
            <a:ext cx="100806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b="1">
                <a:solidFill>
                  <a:schemeClr val="bg1"/>
                </a:solidFill>
                <a:hlinkClick r:id="rId15" action="ppaction://hlinksldjump"/>
              </a:rPr>
              <a:t>11</a:t>
            </a:r>
            <a:endParaRPr lang="ru-RU" sz="5400" b="1">
              <a:solidFill>
                <a:schemeClr val="bg1"/>
              </a:solidFill>
            </a:endParaRPr>
          </a:p>
        </p:txBody>
      </p:sp>
      <p:sp>
        <p:nvSpPr>
          <p:cNvPr id="2205" name="Text Box 157"/>
          <p:cNvSpPr txBox="1">
            <a:spLocks noChangeArrowheads="1"/>
          </p:cNvSpPr>
          <p:nvPr/>
        </p:nvSpPr>
        <p:spPr bwMode="auto">
          <a:xfrm>
            <a:off x="7885113" y="5373688"/>
            <a:ext cx="100806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b="1">
                <a:solidFill>
                  <a:schemeClr val="bg1"/>
                </a:solidFill>
                <a:hlinkClick r:id="rId16" action="ppaction://hlinksldjump"/>
              </a:rPr>
              <a:t>12</a:t>
            </a:r>
            <a:endParaRPr lang="ru-RU" sz="5400" b="1">
              <a:solidFill>
                <a:schemeClr val="bg1"/>
              </a:solidFill>
            </a:endParaRPr>
          </a:p>
        </p:txBody>
      </p:sp>
      <p:pic>
        <p:nvPicPr>
          <p:cNvPr id="2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5438" y="607536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6388" y="15557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600000">
                                      <p:cBhvr>
                                        <p:cTn id="10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800000">
                                      <p:cBhvr>
                                        <p:cTn id="18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2700000">
                                      <p:cBhvr>
                                        <p:cTn id="26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700000">
                                      <p:cBhvr>
                                        <p:cTn id="34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9400000">
                                      <p:cBhvr>
                                        <p:cTn id="42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00">
                                      <p:cBhvr>
                                        <p:cTn id="50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2400000">
                                      <p:cBhvr>
                                        <p:cTn id="58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9200000">
                                      <p:cBhvr>
                                        <p:cTn id="66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74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3600000">
                                      <p:cBhvr>
                                        <p:cTn id="82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90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00">
                                      <p:cBhvr>
                                        <p:cTn id="98" dur="20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7" dur="500" autoRev="1" fill="hold"/>
                                        <p:tgtEl>
                                          <p:spTgt spid="2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8" dur="500" autoRev="1" fill="hold"/>
                                        <p:tgtEl>
                                          <p:spTgt spid="2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9" dur="500" autoRev="1" fill="hold"/>
                                        <p:tgtEl>
                                          <p:spTgt spid="2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4" dur="500" autoRev="1" fill="hold"/>
                                        <p:tgtEl>
                                          <p:spTgt spid="2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5" dur="500" autoRev="1" fill="hold"/>
                                        <p:tgtEl>
                                          <p:spTgt spid="2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6" dur="500" autoRev="1" fill="hold"/>
                                        <p:tgtEl>
                                          <p:spTgt spid="2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1" dur="500" autoRev="1" fill="hold"/>
                                        <p:tgtEl>
                                          <p:spTgt spid="21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2" dur="500" autoRev="1" fill="hold"/>
                                        <p:tgtEl>
                                          <p:spTgt spid="21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3" dur="500" autoRev="1" fill="hold"/>
                                        <p:tgtEl>
                                          <p:spTgt spid="21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8" dur="500" autoRev="1" fill="hold"/>
                                        <p:tgtEl>
                                          <p:spTgt spid="21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9" dur="500" autoRev="1" fill="hold"/>
                                        <p:tgtEl>
                                          <p:spTgt spid="21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0" dur="500" autoRev="1" fill="hold"/>
                                        <p:tgtEl>
                                          <p:spTgt spid="21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3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35" dur="500" autoRev="1" fill="hold"/>
                                        <p:tgtEl>
                                          <p:spTgt spid="2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6" dur="500" autoRev="1" fill="hold"/>
                                        <p:tgtEl>
                                          <p:spTgt spid="2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7" dur="500" autoRev="1" fill="hold"/>
                                        <p:tgtEl>
                                          <p:spTgt spid="2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2" dur="500" autoRev="1" fill="hold"/>
                                        <p:tgtEl>
                                          <p:spTgt spid="21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3" dur="500" autoRev="1" fill="hold"/>
                                        <p:tgtEl>
                                          <p:spTgt spid="2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4" dur="500" autoRev="1" fill="hold"/>
                                        <p:tgtEl>
                                          <p:spTgt spid="2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9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9" dur="500" autoRev="1" fill="hold"/>
                                        <p:tgtEl>
                                          <p:spTgt spid="22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0" dur="500" autoRev="1" fill="hold"/>
                                        <p:tgtEl>
                                          <p:spTgt spid="2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1" dur="500" autoRev="1" fill="hold"/>
                                        <p:tgtEl>
                                          <p:spTgt spid="2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56" dur="500" autoRev="1" fill="hold"/>
                                        <p:tgtEl>
                                          <p:spTgt spid="2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7" dur="500" autoRev="1" fill="hold"/>
                                        <p:tgtEl>
                                          <p:spTgt spid="2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8" dur="500" autoRev="1" fill="hold"/>
                                        <p:tgtEl>
                                          <p:spTgt spid="2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1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3" dur="500" autoRev="1" fill="hold"/>
                                        <p:tgtEl>
                                          <p:spTgt spid="2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4" dur="500" autoRev="1" fill="hold"/>
                                        <p:tgtEl>
                                          <p:spTgt spid="2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5" dur="500" autoRev="1" fill="hold"/>
                                        <p:tgtEl>
                                          <p:spTgt spid="2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2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2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0" dur="500" autoRev="1" fill="hold"/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1" dur="500" autoRev="1" fill="hold"/>
                                        <p:tgtEl>
                                          <p:spTgt spid="2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2" dur="500" autoRev="1" fill="hold"/>
                                        <p:tgtEl>
                                          <p:spTgt spid="2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2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7" dur="500" autoRev="1" fill="hold"/>
                                        <p:tgtEl>
                                          <p:spTgt spid="2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8" dur="500" autoRev="1" fill="hold"/>
                                        <p:tgtEl>
                                          <p:spTgt spid="2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9" dur="500" autoRev="1" fill="hold"/>
                                        <p:tgtEl>
                                          <p:spTgt spid="2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4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2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4" dur="500" autoRev="1" fill="hold"/>
                                        <p:tgtEl>
                                          <p:spTgt spid="2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5" dur="500" autoRev="1" fill="hold"/>
                                        <p:tgtEl>
                                          <p:spTgt spid="2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6" dur="500" autoRev="1" fill="hold"/>
                                        <p:tgtEl>
                                          <p:spTgt spid="2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5"/>
                  </p:tgtEl>
                </p:cond>
              </p:nextCondLst>
            </p:seq>
            <p:vide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384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132" grpId="0" animBg="1"/>
      <p:bldP spid="2133" grpId="0" animBg="1"/>
      <p:bldP spid="2134" grpId="0" animBg="1"/>
      <p:bldP spid="2135" grpId="0" animBg="1"/>
      <p:bldP spid="2136" grpId="0" animBg="1"/>
      <p:bldP spid="2137" grpId="0" animBg="1"/>
      <p:bldP spid="2138" grpId="0" animBg="1"/>
      <p:bldP spid="2139" grpId="0" animBg="1"/>
      <p:bldP spid="2140" grpId="0" animBg="1"/>
      <p:bldP spid="2141" grpId="0" animBg="1"/>
      <p:bldP spid="2142" grpId="0" animBg="1"/>
      <p:bldP spid="2143" grpId="0" animBg="1"/>
      <p:bldP spid="2192" grpId="0"/>
      <p:bldP spid="2193" grpId="0"/>
      <p:bldP spid="2198" grpId="0"/>
      <p:bldP spid="2199" grpId="0"/>
      <p:bldP spid="2200" grpId="0"/>
      <p:bldP spid="2201" grpId="0"/>
      <p:bldP spid="2202" grpId="0"/>
      <p:bldP spid="2203" grpId="0"/>
      <p:bldP spid="2204" grpId="0"/>
      <p:bldP spid="220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http://pravlife.org/upload/image/75569_004_3b2606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2151063"/>
            <a:ext cx="41052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5000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1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sz="quarter" idx="1"/>
          </p:nvPr>
        </p:nvSpPr>
        <p:spPr>
          <a:xfrm>
            <a:off x="457200" y="1000125"/>
            <a:ext cx="6491288" cy="5572125"/>
          </a:xfrm>
        </p:spPr>
        <p:txBody>
          <a:bodyPr/>
          <a:lstStyle/>
          <a:p>
            <a:pPr algn="l">
              <a:defRPr/>
            </a:pPr>
            <a:r>
              <a:rPr lang="ru-RU" sz="2400" dirty="0" smtClean="0"/>
              <a:t>У селянина </a:t>
            </a:r>
            <a:r>
              <a:rPr lang="ru-RU" sz="2400" dirty="0" err="1" smtClean="0"/>
              <a:t>було</a:t>
            </a:r>
            <a:r>
              <a:rPr lang="ru-RU" sz="2400" dirty="0" smtClean="0"/>
              <a:t> </a:t>
            </a:r>
            <a:r>
              <a:rPr lang="ru-RU" sz="2400" dirty="0" err="1" smtClean="0"/>
              <a:t>кілька</a:t>
            </a:r>
            <a:r>
              <a:rPr lang="ru-RU" sz="2400" dirty="0" smtClean="0"/>
              <a:t> </a:t>
            </a:r>
            <a:r>
              <a:rPr lang="ru-RU" sz="2400" dirty="0" err="1" smtClean="0"/>
              <a:t>однакової</a:t>
            </a:r>
            <a:r>
              <a:rPr lang="ru-RU" sz="2400" dirty="0" smtClean="0"/>
              <a:t> ваги поросят та </a:t>
            </a:r>
            <a:r>
              <a:rPr lang="ru-RU" sz="2400" dirty="0" err="1" smtClean="0"/>
              <a:t>кілька</a:t>
            </a:r>
            <a:r>
              <a:rPr lang="ru-RU" sz="2400" dirty="0" smtClean="0"/>
              <a:t> </a:t>
            </a:r>
            <a:r>
              <a:rPr lang="ru-RU" sz="2400" dirty="0" err="1" smtClean="0"/>
              <a:t>однакової</a:t>
            </a:r>
            <a:r>
              <a:rPr lang="ru-RU" sz="2400" dirty="0" smtClean="0"/>
              <a:t> ваги ягнят. Хлопчик запитав селянина,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</a:t>
            </a:r>
            <a:r>
              <a:rPr lang="ru-RU" sz="2400" dirty="0" err="1" smtClean="0"/>
              <a:t>важить</a:t>
            </a:r>
            <a:r>
              <a:rPr lang="ru-RU" sz="2400" dirty="0" smtClean="0"/>
              <a:t> </a:t>
            </a:r>
            <a:r>
              <a:rPr lang="ru-RU" sz="2400" dirty="0" err="1" smtClean="0"/>
              <a:t>одне</a:t>
            </a:r>
            <a:r>
              <a:rPr lang="ru-RU" sz="2400" dirty="0" smtClean="0"/>
              <a:t> порося та </a:t>
            </a:r>
            <a:r>
              <a:rPr lang="ru-RU" sz="2400" dirty="0" err="1" smtClean="0"/>
              <a:t>одне</a:t>
            </a:r>
            <a:r>
              <a:rPr lang="ru-RU" sz="2400" dirty="0" smtClean="0"/>
              <a:t> </a:t>
            </a:r>
            <a:r>
              <a:rPr lang="ru-RU" sz="2400" dirty="0" err="1" smtClean="0"/>
              <a:t>ягня</a:t>
            </a:r>
            <a:r>
              <a:rPr lang="ru-RU" sz="2400" dirty="0" smtClean="0"/>
              <a:t>. Селянин </a:t>
            </a:r>
            <a:r>
              <a:rPr lang="ru-RU" sz="2400" dirty="0" err="1" smtClean="0"/>
              <a:t>відповів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троє</a:t>
            </a:r>
            <a:r>
              <a:rPr lang="ru-RU" sz="2400" dirty="0" smtClean="0"/>
              <a:t> поросят та </a:t>
            </a:r>
            <a:r>
              <a:rPr lang="ru-RU" sz="2400" dirty="0" err="1" smtClean="0"/>
              <a:t>двоє</a:t>
            </a:r>
            <a:r>
              <a:rPr lang="ru-RU" sz="2400" dirty="0" smtClean="0"/>
              <a:t> ягнят </a:t>
            </a:r>
            <a:r>
              <a:rPr lang="ru-RU" sz="2400" dirty="0" err="1" smtClean="0"/>
              <a:t>важать</a:t>
            </a:r>
            <a:r>
              <a:rPr lang="ru-RU" sz="2400" dirty="0" smtClean="0"/>
              <a:t> 22 кг, а </a:t>
            </a:r>
            <a:r>
              <a:rPr lang="ru-RU" sz="2400" dirty="0" err="1" smtClean="0"/>
              <a:t>двоє</a:t>
            </a:r>
            <a:r>
              <a:rPr lang="ru-RU" sz="2400" dirty="0" smtClean="0"/>
              <a:t> поросят та </a:t>
            </a:r>
            <a:r>
              <a:rPr lang="ru-RU" sz="2400" dirty="0" err="1" smtClean="0"/>
              <a:t>трооє</a:t>
            </a:r>
            <a:r>
              <a:rPr lang="ru-RU" sz="2400" dirty="0" smtClean="0"/>
              <a:t> ягнят </a:t>
            </a:r>
            <a:r>
              <a:rPr lang="ru-RU" sz="2400" dirty="0" err="1" smtClean="0"/>
              <a:t>важать</a:t>
            </a:r>
            <a:r>
              <a:rPr lang="ru-RU" sz="2400" dirty="0" smtClean="0"/>
              <a:t> 23 кг. Як </a:t>
            </a:r>
            <a:r>
              <a:rPr lang="ru-RU" sz="2400" dirty="0" err="1" smtClean="0"/>
              <a:t>відповісти</a:t>
            </a:r>
            <a:r>
              <a:rPr lang="ru-RU" sz="2400" dirty="0" smtClean="0"/>
              <a:t> на </a:t>
            </a:r>
            <a:r>
              <a:rPr lang="ru-RU" sz="2400" dirty="0" err="1" smtClean="0"/>
              <a:t>запитання</a:t>
            </a:r>
            <a:r>
              <a:rPr lang="ru-RU" sz="2400" dirty="0" smtClean="0"/>
              <a:t> хлопчика? </a:t>
            </a:r>
          </a:p>
          <a:p>
            <a:pPr algn="l">
              <a:defRPr/>
            </a:pPr>
            <a:endParaRPr lang="ru-RU" sz="2400" b="1" dirty="0"/>
          </a:p>
          <a:p>
            <a:pPr algn="l"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0742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3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4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5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6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7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8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49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0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1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2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3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4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5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6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7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8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59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60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61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62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0726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0735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0740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1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736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7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37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7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38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9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9" name="AutoShape 41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571472" y="4214818"/>
            <a:ext cx="5903912" cy="2643182"/>
          </a:xfrm>
          <a:prstGeom prst="wedgeRectCallout">
            <a:avLst>
              <a:gd name="adj1" fmla="val -41324"/>
              <a:gd name="adj2" fmla="val 5555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24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22+23=45(кг) </a:t>
            </a:r>
            <a:r>
              <a:rPr lang="ru-RU" sz="2400" b="1" dirty="0" err="1" smtClean="0">
                <a:solidFill>
                  <a:schemeClr val="bg1"/>
                </a:solidFill>
              </a:rPr>
              <a:t>важать</a:t>
            </a:r>
            <a:r>
              <a:rPr lang="ru-RU" sz="2400" b="1" dirty="0" smtClean="0">
                <a:solidFill>
                  <a:schemeClr val="bg1"/>
                </a:solidFill>
              </a:rPr>
              <a:t> 5 поросят та 5 ягнят; 2) 45:5=9(кг) – 1 порося та 1 </a:t>
            </a:r>
            <a:r>
              <a:rPr lang="ru-RU" sz="2400" b="1" dirty="0" err="1" smtClean="0">
                <a:solidFill>
                  <a:schemeClr val="bg1"/>
                </a:solidFill>
              </a:rPr>
              <a:t>ягня</a:t>
            </a:r>
            <a:r>
              <a:rPr lang="ru-RU" sz="2400" b="1" dirty="0" smtClean="0">
                <a:solidFill>
                  <a:schemeClr val="bg1"/>
                </a:solidFill>
              </a:rPr>
              <a:t>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3) 9•2=18(кг) – 2 порося та 2 </a:t>
            </a:r>
            <a:r>
              <a:rPr lang="ru-RU" sz="2400" b="1" dirty="0" err="1" smtClean="0">
                <a:solidFill>
                  <a:schemeClr val="bg1"/>
                </a:solidFill>
              </a:rPr>
              <a:t>ягня</a:t>
            </a:r>
            <a:r>
              <a:rPr lang="ru-RU" sz="2400" b="1" dirty="0" smtClean="0">
                <a:solidFill>
                  <a:schemeClr val="bg1"/>
                </a:solidFill>
              </a:rPr>
              <a:t>;   4)22 – 18=4(кг) </a:t>
            </a:r>
            <a:r>
              <a:rPr lang="ru-RU" sz="2400" b="1" dirty="0" err="1" smtClean="0">
                <a:solidFill>
                  <a:schemeClr val="bg1"/>
                </a:solidFill>
              </a:rPr>
              <a:t>важить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одне</a:t>
            </a:r>
            <a:r>
              <a:rPr lang="ru-RU" sz="2400" b="1" dirty="0" smtClean="0">
                <a:solidFill>
                  <a:schemeClr val="bg1"/>
                </a:solidFill>
              </a:rPr>
              <a:t> порося;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5) 9 – 4=5(кг) – </a:t>
            </a:r>
            <a:r>
              <a:rPr lang="ru-RU" sz="2400" b="1" dirty="0" err="1" smtClean="0">
                <a:solidFill>
                  <a:schemeClr val="bg1"/>
                </a:solidFill>
              </a:rPr>
              <a:t>важить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одне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ягня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трелка вниз 6">
            <a:hlinkClick r:id="rId10" action="ppaction://hlinksldjump"/>
          </p:cNvPr>
          <p:cNvSpPr/>
          <p:nvPr/>
        </p:nvSpPr>
        <p:spPr>
          <a:xfrm>
            <a:off x="198438" y="6021388"/>
            <a:ext cx="412750" cy="6477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2438" y="2387600"/>
            <a:ext cx="2106612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000" b="1">
                <a:solidFill>
                  <a:srgbClr val="FF3300"/>
                </a:solidFill>
              </a:rPr>
              <a:t>В</a:t>
            </a:r>
            <a:r>
              <a:rPr lang="uk-UA" sz="4000" b="1">
                <a:solidFill>
                  <a:srgbClr val="FF3300"/>
                </a:solidFill>
              </a:rPr>
              <a:t>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4" name="Picture 2" descr="D:\фото11\DSCN141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72264" y="285728"/>
            <a:ext cx="2286016" cy="17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2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6257925" cy="5572125"/>
          </a:xfrm>
        </p:spPr>
        <p:txBody>
          <a:bodyPr/>
          <a:lstStyle/>
          <a:p>
            <a:pPr>
              <a:defRPr/>
            </a:pPr>
            <a:r>
              <a:rPr lang="ru-RU" sz="2400" dirty="0" smtClean="0"/>
              <a:t>Запиши, </a:t>
            </a:r>
            <a:r>
              <a:rPr lang="ru-RU" sz="2400" dirty="0" err="1" smtClean="0"/>
              <a:t>використовуючи</a:t>
            </a:r>
            <a:r>
              <a:rPr lang="ru-RU" sz="2400" dirty="0" smtClean="0"/>
              <a:t> три </a:t>
            </a:r>
            <a:r>
              <a:rPr lang="ru-RU" sz="2400" dirty="0" err="1" smtClean="0"/>
              <a:t>п’ятірки</a:t>
            </a:r>
            <a:r>
              <a:rPr lang="ru-RU" sz="2400" dirty="0" smtClean="0"/>
              <a:t> та знаки </a:t>
            </a:r>
            <a:r>
              <a:rPr lang="ru-RU" sz="2400" dirty="0" err="1" smtClean="0"/>
              <a:t>дій</a:t>
            </a:r>
            <a:r>
              <a:rPr lang="ru-RU" sz="2400" dirty="0" smtClean="0"/>
              <a:t>, числа 2; 0; 5.</a:t>
            </a:r>
            <a:endParaRPr lang="ru-RU" sz="2400" b="1" dirty="0"/>
          </a:p>
          <a:p>
            <a:pPr>
              <a:defRPr/>
            </a:pPr>
            <a:endParaRPr lang="ru-RU" sz="2400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7151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dirty="0" smtClean="0"/>
              <a:t>             </a:t>
            </a:r>
            <a:endParaRPr lang="ru-RU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2788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89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0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1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2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3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4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5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6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7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8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99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0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1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2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3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4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5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6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7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08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773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2781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2786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2787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2782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83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84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85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776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7037388" y="2205038"/>
            <a:ext cx="2106612" cy="935037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AutoShape 40"/>
          <p:cNvSpPr>
            <a:spLocks noChangeArrowheads="1"/>
          </p:cNvSpPr>
          <p:nvPr/>
        </p:nvSpPr>
        <p:spPr bwMode="auto">
          <a:xfrm>
            <a:off x="785786" y="3857628"/>
            <a:ext cx="5759450" cy="1500198"/>
          </a:xfrm>
          <a:prstGeom prst="wedgeRectCallout">
            <a:avLst>
              <a:gd name="adj1" fmla="val -43745"/>
              <a:gd name="adj2" fmla="val 63162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k-UA" sz="2400" b="1" dirty="0" smtClean="0">
                <a:solidFill>
                  <a:schemeClr val="bg1"/>
                </a:solidFill>
              </a:rPr>
              <a:t>(5 – 5)∙5=0; (5+5):5=2; 5 : 5∙5=5</a:t>
            </a:r>
            <a:endParaRPr lang="uk-UA" sz="2400" b="1" dirty="0">
              <a:solidFill>
                <a:schemeClr val="bg1"/>
              </a:solidFill>
            </a:endParaRPr>
          </a:p>
        </p:txBody>
      </p:sp>
      <p:pic>
        <p:nvPicPr>
          <p:cNvPr id="45" name="Picture 2" descr="D:\випуск\100_370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0"/>
            <a:ext cx="1571636" cy="1928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71488" y="333375"/>
            <a:ext cx="8186737" cy="579438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3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7072313" cy="5572125"/>
          </a:xfrm>
        </p:spPr>
        <p:txBody>
          <a:bodyPr/>
          <a:lstStyle/>
          <a:p>
            <a:pPr>
              <a:tabLst>
                <a:tab pos="914400" algn="l"/>
              </a:tabLst>
            </a:pPr>
            <a:r>
              <a:rPr lang="ru-RU" sz="2400" dirty="0" err="1" smtClean="0"/>
              <a:t>Маємо</a:t>
            </a:r>
            <a:r>
              <a:rPr lang="ru-RU" sz="2400" dirty="0" smtClean="0"/>
              <a:t> 10 </a:t>
            </a:r>
            <a:r>
              <a:rPr lang="ru-RU" sz="2400" dirty="0" err="1" smtClean="0"/>
              <a:t>замків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10 </a:t>
            </a:r>
            <a:r>
              <a:rPr lang="ru-RU" sz="2400" dirty="0" err="1" smtClean="0"/>
              <a:t>ключів</a:t>
            </a:r>
            <a:r>
              <a:rPr lang="ru-RU" sz="2400" dirty="0" smtClean="0"/>
              <a:t> до них. </a:t>
            </a:r>
            <a:r>
              <a:rPr lang="ru-RU" sz="2400" dirty="0" err="1" smtClean="0"/>
              <a:t>Скількома</a:t>
            </a:r>
            <a:r>
              <a:rPr lang="ru-RU" sz="2400" dirty="0" smtClean="0"/>
              <a:t> </a:t>
            </a:r>
            <a:r>
              <a:rPr lang="ru-RU" sz="2400" dirty="0" err="1" smtClean="0"/>
              <a:t>випробуваннями</a:t>
            </a:r>
            <a:r>
              <a:rPr lang="ru-RU" sz="2400" dirty="0" smtClean="0"/>
              <a:t> </a:t>
            </a:r>
            <a:r>
              <a:rPr lang="ru-RU" sz="2400" dirty="0" err="1" smtClean="0"/>
              <a:t>можна</a:t>
            </a:r>
            <a:r>
              <a:rPr lang="ru-RU" sz="2400" dirty="0" smtClean="0"/>
              <a:t> </a:t>
            </a:r>
            <a:r>
              <a:rPr lang="ru-RU" sz="2400" dirty="0" err="1" smtClean="0"/>
              <a:t>встановити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відповідність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між</a:t>
            </a:r>
            <a:r>
              <a:rPr lang="ru-RU" sz="2400" dirty="0" smtClean="0"/>
              <a:t> ключами </a:t>
            </a:r>
            <a:r>
              <a:rPr lang="ru-RU" sz="2400" dirty="0" err="1" smtClean="0"/>
              <a:t>і</a:t>
            </a:r>
            <a:r>
              <a:rPr lang="ru-RU" sz="2400" dirty="0" smtClean="0"/>
              <a:t> замками?</a:t>
            </a:r>
          </a:p>
          <a:p>
            <a:pPr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3812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3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4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5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6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7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8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19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0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1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2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3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4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5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6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7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8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29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30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31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32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797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3805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3810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811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3806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07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808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809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3800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420938"/>
            <a:ext cx="2106613" cy="935037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2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1116013" y="2857496"/>
            <a:ext cx="4543425" cy="3582992"/>
          </a:xfrm>
          <a:prstGeom prst="wedgeRectCallout">
            <a:avLst>
              <a:gd name="adj1" fmla="val -40769"/>
              <a:gd name="adj2" fmla="val 6069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uk-UA" sz="2800" b="1" dirty="0">
              <a:solidFill>
                <a:schemeClr val="bg1"/>
              </a:solidFill>
            </a:endParaRPr>
          </a:p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45 способів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3" name="Picture 2" descr="D:\зима нов рік\Харабара С.В. перша вчительк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0"/>
            <a:ext cx="1785950" cy="2285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4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868363"/>
            <a:ext cx="6545263" cy="5572125"/>
          </a:xfrm>
        </p:spPr>
        <p:txBody>
          <a:bodyPr/>
          <a:lstStyle/>
          <a:p>
            <a:r>
              <a:rPr lang="ru-RU" sz="2800" dirty="0" smtClean="0"/>
              <a:t>Кенгуру купив три </a:t>
            </a:r>
            <a:r>
              <a:rPr lang="ru-RU" sz="2800" dirty="0" err="1" smtClean="0"/>
              <a:t>сорти</a:t>
            </a:r>
            <a:r>
              <a:rPr lang="ru-RU" sz="2800" dirty="0" smtClean="0"/>
              <a:t> шоколадок: </a:t>
            </a:r>
            <a:r>
              <a:rPr lang="ru-RU" sz="2800" dirty="0" err="1" smtClean="0"/>
              <a:t>великі</a:t>
            </a:r>
            <a:r>
              <a:rPr lang="ru-RU" sz="2800" dirty="0" smtClean="0"/>
              <a:t>, </a:t>
            </a:r>
            <a:r>
              <a:rPr lang="ru-RU" sz="2800" dirty="0" err="1" smtClean="0"/>
              <a:t>середні</a:t>
            </a:r>
            <a:r>
              <a:rPr lang="ru-RU" sz="2800" dirty="0" smtClean="0"/>
              <a:t>,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малі</a:t>
            </a:r>
            <a:r>
              <a:rPr lang="ru-RU" sz="2800" dirty="0" smtClean="0"/>
              <a:t>. Одна велика шоколадка </a:t>
            </a:r>
            <a:r>
              <a:rPr lang="ru-RU" sz="2800" dirty="0" err="1" smtClean="0"/>
              <a:t>коштує</a:t>
            </a:r>
            <a:r>
              <a:rPr lang="ru-RU" sz="2800" dirty="0" smtClean="0"/>
              <a:t> 4 </a:t>
            </a:r>
            <a:r>
              <a:rPr lang="ru-RU" sz="2800" dirty="0" err="1" smtClean="0"/>
              <a:t>гривні</a:t>
            </a:r>
            <a:r>
              <a:rPr lang="ru-RU" sz="2800" dirty="0" smtClean="0"/>
              <a:t>, одна </a:t>
            </a:r>
            <a:r>
              <a:rPr lang="ru-RU" sz="2800" dirty="0" err="1" smtClean="0"/>
              <a:t>середня</a:t>
            </a:r>
            <a:r>
              <a:rPr lang="ru-RU" sz="2800" dirty="0" smtClean="0"/>
              <a:t> шоколадка </a:t>
            </a:r>
            <a:r>
              <a:rPr lang="ru-RU" sz="2800" dirty="0" err="1" smtClean="0"/>
              <a:t>коштує</a:t>
            </a:r>
            <a:r>
              <a:rPr lang="ru-RU" sz="2800" dirty="0" smtClean="0"/>
              <a:t> 2 </a:t>
            </a:r>
            <a:r>
              <a:rPr lang="ru-RU" sz="2800" dirty="0" err="1" smtClean="0"/>
              <a:t>гривні</a:t>
            </a:r>
            <a:r>
              <a:rPr lang="ru-RU" sz="2800" dirty="0" smtClean="0"/>
              <a:t>, </a:t>
            </a:r>
            <a:r>
              <a:rPr lang="ru-RU" sz="2800" dirty="0" err="1" smtClean="0"/>
              <a:t>малі</a:t>
            </a:r>
            <a:r>
              <a:rPr lang="ru-RU" sz="2800" dirty="0" smtClean="0"/>
              <a:t> шоколадки по </a:t>
            </a:r>
            <a:r>
              <a:rPr lang="ru-RU" sz="2800" dirty="0" err="1" smtClean="0"/>
              <a:t>одній</a:t>
            </a:r>
            <a:r>
              <a:rPr lang="ru-RU" sz="2800" dirty="0" smtClean="0"/>
              <a:t> </a:t>
            </a:r>
            <a:r>
              <a:rPr lang="ru-RU" sz="2800" dirty="0" err="1" smtClean="0"/>
              <a:t>гривні</a:t>
            </a:r>
            <a:r>
              <a:rPr lang="ru-RU" sz="2800" dirty="0" smtClean="0"/>
              <a:t>. З а16 </a:t>
            </a:r>
            <a:r>
              <a:rPr lang="ru-RU" sz="2800" dirty="0" err="1" smtClean="0"/>
              <a:t>гривні</a:t>
            </a:r>
            <a:r>
              <a:rPr lang="ru-RU" sz="2800" dirty="0" smtClean="0"/>
              <a:t> Кенгуру купив 10 шоколадок. </a:t>
            </a:r>
            <a:r>
              <a:rPr lang="ru-RU" sz="2800" dirty="0" err="1" smtClean="0"/>
              <a:t>Скільки</a:t>
            </a:r>
            <a:r>
              <a:rPr lang="ru-RU" sz="2800" dirty="0" smtClean="0"/>
              <a:t> великих шоколадок купив Кенгуру?</a:t>
            </a:r>
          </a:p>
          <a:p>
            <a:pPr>
              <a:defRPr/>
            </a:pPr>
            <a:endParaRPr lang="ru-RU" sz="28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4839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0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1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2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3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4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5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6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7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8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49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0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1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2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3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4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5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6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7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8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59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4821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4832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4837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4838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4833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34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835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6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824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276475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460375" y="5010150"/>
            <a:ext cx="6064250" cy="1619250"/>
          </a:xfrm>
          <a:prstGeom prst="wedgeRectCallout">
            <a:avLst>
              <a:gd name="adj1" fmla="val -40819"/>
              <a:gd name="adj2" fmla="val 6219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1 </a:t>
            </a:r>
            <a:r>
              <a:rPr lang="ru-RU" sz="2400" b="1" dirty="0" err="1" smtClean="0">
                <a:solidFill>
                  <a:schemeClr val="bg1"/>
                </a:solidFill>
              </a:rPr>
              <a:t>велику</a:t>
            </a:r>
            <a:r>
              <a:rPr lang="ru-RU" sz="2400" b="1" dirty="0" smtClean="0">
                <a:solidFill>
                  <a:schemeClr val="bg1"/>
                </a:solidFill>
              </a:rPr>
              <a:t>, 3 </a:t>
            </a:r>
            <a:r>
              <a:rPr lang="ru-RU" sz="2400" b="1" dirty="0" err="1" smtClean="0">
                <a:solidFill>
                  <a:schemeClr val="bg1"/>
                </a:solidFill>
              </a:rPr>
              <a:t>середні</a:t>
            </a:r>
            <a:r>
              <a:rPr lang="ru-RU" sz="2400" b="1" dirty="0" smtClean="0">
                <a:solidFill>
                  <a:schemeClr val="bg1"/>
                </a:solidFill>
              </a:rPr>
              <a:t>, 6 </a:t>
            </a:r>
            <a:r>
              <a:rPr lang="ru-RU" sz="2400" b="1" dirty="0" err="1" smtClean="0">
                <a:solidFill>
                  <a:schemeClr val="bg1"/>
                </a:solidFill>
              </a:rPr>
              <a:t>маленькі</a:t>
            </a:r>
            <a:r>
              <a:rPr lang="ru-RU" sz="2400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3150" y="62087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8" name="AutoShape 2" descr="data:image/jpeg;base64,/9j/4AAQSkZJRgABAQAAAQABAAD/2wCEAAkGBxQTEhUUExQUFBUXFRUWFhUYFxcVFBUYGBcWFxcYFBcYHCggGRolHBgUITEhJSksLi4uFx8zODMsNygtLisBCgoKDg0OGxAQGywkHyQsLCwsLCwsLCwsLCwsLCwsLCwsLCwsLCwsLCwsLCwsLCwsLCwsLCwsLCwsLCwsLCwsLP/AABEIALcBFAMBEQACEQEDEQH/xAAbAAABBQEBAAAAAAAAAAAAAAACAQMEBQYHAP/EAEoQAAIBAgMFBAcDCAgGAQUAAAECEQADBBIhBQYxQVEiYXGBEzKRobHB0UJSkgcUI2JyguHwJDNDU6LC0vEVFnOTsuKDRFRjo7P/xAAaAQACAwEBAAAAAAAAAAAAAAAAAQIDBAUG/8QAOREAAgECBAMFBgYDAAEFAAAAAAECAxEEEiExE0FRBSIyYXEUgZGh0fAVM0KxweEjUvGiJDRDU2L/2gAMAwEAAhEDEQA/ALbFYTOO/lVNeiqscrLoTyu5UYrAXF5SOdcergJw139DbTrwb10Hd2ni4yHQ5dAdDx51owbUanroGL70U0aQCusc8axl/wBGpJ+nvrPia3CjdbsklfUqbG0yxOQySZiOHd7q5HGrRbe1zRwXluXOzsSLiZhPGJiJrq4SrKpDvbozytfQcxOinwrRO+V2EtzJPhHa4x+zJ+PvrjqqlFFVSEJU2lF5ru75WCW31FRm+hmilzNLsjAKoDgnUcOVbMHQ0VVvU3JKKtEsVUDhXQSsB5bI6eXKqHhaWbNlHnZG2sP0TR0j26fOiuv8bSJ0n302c8xFr2/z8hWNM7rSaGrgECOY/maXqT0todG3TtMuFtBuME+RJI490Vswvg97OFimnVdiwxZAWSJXmOs6Ce7hUsRKUYZo8imGrsUybUwx7MMAY7UHy7+lZ41abVpQtfc1PDVd7li+BS4i5CI5MNZBong6dSmowdrGZ3i2pIO9YS2hI7Mjj4VOVGnRg3FW0sRT6mTuqCZHCefH21zrtaMwOzd1sWtg3L1s2RCgDQ8PLTrVtGUprhK3U6GFq2lmktjLYpRaZlzEsBGgEcYYNPKD8KlZvdczvaTSaWj/AGF2Vg3u51UdqARPcwnvB1EHuNTd21ZXI1ZqnZyehosdjHsWrec5roEEzPP3wCB5mlVjdxjs19pGOlTjUnLL4WHs3eUMQt0ZTwDDh5jlWiOIkvFqiNXAtK8AtrYbO5kHQEjhBiI/nvrDWqyVdvra3oZqcVdER8OFgNzA49TP8KjVbeqDEONxLtvQZSQwk6azGomqKa3ctghDut8wduW2IVjE9k6eY+YrZ3ssXPmtPTzNWDks7QmB2s6+tLjpzFTp1JU3pt0La2FjLw6M0Npwyhhzj310aVRVI5kcqcHGVmRNqGLZ8h7SBTqPuP0IEXC4IMsknieEVioYaM4ZmxXsO+kA5it5IQ4tBEuonhJA76BXCFi2WVxEjUEEcPpVEsPCUlLmTVSSViWtXESu29s9rtshD2oMCSAe4x1GlY8TQlNqa5cvp5kk9LGcwN1EJUZlJPaVuKkciDrzNcqrxNmXOvJ6M0m7uHKqzSSrGVHIeHxrp4GnKMcz5lLZblQa3CuNNg1Ij38/541VKhBwcLaMeZlXidkNIjUTB8K5s8JUp7akHBNqxe2UgAdBFdWEMkVFciTdw4qYggKAPPbBBB4HiO6lYaZQbR3bDSU/j59eP+9Y54drWHwNtHGOOkjPYPYjviBbcHKDLmDGUd/Inh7apUXLRf8ADXUxKUG0dGRdNK6SSSsjjN3BxFvMrAcwaUo5otDTsznN7ClGgjT4axXLe9nuehoyjOGZGi3OxXae3rqMw+7pofA6itGGlaVupi7Rp6KRpcQgKmRP8K2SSaszlrcy2Js8Ty+vxrzuez9SqpTbbY5sq0fSKCSuunPUax3VbRUZ1Yq9gpKUdzQ/mVuSciyeJga13OHG97F3Ela1w1tASQACeMCKailshOTe7MTvIs3RmnLqDHUE8PaprDU/MkdjA/lu25UZCeWp/wBqSVjcnZanQTgwyoH4hRPfAq72aNWEc26+7HnJS7zsVuJwiDQ69qfA6ka8ulc6rGFObSl/Xr1HZSWoWHwDMT2zl4CAJ4kxPThVlGjKutdEEpNaXA2xbOYc+yfav+59lacZHLGL6aFuGl3ipyiTI/3rPo0bu+noTtg3IZk5cRxn6Vow87Tt1/gz4yN4qRJ20eyB1dB/imtlb8tnPDwidgdknjrMcz31DDXVNaEDmX/NVwR2EMjXj1I691W2K+IwLeCbFs2JDi0yZUgCdOZUzoSCRRaxOMrhm62z2NlIuAw8sCsTpAAOg0o3IynZ2Hk3wf8Au1/EwpWFxB9N9G/u/wDGfpQHFD/5vUmWsknrmBPvFJwi9w4pLt78AfZuDzFOw+Kh9N+U/wDyexTTsHFQ+m+9vq/4R8jRqPiofXfa194/g/jT1DiokJvjaP2181ajUOLEft722T/aJ/iFGo+JHqSE3ntfft/i/hRqPOupITeG0ftJ+MUDzIfXbVs8x+JT86AzDtvaaGYnXpHLhwPjS0vclqPrtBO/2UxXC/PU6+40Bci3Ldi4c0jUcRwPfVU6MJu7RZGrKOzGLGy7aXFuW7gBHEciDoQaqeHaacX8S54uU4uM9S5FwdR7a1GUYxGEV45AdOfOs9fDRrJJ8h3PYfCKkxz90dKVDCwo3sDlckTWkQlAEDH7LS7qeJ49/wBD3iqatBT1Tsy6lWlTehTYPYJS+siUGvmIjx61QoSvkkvfysa54vNTfU0V9oUnxrXJ5YtnPWrMvaLekckwCdCRyA5jxmuLCMJ011NULXbZb7MY9oD1R7Qe+teDlJTcVta/vKZWewW1LBZdB2lOYeI5efCt1WGeDiRg7O5Q3bciVmOXUdx6GZ9lcdXjK0tzr06ikiRsFZct3R7a14eP+RFGNdopDm2z2ra9X+AJ+VbK/gZzORNsjsrqvAcTrUqDXDWpDU4gSNNDw6jqe6pFBqt1I9BeidCOJn7PhQWU9iHvwP6SP+mv/k9IjU3KACgrFAoAWKBXFAoAUCgAgKBBAUwCAoAIUBccsLLL+0PjUZ+FgjbfmtrNl9GsyBGUSJ5xXHp8V27z1LoU3NpdSXi9n4W7bcWhaV/VRsoUkngQPGujNNp2kb1g5U5KaV7a/Aq9hbBuB8uIQAAkRnGbQcgDI6z3VXCNRNWRtx1XjU1w4ve+qLbFbAtQ7WrrCDCrmOug0kGZkn2VZKVSzaZx+BNpySK7HYZrVpmD3gwEgMzCB3HnHzquniJzklsUyl0KS1tm+vC6/tn41uIZ5dSUN48R9/3D6UWHxJDi7zX+qnxUU7IfFkPLvXeHJD5H5GiyHxWP298LnNF8iw+dFhqsyQm+jc7Z8nPzFFg4xITfUc0f2qflRlJcYkpvpb55x+6p+dGUfGQ9b3wsn7RHih+RosPiofG89k6F116hhx8qMo1VRHuY6wSCt5F5asPnGtc6p2dH9DsWcZPcsMLjrQHZKEniQy6+w1qo0FSjbn1E5pj5xy9DVwXKHEb04QdppC+kKF8p0cBZEDWIZdYjUVGUIy8SJKTWxZ2MZZWYMTqZBqFOnCDbjzHKcpbsgbQvq122QZCliT+6wHxFKvdwsiL2J64+2ABK6AfCrIWUUiOph23UwkT+dkDvyc6hxqb0uQ4RPwWyLVnDXms3vTKQTOkAgHSR41O6Y4xsZ7fofp1PW2P/ACegrqbmeFBUFQAtACigQQoAUUxBAUALQAQoEOWuI8R8aUtmNGyOFBOufMILaAALpGvHnz7qwwTt5nWwuGkop3ad9vL/AIBftZGMAAzlCk5iJA7akaVe2dF93Ufw2JJVg9vO2kMQZbWQJ46gEeVG+pXmbkrX0LbC2fSNpcXMFB7IgwTMEngQTx51CrpHQpxbyU8ttH93A3jcixcBgysa8RqP58qrovvo5Cs4uyMABXRKBwLQIULTGLloAXLQB7LTALLQAhWgZ7LQB7LQAF60GEH+fCgadtUDbtkCCZ76Bt3YRdhwJ9posF2aHbOBtiy820lLOcGBo7CM3j2BrUDU9ImLt464NfSXOg7R4+3l9KRRmYH/ABG7/e3PxH60h5mJ/wAUvf3r/iNAZma/C7Me4iursVLADMijSZLRPLX61ndCDd8psslo2Ttk2YwOIHfd5ZYOQAgjlqDV8VZWK2rGe35X9JaPW2fc38aZTU3M2tBSFQAsUAKKBC0AKKACFAghTAWkIcw/rr+0vxFRn4X6DRsr9rNohMzqdTPDTv4CuTTrTUryNlPGVYyzN3CzkHLMORlGW2BmYtOUn2a9/dW+E1JaHYo14zinfXmD6O96SQHgaKCdRlOsHnGvtpTnkepVUrSp1O94Xpy+Y4dr5C4TP2lOUnXKSRxMeNVVHmle+iMGMrZ52VrL5kveRwbJPW3mjXSY/hUcPdVV0Mqk1FpPR/MxINdMoHAaYgqYBTQAVMBRQMWgBKAPRTGLFAEcE+lI5ZAQPMg/KlzJ27o8RTIAZZpDRpt5TFvE89LaR/P7VV8zVLwnP7rjgBoO/wB9BQNmOh9v8KAGmjv9tA0X+A2lesJlW5oTwYZtBpxPqjTlWeVVxdkdqjhFUhml1L3c/EvdwuLzsWbUEnj/AFUD4CroyclqZK9NQdkVm+4n0B/Ub/L9aZiqbmYFBUFQB6gQooAWgBQaBBBqACBpgLNAifgsFIW4z2kTPHbuKjEKVLFQx1gEVmq4iMW4WbduSvuXQoykro6KmzdVyqQvGZXXoZBn/euNLF0L+L9y14afQcxmycwiDAOgECCeJmrfaqO8ZIcadSDUorVB4LYQtGQXYwRqQYk1bKtCS8afvRKo601aVyhxGxLwkhW1kgcOfPXSrYqMv1L4ojLC25jGPwTnDG4wYOqlCp4kFhHjxrTTSi1qihwkuRlxWtO5UOg0xBimMIUCDBpjFoAUUAeigBYpjEigD0UACRQAeDSbiDq6j3ikyUdy43tvRZvnQzdVf8KfxqHM0VPCYL0g+6P8X1pFJ4uOnxoAaZh099IZt33YctJIAzQANezqSTMdqeXjVXBTd2zrxxuSKSWyL/Y+yks27qpPaGv4WFW2sjFKbluZPe/VMMeqNp5W6CioZekUmx3X3Xs4nDi47XA2Zl7JAGh00KmuJju0qtCtkilayNlHDxnC7LRtwbHK5e9qf6ayrtut/qvmWexw6sH/AJAtf3132L9Kl+N1f9V8xexx6sYG41okgX3BHVR9a6lPFVZ4Z17Lm7a8jJOMY1eHqK35PhyxB/7f/tXOXbj5w+f9Gn2JdQT+T4//AHA/7f8A71L8dX+nz/oXsX/6IG2t0mw9prpuhgpUZchBOZgvGT1rThe1VXqqmo2v5ldXCunHNczgFdYyHS9wMOrYQFlU/pHiQDHqjSfCvK9sSaxOj5I6uE/LLzBYvOAdBAlhqImYju0/mK59Wlkdvgb6lPI7fAdsYjMpMQQWBHQg/SD51GUMrsRnDK7DSY71dOJuDj9wx051N0d/d8yTo769PmKNpDLmK/2YuRPXl40+A72vzsPgO9r87Ep3UnIeLKe7TQET11qtRdsy5FWV2bOV7wYY2sQ9oubgQKqsfWyZQVDHmQCBPdXsez6nEoKdrXvf1OPifzGQlatpnDBpgFmpgKHoAUXaYDoagAhTARnAgczw9k/KouSTsSSdri1IR6gATQBK2Ks4i1+2p9mvypMlDcd3wceg1MZsQ3fwzj/LVZoqbGLgdfdQUnjHUe+kA0w7x7/pQSO3Lgh1amXkbDYpGuXbKls9sLmBECHBIK9aQzBb1sPQ4Yk8E+Kp9Ki3Yi4ZjLrfB61FzBYfqzYbrb1W8Pa9E6ORnZswjnHLyrjY/ATr1OJF8jVStCOU2OE27ZvKfQurPyRuyZ8DrXHnhKlN/wCRadTRBxb1HhtL1THZNt3PUFAJWPP3VHgbq+t0viXcDdc7pfEG5fAIYoMzW2cH9kAwfI8alHPlcFJ2vZohwIylfo7EjD4zMG09UKdDxzLIEHh0qqdLLbzHKnZok4a6HVWHAgGq5xcZOLITi4yaZS7+H+g3fG1//RK39k/+6j7/ANmZcV+U/d+5y0NXrzlGk2Fvc+GtC0LaOJLSSQdfCuZi+zI4ipxHJo00sS6cctixTfsCP6Mo0jS4RpMx6vCazPsVv/5H8P7L/wAQk918w138WZ/NtSZJFziYj7vhUX2LK1uJ8v7H+IO1rBpvxa0/o7aZo7fDN63LnSfY1T/7F8OmxL8RfT7Q4N88PEGzdAyBNGU9kcBxpPsive6mt77cyX4lre3O/vJa764YkMUvAgyDC9IjRuEVV+D4hJpOOvqCx8bNWMrvBifTYm5cVXhiCAVIaAqjUeVdvBQ4NCMJNXXn5mCteU3JJ2IIVvun2GtWePUqyvoGEb7rew0Z49UGV9BCG+6fYaM8eqDKxq7cI608y6isRvzmncQ/ax1NMCWuNXryniOHDXzIFRnVjF2LoUJyjntoQrFzMwuEsyGQMuX0iGCywDoRI17prmynJyzc0dTEYmkocCitHvpuWF/e70ltwlhFkKCdJiCeyoHImc3eK21MS7ZYqxZh8HTqRbmnpbRB7AurfbIzFGy6GJBfkp6eNQhi4xX+R7czBjsNGnVy0VpppzQ7etlWKsIYcR0rRCvTn4XcxuLWjJu7aziU7sx9imrGOG57bWEa8cLaU5TcuXGzRMalgSOfGqmrpmm6U1cvNlbCt2beS+tm68k5igPlqJqpSyaNmqqo1WnGNh9tkYU//S2vHKB8KOK3sirgR5kS7sHBzrh09p+tS4j6BwInNxtbEf397/uP9akZbsn7A2m6Xbl1mdybeXViZOYZZJPLX31GUrItp3loVWNe7db9IZyABRyCj/aq3I0JJA2MPpw/geVRuMfSweQ/hRcB/D4ck6AgjgetRbGand7bbIyreGZRKgn1lzHXx865uLwSnFyp6P8AexbGpLZs2Iu2IjPb9Ur640U8QNdK4bjWvs+uxPi67h2jZGoZOX2weAgDjwpSVV7p/AHVvzHsObaiFZYkmMwOpMmNetRkpy1afwCU82rZS7+uDgbkEHtWuBH94tbuyYtYqN11/ZmXFP8AxP3fuc/2Fsa5inyW4AEFnPqqO/qe6vSYrF08NDNP3Lqc+lSlUdkb/B7i4ZQM+e43Mlio8gsfOvP1O2MRJ92yXob44Smt9Rva25FhrZ9DNpwNDmZlJ6MCTA7x76lh+2K0Zriar5inhINd3RkTY24QBLYhg4+yqEgHrmMA90CtWM7XlGypK3myulhF+st7+5eEYaIyHqrtP+IkVz4drYqL1d/VFzwtN8jFby7uvhWBnPbYwrxBB+6w6x7a7+Bx8cSrWtJcvoYa1B0/QpjwNdAoOof8De3fuYn0pIKEqkag5IiendXjfab0+Dbnv7z0dTEf+nyJaosvTNIE/bYcojLI1jr9Kz5Vb76mPNK/v/gV7rS8HRRPDj2J006xSsrK/wB6jbld25fQA4lshgEsAOMQYAJj4eNJxWbyBTeXzFxGIgAhcwPQTx4aVpwHA4rWIelvn7iOI4jh/i3MH+U5u1hxAHZuE+1K6/Y+W9Vx2urempmxV7RT3tr8jDrcEiZjnHHyrtmSxNw9+6AzWc5QsttogkuCGQEctYI9njhqJSnaW5vjVaoqCWzvfoWmHuF7+IFwowu2kbKuRw1xsvaDLGRhrOgMnqNYYynOnGLhprv5FuHVKc0paFLjLAGbSBBMLrBGnlr56GpRTaTTudipXpU8ySsraNc/Qk7HxItL6VGzXRlKkz2eOeR4Eeyqq1OFSMqdRWvscWhnnV1dm+b1Hjt30t1PSyGJys8DLJPP2jWlSo8KzhshVMHUk5NO7X3/AMNRux/XEyDltuZGo4R867F7pMxU13iRg7ebG4EfctO5662o+NRLX4kaXFtbQszkDXjxqiShdtmuLm0kiDj9pkWybatwEEqYjSSAdTprUZSeW6ROEY57SZRWdqLGpLHme18tKhCtCKs2XSw05O8Tn4fw9grUccetYvL068AKpnqzVQ8I6McBOnH+YqNi6w9axy6EjWYosBYJiU5ASYB8qi0NIssAM40AmJ+tQZNRCxGzWIQwTLafx/nlSuTyGX2vbAvOI56+Ma++tdG+RHIxCXEdiKqDoKsKLIP0Y6CgLIIKKBnQty2a3gfSpB/TMbqxLFBAMdCBr7a852io1MVw59NPU6FC8aWZddTUX8eECs05XaAdBlGUtJ7oUnzrlQoObcVul/NjU5pWvzGMXtTKGDJIFs3D2gZQNl0jjpBFTp4bNa0udtudiLqW5eZ65jshZFB0W4waQT+jCNBmYkN4jpTjQckpSfRfG6+Q3Pket7WIKrlmfQak/wB9PGBGkedN4W93f/b/AMfqR4n8fMj7YuDEWr9kqNLTOpBntI7ge9B7SKsw8Xh6kKt+aT9Gl9SNTvxcfI5adR5V7A5R0wb+4eB2L34V/wBVeXfY2I6r4/0dL2un5gnfvD/cvfhX/VS/BcR1Xx/oftdPzEO/WH+5d/Cv+qj8FxHVffuD2uHmA2/OH+7d/Cv+ql+CYjqvi/oHtcPMaffnD/du/hH+ql+C4jqviP2uHmYvfXbaYq5ba2GAVSDmAGpM6QT0rr9m4SeGjJTtq+RlxFRVGrGXuPFdGV7aFUY3ZcbK20EslFBY5yzDSCpXlpxBE8elcqvhHKopydtPmdvAuE4uElt0LvdfFIpvOFsWrehhmaWZFJBDmTJadB0PnrxL4tJN7/e5jr0lRlKMdfMh38a1rEF3XL6dRfXMSxIuEx2ukTxE9mOBq3CVY01qSoRllva/lzI2IwAxF4i2pQuxIGWA3CdVJGbWfOqMTiEpuUdvvkEJun37XjLlsRkmyxS5ZUEN2c+bNlP2tOQgmfKradOnKHEzX8iNatU4meCcbo6BsyzasrcNvIxFovoW4+sVYHhOhjvihzlJ2baW30MUYtS1D2Wk7U7reEPkS4HwNakT/UT9u4QXbTIGAacynjqDOvdxHnWWeW1jfTck7lJi2xAQjLlHFmLSAABOQRzj31S3PXfb3F8VBtXKbPYbUtJ5/Z9oNUp1FumXWpPoZYP+qvv+tdQ8+M3zMaAeE/Oq57mmhsyM1w1EuJmztnXr0+jRmA4kcB5nn3VFyS3Jxi3sWX/C2V0RpUzrPGotqxNJ3OibJ2aqKoHIeZnrVZZsOXy5dbarlWdTMGB0qeVWI31OebdsOmIui4IbOx8QTKkd0RWqFsqscasmpu5CAqRUHQB6mBpdyttpZY2r2lp2DBpICPGWWj7JEA9IHfXJ7Twk6i4lPxJWt1X1Rrw1VReWWx027YVspIBg5l7jBEjyJ9teWjOUb25nSaTIn/C0zgwMq2ygSOzGYN8uFXe0zytc27391iORXuPDDWySciEyZMCZIAM+Iiq3UqJJXduQ8qHFwyfcX7PIfZ9X2culJ1J9ft7hlRX7yYq3h8PcaFDMrImgBZmB+Zk+FacFTnXrRjuk036IrqyUINnJlNe1OOGKAPUDFNAwGoAj3qTGQbhpDK7ENQXwRN3fSbhH6pPsINUYjwmzDNptpl5grQdipTKR7DWZxymuLuLibSFgIzFehhoBnSo95LQ1qvC6co3kjbJds2LDH0tq9bVc1m2qhbidnXPqddNeHCuIqdSpWWjTv3nyZkrVIPS2+yMnte9+cX7d0Z1cEKHBlVUf1ZAHA8ZkwZ869DgqSjB67cuf/DJio16CWdadfP1NBhrDN6d7jHPmtoQNFOcheHThWmCzd9sxqTnLMyVsrHpbxWNu3WyW0SymYzAzSSNOegq0F4mXqFeIURyIcSQfGqlSS2Rr4l92K65tMrcP1Tx408thXVt0VzbGQeqpUdBZX2knie+ouGun7FkZaa2+JyhWHT31Yc0kbOwgv3FtermkZtTHZJGnlSauWU5ZWVmNwjWnNtxBUkdx5SOoqo1p3OgblFWw3otM3a46zPOOf+1UN941x8OhLbZIKjPIdTAM+sBEEVEkWuGvERSBlg90GDzqaIswO+W1vS3fR5V/REjONS0gSJ6TWqnGyucnF1FKWW2xQirTKEtIQpWmAJFIDQ7u72XcNCH9Ja+4T2lH6jcvA6eFc3GdmU6/eWkuvX1NNHEyho9UdB2Zt6ziVm08mNUOjr4r07xpXmcThKuHdpr38jo06kZ+FlziLIUqoAEIs6RJIzEnqdanjNJRh0ivqOPNmb25vZZw8qp9Lc+4p0B/XbgPDjVuF7MrV9XpHq/4RVVxEYabs51tXalzEPnutJ5AaKo6KK9Rh8NTw8csF9Wc2pUlUd2RhWgrCpgepDEJpgNu1AyNcNIZGu0DRW4ikXwLLdZwLwnnI90/Ks+I6G/DLuN+Zvtl+jYvlXMY0Igx1DdKoStuX3uDh9hKWzmPmNZ086knpYbSvcptvegTM6yTqhAMZtdZmrKdB1JZVoRVaNJ8Rq/Ih7NxkAZQFzKC0cTx0npBFeowXZ1CnFXV20m7nJx3aFavpsk9EjWbFYmzJMlsRb/wBW+ArhySWiCltcs90QGXGuQDOJKaiQciqBx8alBXdhN2TZavjSGCxIM69KU5RjVjT6jhmdNz6CveB4qp8hVzooqVdghk+4vspKkS4xxZWXoef2h/prMBY7u3FGJtaH1uvUEdKCUdy/3swiNYZyO2lyA3OGYSD1GtRauXZnEo927zI4APE+ys1RWNtGd1obW8rABySflVTL0+QVnErQhljYZDxIippkJHO940RcTcCNmWZnjBI1E9xrZC+XU4uIS4jsQQamUCg0AHQAjUAAxpATNgWC+KsKpILXbayCQYLDNBHdNVV0nTldX0Lad86saXfTeu/dxF+0rZba3bidnRmVWKjMZ4acorNDA0uJxpK7fXZFlSvJ91bGTArcZghQAYoAWaAPE0DAY0DGbjUAR2agYLYV2XMFbLOXNByz0nmaHoW0qUqnhQuG3euXSAHtyeCyc58AQAfI0jTwZRXeL/AB+6TbPwpxFwhnJAXSAkkDh11NE6d9WShVsnFFLsS4DeVnJgntMCRyP2kM+VRlFKI6c5ZjpewsKLyMVJW0oYelOgmDETxM1TSp5tXsaZzfhjqzlm1HuAslwFSNYIII1E8evGtWCjer7mU4m6g7lrs9QPW0ICAeQivWYeSVWUXyjH+Ti1l/ji1zb/AINdsYfobHfcuP7EdfpXlJbm6l4Sx3Qf+gF/7zEXm/8A2Ff8tXYdXmU13amM3nl9GjWDqZEA8ByPDWuJXyPFNOWl9+aOvSzrDpqOtthdp4lggycSYnoK6des5UYyjszJgsPDjSU9196D+Bun0a5uMazxrZhO9RizBjbRryS6nJhHf7vrWIuJWyLgF+0df6xOnUUDW5tMQFcOrqzJ6VMyr6xEIdIpRL8uZ2Bw+wpLNZyXLfFPR+so/WXiDM9fGqK8JPVGmnaGj0LXANKlWHcQazrzL2+aIG2MILaOyk6KzDyBNWRSuJydiNhth/nSobWJdC6Bwr+qQR9lhEgcOZrZGEeSOfUVR/qZU7b3UxOGUu6Brc/1iHMo/a5r7IqdjHKDRTpSIhUCFBoGeY0ACxpAaX8nloHHI50FlLt49IRDx8JnyqjEPuWXNouoLv36FAzliWPEkk+J1NX7FN76irQIIUAeoGemkB6aYwGNAxi4aQwLNk3HW2vrOyovixAHxpoVjsGzdiAMbSOUW0iIoEwZGZmImCSTJkGpNd43RajTSBxuxLtkG7aW0WEZmCj0hXmogBVJgdqD4U9tQc82jY3tfa/51lCB7QSD20zKW00Yco0g99Z69W/dRdRpZdWV+M3bwwdcQ1sdplFxUOW2dSWeAPb4eNRpyzd2RKcLO8R7buOu3CbdtLKWlEW7bXAgjQqygMM3w1q5pt67ckWwlThGybu93/BTbbwwuqoxWHYaQt232jEaQZ1HcWNThN05Z1uKynHJe66P+PuxC2huzftp6Vkc2okPlKkftrxXiNa7uCxMa06k5aNpW9yZysZR4UIwi72bv7yzwzZbNo/dw91/MlSPnXBZZDwllspfR7Owi9UzdfWl/P1q00IvLNroZq8knBPmytYE9ogybnDnHCa8zOjUhO0078z0EK0JQTg1awF1n0Ck9Rw8Y4cR/Pf2YUcQqcIwvaS+7mGFfCOUp1LXi7efuJC+kj11HXs8/bW6lgalOCiqjOZV7Qozm3w7+85np1Ps/jWMvHdnrN22FzE50gAakyO+hIaO3bF2AttHuOvpHbtERMDKBCjmdONWwhZFjd2VFvAW7rtxs3hLAqTFxQfWRoOaI1DAkd3JZUaM8oLqvMkizfjQ2sUo5mRcEfrLOviV8KTp33VyWan5xfyIt4owK3bN9AwhsoF0Ac9VmOfE1S6MfNE7NrutMrtoYc2Tau217AUL6JdMlsf1REyQdG7R+1MyNKtlpqOmou8Ptv7+Rs9h7QTE2zbeHDqRqIDrEMGHJhMEd4PMVNO6Mtak4uzOPbwbMOFxN2ydQrdkn7SHVD4wRPeDUXoc9qzsQJpCPUAKxoAGkM0u6pyYfH3uEWFsr432ynXwArPVd6kI+rLqekJMoa0FAqmgApoA9NACUhnqAAagYxdNA0TN1s357h8oJIuZjHRQSTTW5OCuzr+B2laW8yM6K5CEKzAEiI0B46yKlfU05W1oXQxAyM3LWpXK7HMn28oxlwMNC+jjqAMykcDHyNY60H4jbRkn3DW7OxYLA6ESD3eyqoTyyTLJxurGjOAtNqUXy089OddHQwXZDTZli3cD8IMxOhPKesd80WRJTdi3TLcVgVBBEMDqrAiCCOYqaZW0cw3ssC1+conZW3ZCLzyhi8DyAWqpbj2iRdn7/WUtW7bWXARFTQq3qqF5x0oUrEM0XuP298cG3rFx+1ZUx+GaaqTW0iTVGSs4okWdu4Bv7W0PFblvw41YsTWX6it4bDP9JIGLwZ1F6x/3R58WqftdUj7FhzlOzsA164tu3qx7tAOZJ5Csli1K51vc7cu3hYuPFy8Qe19lQfuj58atjFIZsl8qmIrtrbJFztpKupzjL62YaZknSSNCDodOEAhWLYTto/v+jG7UwxIe6nYvIf0no5UOrRluqJkDqORBFQkuaNdKX6JbP7t7+Q7snHviLRRnZrlvNMQbj2yvroW4sp1idRSTzRsOpTUJ5rb/ACfT3lHsXFXbN5rFwm6pPYJk5g4DADN9i4oyxyaDoVqmm3F5GaK0Yzipx0LfY104e+bfIsL1kjUMIPZ/eT3qKujo7FNRKcFL3P79fkM/lew6l8NfX7aMpPULlZP/ADepSOPVjZnPwagVi5qAEmkAoNAGkCNa2WQwKnEYpWE87du1MjuzMtZ13q3oi+UXGlZ82UArQZw1oAKkB6gD1AxDQMBqAI140EiVu5cdcUjIxUqGM+wQRzBnhUKk3GN0aMNFSlZm4XblprzC9azAhZ6A+B0I8aIVFPVo18KS8LJVtrHoXbD3ntNBITNlUkCYgykeQq3S2hByntNXMZa2e1wlc+RwdTPFmBJ1GnAz+9Sk7qyIxi495o2O7LgIFkEjSeMxzrnTWWTRtTukzT2dv5G9E1u4dBlZRmVp4AxquuknTvrdQneKMlSlq2mWlmySva1Jmeesjh0rRYouO2LhQMdYCknlw1/k00hM5jvZiJt4ljxZ7a/+Df5jVV9RT8Jz8x30ik9A60hHiveKBhrZHNgPpTsO5q/yYYUG5eMgwEE66SWJ4juHspxRdE6uphZGv0GlWgSVMgEUxB2n11FAFHvFs9kYXbfrScoPAs3rW2/VuQPBo+8aTLqcrqz+1/RitrWfRMmIw8ojwUgmUYesp8DpFVSVndG2lPMnGfv03XIc23ikbC/nAUDVhHH0V3XMoI4I4JYDkZ5GibWXMSopxqZHzt8Hz9Rh8eL9hbqNF21FwjmJaHnp2wHH/VjlUVJSjdFkqTpVHB7P5/exe7w4H862YWUS1om7bA+6BmKj/wCNj5gVdujkYmFmcmD1UZLHs1A7BLQBsN0NhW7ltr1xc8EhUmFMDn118qqnJ7I2YajFrNIn72WfSYS0xkNbDNlXVP0jKIPgir7D1qmi+8y3FU80c3QxArWcwMUgFoAWaAPGgASaBguaBkW6aBltuhh5uO/IAL5nU/Ks+IeyN2Djux2/imW7cIWVJj5H5inS0ib1FMK5cS6seqTqekmTr1592vhVl0xum0h6w1tTlMyDGbmfHrrp4GOlRptWuWVabTsuS/YtN2cQBmC8BcYeE6x76z1l3ihJrQ0+MxNxVDWyBDAtIBMa6ie+PKinVcE7EJU1O1y02ftp4GYK3lB930q2GLlzRXLDrkVW+284y2bNslXe6udetvhx6En3V2uz8lVTk1sn8TBiYyg0jJ723P0B19bEN/hDL/lFc5DqbGMK949/0pFR7L4e2gA0tcyNB7+gosADAkyQaAN1+TizltXG5Ncgfuj+JqS2NETobEhPBiPI61YtgJODeVFSQmPJc1g+2gRIvW0dSragiDQCbTujGbSwYRnt3D+jukBm+5caQl4DgA8ZW4Qwn7QqLV9Ga4Teko7r7t9DJXUKenwtzQXJTUGFcE+jceceRNUtbxZsTTUakeXnv1RmthYtkdhwDo6MOvZJjxkCs1NuMjq1oqpT18mdf3HcNhYImOXXsKI90VvhsebxStM5TtbdHFYYqrWzcBAhrQa4s8wdJB8RUHFow2sXmx/ycYi8oLOtpvtIyksq8jodT3e+jISyMtL+4lizdto7vczLcJPqDS25EAd6g8aU1ZaGilQjKLb5WLnC4Nbdr0dsQsGBNZG3zNsIJKyM9vPiEXDFAQWZgvrMWhTxg9wjzqVNd4pxUrU7dTFrWg5YYNABTQIUigATSGCaBjT0hkS8aaGbPduxkwmbm0v7eHuisdR5ps6dCOWCGsLs26UFxYdW16gEngemvwrTCLyolxI3s9D35spOUoQekcZ0A8dB7DSnsaqL7y6c/dqFiLK/aQg8Tp5cD1HWNRUrJKwnKUnfr/0j7Mdbd51BkMA3mNCdfKs9eOzIXbepsNn4rQA1nGSsKApYclOnhEj40JagYkt+c7QBnsq4I8Lfa95B9tdvC11RoyjbVnHrPiVvQHeszasCR2jcfUgesZ5/tGs6HUMybJ6T4QfhRYrEFszEGlYD11uQ4D39TTACaQG9/J5dmyyzMXD71U/WpIvjsdGsicy9dfpVqEyLZTMGTgwOh5g0rDuS8BilYQfXGjDvHSmncTRJBqQELb2CFy2SVJgEMAe0yH1gv6wgMP1lWosnTlZ26mC3htF7a3Dq6H0VxhweADauDuZCD1qua5m6jKza9/p1BwOyrX6PEhRJQMRxGa2YuADhLDJ+NqShHSROVWdpQv8Af/P2NFuG2TPaPBS48Sjkj3OPZU6e1jLitbSNYoAB66+VTMlhtLkEkRIEnpwGh99IkZjefbFpcTbLXESEfQkwS1tlGoEAa8T0quepdTkowafkc6x29t927B9GvKNTHeT9KoVJcyMsTL9OhAvYl7hzOxY9TViVtjJObk7sECmViikAYoAWmAJpDBNAxp6BkZUzuq/eIH191KTsrkqcc0kjeX7gTDtyhT8K561Z2bWRJ3bw7myt3D3ADlXPaY9mcoJ/Z89NZroQ2Mk2r95ejJ1rHtevKLdlFuIxJkwlxgCMiHUEiSfKoueaSRojR4dOTb3+KXVr5FhfvjhiMIy/rKJXT9mfhV1+plUP9ZfwZrb+GwnZuWrmVlJlW4kNxkcfdVVRJotjxE+8Hsu7mEVhcbGlMZ3j2ubVsoD2307wOBPyq2jTu7sz4mrkjZbspt0TF13+5advhWw5tNd4Te6A1pJjJZUcP56UlsSqblB6MfeX3j4imQD9GQNCJPRhoPbQAPb/AFvjQAJc9PcPpQBq/wAm97tXV/6bfEH4Cmi+B1Oy3aB6gVaAOMXK4YcDx7jQxIrMEhV3PPMfjS2JFtaxJ5CncViZbtE6t7OVMVzE7SwUtft8A1slQROtls0R1Fq4gHcvdUGrpo1wna0vvoVe7t/9G6mAbbi6vgexc9gKt+7UYO6L6itJPlt9+upbbEf0eLUaw4K+BUBde9k9C3nUk9Sqqr035ff1HNrb/wCFsyqsbzDQi3BA/fOnsmm5IwuSRldu/lAuXUyWAbIPrtILkfdB6d/GoORFz6GMvXSxJJJJ4kmSfEmoiEtikDJiDSmVsOgQVACg0AFNACBZoGCwoAj3aQDuwrObEL3An5fOqq7tE1YWN53LffPFFba2V9a6Qvlz+Q86ooRvK/Q215WjbqXdvBoQsgaKFnhoOXhWhxTK4zlHZmlwmAU2SkAAQVI0IPIgjnNWZE42IKrKM8yepJw+LxNvSVvL+to34hx8xSSmttSblRn4lb0+gGNe3dUi7hCe8BW9+hp5nziChH9M/jdfUy+1LC2/R/myXFJMMhVgqjqOvhWWvZaxTub8HQ4janJW9UUmI3cxV1y75ZPNjlPhEaVfRTUFc5eOinXkobLRDwwL4RXBU3WuoUi3qF1HEniTPAdKm2UU4WeoxtTZt7Fub1tMqnshXOVxl0MjhxnnQKUW2Vx3exC6m0T4FTPsNBHKyJe2deHrW3H7poFZkVkI4gj3UAJnPU+2mI0X5O7kYhh1tz7GH1pouidcXgp7vnVoyU65lI7qkRKrBXVLsHkDNAPI6CZpEi+RFA0oIhcdKYGb3osm1cS9qQpVz3hZW4p8bbk//FUXuaKTzRy/ev8AdjJFBYxuVpyMzIeHaS52Z98+VVbSNV81K/P+V/RcYXDF3A1zWyWZuhRijknkWBeP+ktTsVTkkr9fv6fM45bMgEnU8agc8eRSevspDsPphHPBHP7p+lAE3D7HvHhaufhP0oE7k+3u/iD/AGTecD4mghlZITdbEn7AHiy/WgeRki3uhiOYQeLfQUBkY8m5t7m1sebH5UBkZIt7kv8AauqPAE/OgOGOpuUPtXT5L/GgeTzJK7nWubXD7B8qLjyIC5ujZ+7cP7xoHlRBw+yrdq+cikaAGST8ay13qkbcLGybMzvU8Xhd0JRhlE/dM8OUkVZSSUSNVtyN5s1rbIjL2rdxQ9tvip6EEEHvFX2RXdmhw9vLbOUctQTx1qSWmgr66juGhhmSSOY+0PEULyBslW1DDsmeo5+ypIQ7hbABkj3VJITkY7eDHN6e9aKLlnjBkggN86w4is4ycbGqjQTSncor2CXSNNZ0/nwrFnZrstiJdwnQmnnYZURLt64pEO41+8akqkuonTi+QQ2vfH9oT4gH4ipqrIg6MOgR3hu8GFtvFfoakqzIPDxAO2154eyT4fwqXGfQg8MupM3X2clm+CHLEqVgrHMH5VpTMqjY6fa1RfOr1sR5khG4VICDgrEm4k8GJHeD1p8hXJlvDXE9UgjoeHl0qA7oew+NE5WEH2/CncGhdsYMXbTAidCekiCGHdKlh50McHZmFxexXxXowpHpEItXGJIGgm3c7wU1jjNVyjc2Qqqne+2/1RuLeBAtunNwQ7cCTly5vnFW2MTlc5tisMLbsjZZUwYFZ3oSSuHau2x6zx+6dfYKjmiSUJMkJtbDrxc/hP0qLqwJcGo+Q+u8OHHD0h8o+NR48B+zVD3/ADRZ5JcPmo+dJ4mI/ZZ9Qf8AmpOVknxb6VH2ldCXsj6gvvaRwsJ5sT8qXtXkSWD8xt967p4W7Q8ifnUXin0JLBx5sA7xYg8Mg8FHzNQeJmS9kpkd9tYok/pI8Ao+VReIn1JLDU+hCvYzFN/bP+KPhUePPqS4NNciNesXiJa658XY/OlxJPmPJFcjQ7Lw+RJPSrSCOcbYsdtz94sfaSacJ6imtB7dTeY4Y+juS1gtmIHrWydCydQRxHOOvHcYdjtmymV7CsrSrgFGg6gxEg6irYoi2MvhWRs1s5TzHI0srWqHdPRk7C3he0jJdGunA+YqSdyLViytYd51A9tTIGA3gvq+JuspkSBPDVQFPvBrkYv81nUw/wCWivY6+RrMXDVwUwId9QTrQBAvWOlNMCFdGtSQhg1I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829" name="AutoShape 4" descr="data:image/jpeg;base64,/9j/4AAQSkZJRgABAQAAAQABAAD/2wCEAAkGBxQTEhUUExQUFBUXFRUWFhUYFxcVFBUYGBcWFxcYFBcYHCggGRolHBgUITEhJSksLi4uFx8zODMsNygtLisBCgoKDg0OGxAQGywkHyQsLCwsLCwsLCwsLCwsLCwsLCwsLCwsLCwsLCwsLCwsLCwsLCwsLCwsLCwsLCwsLCwsLP/AABEIALcBFAMBEQACEQEDEQH/xAAbAAABBQEBAAAAAAAAAAAAAAACAQMEBQYHAP/EAEoQAAIBAgMFBAcDCAgGAQUAAAECEQADBBIhBQYxQVEiYXGBEzKRobHB0UJSkgcUI2JyguHwJDNDU6LC0vEVFnOTsuKDRFRjo7P/xAAaAQACAwEBAAAAAAAAAAAAAAAAAQIDBAUG/8QAOREAAgECBAMFBgYDAAEFAAAAAAECAxEEEiExE0FRBSIyYXEUgZGh0fAVM0KxweEjUvGiJDRDU2L/2gAMAwEAAhEDEQA/ALbFYTOO/lVNeiqscrLoTyu5UYrAXF5SOdcergJw139DbTrwb10Hd2ni4yHQ5dAdDx51owbUanroGL70U0aQCusc8axl/wBGpJ+nvrPia3CjdbsklfUqbG0yxOQySZiOHd7q5HGrRbe1zRwXluXOzsSLiZhPGJiJrq4SrKpDvbozytfQcxOinwrRO+V2EtzJPhHa4x+zJ+PvrjqqlFFVSEJU2lF5ru75WCW31FRm+hmilzNLsjAKoDgnUcOVbMHQ0VVvU3JKKtEsVUDhXQSsB5bI6eXKqHhaWbNlHnZG2sP0TR0j26fOiuv8bSJ0n302c8xFr2/z8hWNM7rSaGrgECOY/maXqT0todG3TtMuFtBuME+RJI490Vswvg97OFimnVdiwxZAWSJXmOs6Ce7hUsRKUYZo8imGrsUybUwx7MMAY7UHy7+lZ41abVpQtfc1PDVd7li+BS4i5CI5MNZBong6dSmowdrGZ3i2pIO9YS2hI7Mjj4VOVGnRg3FW0sRT6mTuqCZHCefH21zrtaMwOzd1sWtg3L1s2RCgDQ8PLTrVtGUprhK3U6GFq2lmktjLYpRaZlzEsBGgEcYYNPKD8KlZvdczvaTSaWj/AGF2Vg3u51UdqARPcwnvB1EHuNTd21ZXI1ZqnZyehosdjHsWrec5roEEzPP3wCB5mlVjdxjs19pGOlTjUnLL4WHs3eUMQt0ZTwDDh5jlWiOIkvFqiNXAtK8AtrYbO5kHQEjhBiI/nvrDWqyVdvra3oZqcVdER8OFgNzA49TP8KjVbeqDEONxLtvQZSQwk6azGomqKa3ctghDut8wduW2IVjE9k6eY+YrZ3ssXPmtPTzNWDks7QmB2s6+tLjpzFTp1JU3pt0La2FjLw6M0Npwyhhzj310aVRVI5kcqcHGVmRNqGLZ8h7SBTqPuP0IEXC4IMsknieEVioYaM4ZmxXsO+kA5it5IQ4tBEuonhJA76BXCFi2WVxEjUEEcPpVEsPCUlLmTVSSViWtXESu29s9rtshD2oMCSAe4x1GlY8TQlNqa5cvp5kk9LGcwN1EJUZlJPaVuKkciDrzNcqrxNmXOvJ6M0m7uHKqzSSrGVHIeHxrp4GnKMcz5lLZblQa3CuNNg1Ij38/541VKhBwcLaMeZlXidkNIjUTB8K5s8JUp7akHBNqxe2UgAdBFdWEMkVFciTdw4qYggKAPPbBBB4HiO6lYaZQbR3bDSU/j59eP+9Y54drWHwNtHGOOkjPYPYjviBbcHKDLmDGUd/Inh7apUXLRf8ADXUxKUG0dGRdNK6SSSsjjN3BxFvMrAcwaUo5otDTsznN7ClGgjT4axXLe9nuehoyjOGZGi3OxXae3rqMw+7pofA6itGGlaVupi7Rp6KRpcQgKmRP8K2SSaszlrcy2Js8Ty+vxrzuez9SqpTbbY5sq0fSKCSuunPUax3VbRUZ1Yq9gpKUdzQ/mVuSciyeJga13OHG97F3Ela1w1tASQACeMCKailshOTe7MTvIs3RmnLqDHUE8PaprDU/MkdjA/lu25UZCeWp/wBqSVjcnZanQTgwyoH4hRPfAq72aNWEc26+7HnJS7zsVuJwiDQ69qfA6ka8ulc6rGFObSl/Xr1HZSWoWHwDMT2zl4CAJ4kxPThVlGjKutdEEpNaXA2xbOYc+yfav+59lacZHLGL6aFuGl3ipyiTI/3rPo0bu+noTtg3IZk5cRxn6Vow87Tt1/gz4yN4qRJ20eyB1dB/imtlb8tnPDwidgdknjrMcz31DDXVNaEDmX/NVwR2EMjXj1I691W2K+IwLeCbFs2JDi0yZUgCdOZUzoSCRRaxOMrhm62z2NlIuAw8sCsTpAAOg0o3IynZ2Hk3wf8Au1/EwpWFxB9N9G/u/wDGfpQHFD/5vUmWsknrmBPvFJwi9w4pLt78AfZuDzFOw+Kh9N+U/wDyexTTsHFQ+m+9vq/4R8jRqPiofXfa194/g/jT1DiokJvjaP2181ajUOLEft722T/aJ/iFGo+JHqSE3ntfft/i/hRqPOupITeG0ftJ+MUDzIfXbVs8x+JT86AzDtvaaGYnXpHLhwPjS0vclqPrtBO/2UxXC/PU6+40Bci3Ldi4c0jUcRwPfVU6MJu7RZGrKOzGLGy7aXFuW7gBHEciDoQaqeHaacX8S54uU4uM9S5FwdR7a1GUYxGEV45AdOfOs9fDRrJJ8h3PYfCKkxz90dKVDCwo3sDlckTWkQlAEDH7LS7qeJ49/wBD3iqatBT1Tsy6lWlTehTYPYJS+siUGvmIjx61QoSvkkvfysa54vNTfU0V9oUnxrXJ5YtnPWrMvaLekckwCdCRyA5jxmuLCMJ011NULXbZb7MY9oD1R7Qe+teDlJTcVta/vKZWewW1LBZdB2lOYeI5efCt1WGeDiRg7O5Q3bciVmOXUdx6GZ9lcdXjK0tzr06ikiRsFZct3R7a14eP+RFGNdopDm2z2ra9X+AJ+VbK/gZzORNsjsrqvAcTrUqDXDWpDU4gSNNDw6jqe6pFBqt1I9BeidCOJn7PhQWU9iHvwP6SP+mv/k9IjU3KACgrFAoAWKBXFAoAUCgAgKBBAUwCAoAIUBccsLLL+0PjUZ+FgjbfmtrNl9GsyBGUSJ5xXHp8V27z1LoU3NpdSXi9n4W7bcWhaV/VRsoUkngQPGujNNp2kb1g5U5KaV7a/Aq9hbBuB8uIQAAkRnGbQcgDI6z3VXCNRNWRtx1XjU1w4ve+qLbFbAtQ7WrrCDCrmOug0kGZkn2VZKVSzaZx+BNpySK7HYZrVpmD3gwEgMzCB3HnHzquniJzklsUyl0KS1tm+vC6/tn41uIZ5dSUN48R9/3D6UWHxJDi7zX+qnxUU7IfFkPLvXeHJD5H5GiyHxWP298LnNF8iw+dFhqsyQm+jc7Z8nPzFFg4xITfUc0f2qflRlJcYkpvpb55x+6p+dGUfGQ9b3wsn7RHih+RosPiofG89k6F116hhx8qMo1VRHuY6wSCt5F5asPnGtc6p2dH9DsWcZPcsMLjrQHZKEniQy6+w1qo0FSjbn1E5pj5xy9DVwXKHEb04QdppC+kKF8p0cBZEDWIZdYjUVGUIy8SJKTWxZ2MZZWYMTqZBqFOnCDbjzHKcpbsgbQvq122QZCliT+6wHxFKvdwsiL2J64+2ABK6AfCrIWUUiOph23UwkT+dkDvyc6hxqb0uQ4RPwWyLVnDXms3vTKQTOkAgHSR41O6Y4xsZ7fofp1PW2P/ACegrqbmeFBUFQAtACigQQoAUUxBAUALQAQoEOWuI8R8aUtmNGyOFBOufMILaAALpGvHnz7qwwTt5nWwuGkop3ad9vL/AIBftZGMAAzlCk5iJA7akaVe2dF93Ufw2JJVg9vO2kMQZbWQJ46gEeVG+pXmbkrX0LbC2fSNpcXMFB7IgwTMEngQTx51CrpHQpxbyU8ttH93A3jcixcBgysa8RqP58qrovvo5Cs4uyMABXRKBwLQIULTGLloAXLQB7LTALLQAhWgZ7LQB7LQAF60GEH+fCgadtUDbtkCCZ76Bt3YRdhwJ9posF2aHbOBtiy820lLOcGBo7CM3j2BrUDU9ImLt464NfSXOg7R4+3l9KRRmYH/ABG7/e3PxH60h5mJ/wAUvf3r/iNAZma/C7Me4iursVLADMijSZLRPLX61ndCDd8psslo2Ttk2YwOIHfd5ZYOQAgjlqDV8VZWK2rGe35X9JaPW2fc38aZTU3M2tBSFQAsUAKKBC0AKKACFAghTAWkIcw/rr+0vxFRn4X6DRsr9rNohMzqdTPDTv4CuTTrTUryNlPGVYyzN3CzkHLMORlGW2BmYtOUn2a9/dW+E1JaHYo14zinfXmD6O96SQHgaKCdRlOsHnGvtpTnkepVUrSp1O94Xpy+Y4dr5C4TP2lOUnXKSRxMeNVVHmle+iMGMrZ52VrL5kveRwbJPW3mjXSY/hUcPdVV0Mqk1FpPR/MxINdMoHAaYgqYBTQAVMBRQMWgBKAPRTGLFAEcE+lI5ZAQPMg/KlzJ27o8RTIAZZpDRpt5TFvE89LaR/P7VV8zVLwnP7rjgBoO/wB9BQNmOh9v8KAGmjv9tA0X+A2lesJlW5oTwYZtBpxPqjTlWeVVxdkdqjhFUhml1L3c/EvdwuLzsWbUEnj/AFUD4CroyclqZK9NQdkVm+4n0B/Ub/L9aZiqbmYFBUFQB6gQooAWgBQaBBBqACBpgLNAifgsFIW4z2kTPHbuKjEKVLFQx1gEVmq4iMW4WbduSvuXQoykro6KmzdVyqQvGZXXoZBn/euNLF0L+L9y14afQcxmycwiDAOgECCeJmrfaqO8ZIcadSDUorVB4LYQtGQXYwRqQYk1bKtCS8afvRKo601aVyhxGxLwkhW1kgcOfPXSrYqMv1L4ojLC25jGPwTnDG4wYOqlCp4kFhHjxrTTSi1qihwkuRlxWtO5UOg0xBimMIUCDBpjFoAUUAeigBYpjEigD0UACRQAeDSbiDq6j3ikyUdy43tvRZvnQzdVf8KfxqHM0VPCYL0g+6P8X1pFJ4uOnxoAaZh099IZt33YctJIAzQANezqSTMdqeXjVXBTd2zrxxuSKSWyL/Y+yks27qpPaGv4WFW2sjFKbluZPe/VMMeqNp5W6CioZekUmx3X3Xs4nDi47XA2Zl7JAGh00KmuJju0qtCtkilayNlHDxnC7LRtwbHK5e9qf6ayrtut/qvmWexw6sH/AJAtf3132L9Kl+N1f9V8xexx6sYG41okgX3BHVR9a6lPFVZ4Z17Lm7a8jJOMY1eHqK35PhyxB/7f/tXOXbj5w+f9Gn2JdQT+T4//AHA/7f8A71L8dX+nz/oXsX/6IG2t0mw9prpuhgpUZchBOZgvGT1rThe1VXqqmo2v5ldXCunHNczgFdYyHS9wMOrYQFlU/pHiQDHqjSfCvK9sSaxOj5I6uE/LLzBYvOAdBAlhqImYju0/mK59Wlkdvgb6lPI7fAdsYjMpMQQWBHQg/SD51GUMrsRnDK7DSY71dOJuDj9wx051N0d/d8yTo769PmKNpDLmK/2YuRPXl40+A72vzsPgO9r87Ep3UnIeLKe7TQET11qtRdsy5FWV2bOV7wYY2sQ9oubgQKqsfWyZQVDHmQCBPdXsez6nEoKdrXvf1OPifzGQlatpnDBpgFmpgKHoAUXaYDoagAhTARnAgczw9k/KouSTsSSdri1IR6gATQBK2Ks4i1+2p9mvypMlDcd3wceg1MZsQ3fwzj/LVZoqbGLgdfdQUnjHUe+kA0w7x7/pQSO3Lgh1amXkbDYpGuXbKls9sLmBECHBIK9aQzBb1sPQ4Yk8E+Kp9Ki3Yi4ZjLrfB61FzBYfqzYbrb1W8Pa9E6ORnZswjnHLyrjY/ATr1OJF8jVStCOU2OE27ZvKfQurPyRuyZ8DrXHnhKlN/wCRadTRBxb1HhtL1THZNt3PUFAJWPP3VHgbq+t0viXcDdc7pfEG5fAIYoMzW2cH9kAwfI8alHPlcFJ2vZohwIylfo7EjD4zMG09UKdDxzLIEHh0qqdLLbzHKnZok4a6HVWHAgGq5xcZOLITi4yaZS7+H+g3fG1//RK39k/+6j7/ANmZcV+U/d+5y0NXrzlGk2Fvc+GtC0LaOJLSSQdfCuZi+zI4ipxHJo00sS6cctixTfsCP6Mo0jS4RpMx6vCazPsVv/5H8P7L/wAQk918w138WZ/NtSZJFziYj7vhUX2LK1uJ8v7H+IO1rBpvxa0/o7aZo7fDN63LnSfY1T/7F8OmxL8RfT7Q4N88PEGzdAyBNGU9kcBxpPsive6mt77cyX4lre3O/vJa764YkMUvAgyDC9IjRuEVV+D4hJpOOvqCx8bNWMrvBifTYm5cVXhiCAVIaAqjUeVdvBQ4NCMJNXXn5mCteU3JJ2IIVvun2GtWePUqyvoGEb7rew0Z49UGV9BCG+6fYaM8eqDKxq7cI608y6isRvzmncQ/ax1NMCWuNXryniOHDXzIFRnVjF2LoUJyjntoQrFzMwuEsyGQMuX0iGCywDoRI17prmynJyzc0dTEYmkocCitHvpuWF/e70ltwlhFkKCdJiCeyoHImc3eK21MS7ZYqxZh8HTqRbmnpbRB7AurfbIzFGy6GJBfkp6eNQhi4xX+R7czBjsNGnVy0VpppzQ7etlWKsIYcR0rRCvTn4XcxuLWjJu7aziU7sx9imrGOG57bWEa8cLaU5TcuXGzRMalgSOfGqmrpmm6U1cvNlbCt2beS+tm68k5igPlqJqpSyaNmqqo1WnGNh9tkYU//S2vHKB8KOK3sirgR5kS7sHBzrh09p+tS4j6BwInNxtbEf397/uP9akZbsn7A2m6Xbl1mdybeXViZOYZZJPLX31GUrItp3loVWNe7db9IZyABRyCj/aq3I0JJA2MPpw/geVRuMfSweQ/hRcB/D4ck6AgjgetRbGand7bbIyreGZRKgn1lzHXx865uLwSnFyp6P8AexbGpLZs2Iu2IjPb9Ur640U8QNdK4bjWvs+uxPi67h2jZGoZOX2weAgDjwpSVV7p/AHVvzHsObaiFZYkmMwOpMmNetRkpy1afwCU82rZS7+uDgbkEHtWuBH94tbuyYtYqN11/ZmXFP8AxP3fuc/2Fsa5inyW4AEFnPqqO/qe6vSYrF08NDNP3Lqc+lSlUdkb/B7i4ZQM+e43Mlio8gsfOvP1O2MRJ92yXob44Smt9Rva25FhrZ9DNpwNDmZlJ6MCTA7x76lh+2K0Zriar5inhINd3RkTY24QBLYhg4+yqEgHrmMA90CtWM7XlGypK3myulhF+st7+5eEYaIyHqrtP+IkVz4drYqL1d/VFzwtN8jFby7uvhWBnPbYwrxBB+6w6x7a7+Bx8cSrWtJcvoYa1B0/QpjwNdAoOof8De3fuYn0pIKEqkag5IiendXjfab0+Dbnv7z0dTEf+nyJaosvTNIE/bYcojLI1jr9Kz5Vb76mPNK/v/gV7rS8HRRPDj2J006xSsrK/wB6jbld25fQA4lshgEsAOMQYAJj4eNJxWbyBTeXzFxGIgAhcwPQTx4aVpwHA4rWIelvn7iOI4jh/i3MH+U5u1hxAHZuE+1K6/Y+W9Vx2urempmxV7RT3tr8jDrcEiZjnHHyrtmSxNw9+6AzWc5QsttogkuCGQEctYI9njhqJSnaW5vjVaoqCWzvfoWmHuF7+IFwowu2kbKuRw1xsvaDLGRhrOgMnqNYYynOnGLhprv5FuHVKc0paFLjLAGbSBBMLrBGnlr56GpRTaTTudipXpU8ySsraNc/Qk7HxItL6VGzXRlKkz2eOeR4Eeyqq1OFSMqdRWvscWhnnV1dm+b1Hjt30t1PSyGJys8DLJPP2jWlSo8KzhshVMHUk5NO7X3/AMNRux/XEyDltuZGo4R867F7pMxU13iRg7ebG4EfctO5662o+NRLX4kaXFtbQszkDXjxqiShdtmuLm0kiDj9pkWybatwEEqYjSSAdTprUZSeW6ROEY57SZRWdqLGpLHme18tKhCtCKs2XSw05O8Tn4fw9grUccetYvL068AKpnqzVQ8I6McBOnH+YqNi6w9axy6EjWYosBYJiU5ASYB8qi0NIssAM40AmJ+tQZNRCxGzWIQwTLafx/nlSuTyGX2vbAvOI56+Ma++tdG+RHIxCXEdiKqDoKsKLIP0Y6CgLIIKKBnQty2a3gfSpB/TMbqxLFBAMdCBr7a852io1MVw59NPU6FC8aWZddTUX8eECs05XaAdBlGUtJ7oUnzrlQoObcVul/NjU5pWvzGMXtTKGDJIFs3D2gZQNl0jjpBFTp4bNa0udtudiLqW5eZ65jshZFB0W4waQT+jCNBmYkN4jpTjQckpSfRfG6+Q3Pket7WIKrlmfQak/wB9PGBGkedN4W93f/b/AMfqR4n8fMj7YuDEWr9kqNLTOpBntI7ge9B7SKsw8Xh6kKt+aT9Gl9SNTvxcfI5adR5V7A5R0wb+4eB2L34V/wBVeXfY2I6r4/0dL2un5gnfvD/cvfhX/VS/BcR1Xx/oftdPzEO/WH+5d/Cv+qj8FxHVffuD2uHmA2/OH+7d/Cv+ql+CYjqvi/oHtcPMaffnD/du/hH+ql+C4jqviP2uHmYvfXbaYq5ba2GAVSDmAGpM6QT0rr9m4SeGjJTtq+RlxFRVGrGXuPFdGV7aFUY3ZcbK20EslFBY5yzDSCpXlpxBE8elcqvhHKopydtPmdvAuE4uElt0LvdfFIpvOFsWrehhmaWZFJBDmTJadB0PnrxL4tJN7/e5jr0lRlKMdfMh38a1rEF3XL6dRfXMSxIuEx2ukTxE9mOBq3CVY01qSoRllva/lzI2IwAxF4i2pQuxIGWA3CdVJGbWfOqMTiEpuUdvvkEJun37XjLlsRkmyxS5ZUEN2c+bNlP2tOQgmfKradOnKHEzX8iNatU4meCcbo6BsyzasrcNvIxFovoW4+sVYHhOhjvihzlJ2baW30MUYtS1D2Wk7U7reEPkS4HwNakT/UT9u4QXbTIGAacynjqDOvdxHnWWeW1jfTck7lJi2xAQjLlHFmLSAABOQRzj31S3PXfb3F8VBtXKbPYbUtJ5/Z9oNUp1FumXWpPoZYP+qvv+tdQ8+M3zMaAeE/Oq57mmhsyM1w1EuJmztnXr0+jRmA4kcB5nn3VFyS3Jxi3sWX/C2V0RpUzrPGotqxNJ3OibJ2aqKoHIeZnrVZZsOXy5dbarlWdTMGB0qeVWI31OebdsOmIui4IbOx8QTKkd0RWqFsqscasmpu5CAqRUHQB6mBpdyttpZY2r2lp2DBpICPGWWj7JEA9IHfXJ7Twk6i4lPxJWt1X1Rrw1VReWWx027YVspIBg5l7jBEjyJ9teWjOUb25nSaTIn/C0zgwMq2ygSOzGYN8uFXe0zytc27391iORXuPDDWySciEyZMCZIAM+Iiq3UqJJXduQ8qHFwyfcX7PIfZ9X2culJ1J9ft7hlRX7yYq3h8PcaFDMrImgBZmB+Zk+FacFTnXrRjuk036IrqyUINnJlNe1OOGKAPUDFNAwGoAj3qTGQbhpDK7ENQXwRN3fSbhH6pPsINUYjwmzDNptpl5grQdipTKR7DWZxymuLuLibSFgIzFehhoBnSo95LQ1qvC6co3kjbJds2LDH0tq9bVc1m2qhbidnXPqddNeHCuIqdSpWWjTv3nyZkrVIPS2+yMnte9+cX7d0Z1cEKHBlVUf1ZAHA8ZkwZ869DgqSjB67cuf/DJio16CWdadfP1NBhrDN6d7jHPmtoQNFOcheHThWmCzd9sxqTnLMyVsrHpbxWNu3WyW0SymYzAzSSNOegq0F4mXqFeIURyIcSQfGqlSS2Rr4l92K65tMrcP1Tx408thXVt0VzbGQeqpUdBZX2knie+ouGun7FkZaa2+JyhWHT31Yc0kbOwgv3FtermkZtTHZJGnlSauWU5ZWVmNwjWnNtxBUkdx5SOoqo1p3OgblFWw3otM3a46zPOOf+1UN941x8OhLbZIKjPIdTAM+sBEEVEkWuGvERSBlg90GDzqaIswO+W1vS3fR5V/REjONS0gSJ6TWqnGyucnF1FKWW2xQirTKEtIQpWmAJFIDQ7u72XcNCH9Ja+4T2lH6jcvA6eFc3GdmU6/eWkuvX1NNHEyho9UdB2Zt6ziVm08mNUOjr4r07xpXmcThKuHdpr38jo06kZ+FlziLIUqoAEIs6RJIzEnqdanjNJRh0ivqOPNmb25vZZw8qp9Lc+4p0B/XbgPDjVuF7MrV9XpHq/4RVVxEYabs51tXalzEPnutJ5AaKo6KK9Rh8NTw8csF9Wc2pUlUd2RhWgrCpgepDEJpgNu1AyNcNIZGu0DRW4ikXwLLdZwLwnnI90/Ks+I6G/DLuN+Zvtl+jYvlXMY0Igx1DdKoStuX3uDh9hKWzmPmNZ086knpYbSvcptvegTM6yTqhAMZtdZmrKdB1JZVoRVaNJ8Rq/Ih7NxkAZQFzKC0cTx0npBFeowXZ1CnFXV20m7nJx3aFavpsk9EjWbFYmzJMlsRb/wBW+ArhySWiCltcs90QGXGuQDOJKaiQciqBx8alBXdhN2TZavjSGCxIM69KU5RjVjT6jhmdNz6CveB4qp8hVzooqVdghk+4vspKkS4xxZWXoef2h/prMBY7u3FGJtaH1uvUEdKCUdy/3swiNYZyO2lyA3OGYSD1GtRauXZnEo927zI4APE+ys1RWNtGd1obW8rABySflVTL0+QVnErQhljYZDxIippkJHO940RcTcCNmWZnjBI1E9xrZC+XU4uIS4jsQQamUCg0AHQAjUAAxpATNgWC+KsKpILXbayCQYLDNBHdNVV0nTldX0Lad86saXfTeu/dxF+0rZba3bidnRmVWKjMZ4acorNDA0uJxpK7fXZFlSvJ91bGTArcZghQAYoAWaAPE0DAY0DGbjUAR2agYLYV2XMFbLOXNByz0nmaHoW0qUqnhQuG3euXSAHtyeCyc58AQAfI0jTwZRXeL/AB+6TbPwpxFwhnJAXSAkkDh11NE6d9WShVsnFFLsS4DeVnJgntMCRyP2kM+VRlFKI6c5ZjpewsKLyMVJW0oYelOgmDETxM1TSp5tXsaZzfhjqzlm1HuAslwFSNYIII1E8evGtWCjer7mU4m6g7lrs9QPW0ICAeQivWYeSVWUXyjH+Ti1l/ji1zb/AINdsYfobHfcuP7EdfpXlJbm6l4Sx3Qf+gF/7zEXm/8A2Ff8tXYdXmU13amM3nl9GjWDqZEA8ByPDWuJXyPFNOWl9+aOvSzrDpqOtthdp4lggycSYnoK6des5UYyjszJgsPDjSU9196D+Bun0a5uMazxrZhO9RizBjbRryS6nJhHf7vrWIuJWyLgF+0df6xOnUUDW5tMQFcOrqzJ6VMyr6xEIdIpRL8uZ2Bw+wpLNZyXLfFPR+so/WXiDM9fGqK8JPVGmnaGj0LXANKlWHcQazrzL2+aIG2MILaOyk6KzDyBNWRSuJydiNhth/nSobWJdC6Bwr+qQR9lhEgcOZrZGEeSOfUVR/qZU7b3UxOGUu6Brc/1iHMo/a5r7IqdjHKDRTpSIhUCFBoGeY0ACxpAaX8nloHHI50FlLt49IRDx8JnyqjEPuWXNouoLv36FAzliWPEkk+J1NX7FN76irQIIUAeoGemkB6aYwGNAxi4aQwLNk3HW2vrOyovixAHxpoVjsGzdiAMbSOUW0iIoEwZGZmImCSTJkGpNd43RajTSBxuxLtkG7aW0WEZmCj0hXmogBVJgdqD4U9tQc82jY3tfa/51lCB7QSD20zKW00Yco0g99Z69W/dRdRpZdWV+M3bwwdcQ1sdplFxUOW2dSWeAPb4eNRpyzd2RKcLO8R7buOu3CbdtLKWlEW7bXAgjQqygMM3w1q5pt67ckWwlThGybu93/BTbbwwuqoxWHYaQt232jEaQZ1HcWNThN05Z1uKynHJe66P+PuxC2huzftp6Vkc2okPlKkftrxXiNa7uCxMa06k5aNpW9yZysZR4UIwi72bv7yzwzZbNo/dw91/MlSPnXBZZDwllspfR7Owi9UzdfWl/P1q00IvLNroZq8knBPmytYE9ogybnDnHCa8zOjUhO0078z0EK0JQTg1awF1n0Ck9Rw8Y4cR/Pf2YUcQqcIwvaS+7mGFfCOUp1LXi7efuJC+kj11HXs8/bW6lgalOCiqjOZV7Qozm3w7+85np1Ps/jWMvHdnrN22FzE50gAakyO+hIaO3bF2AttHuOvpHbtERMDKBCjmdONWwhZFjd2VFvAW7rtxs3hLAqTFxQfWRoOaI1DAkd3JZUaM8oLqvMkizfjQ2sUo5mRcEfrLOviV8KTp33VyWan5xfyIt4owK3bN9AwhsoF0Ac9VmOfE1S6MfNE7NrutMrtoYc2Tau217AUL6JdMlsf1REyQdG7R+1MyNKtlpqOmou8Ptv7+Rs9h7QTE2zbeHDqRqIDrEMGHJhMEd4PMVNO6Mtak4uzOPbwbMOFxN2ydQrdkn7SHVD4wRPeDUXoc9qzsQJpCPUAKxoAGkM0u6pyYfH3uEWFsr432ynXwArPVd6kI+rLqekJMoa0FAqmgApoA9NACUhnqAAagYxdNA0TN1s357h8oJIuZjHRQSTTW5OCuzr+B2laW8yM6K5CEKzAEiI0B46yKlfU05W1oXQxAyM3LWpXK7HMn28oxlwMNC+jjqAMykcDHyNY60H4jbRkn3DW7OxYLA6ESD3eyqoTyyTLJxurGjOAtNqUXy089OddHQwXZDTZli3cD8IMxOhPKesd80WRJTdi3TLcVgVBBEMDqrAiCCOYqaZW0cw3ssC1+conZW3ZCLzyhi8DyAWqpbj2iRdn7/WUtW7bWXARFTQq3qqF5x0oUrEM0XuP298cG3rFx+1ZUx+GaaqTW0iTVGSs4okWdu4Bv7W0PFblvw41YsTWX6it4bDP9JIGLwZ1F6x/3R58WqftdUj7FhzlOzsA164tu3qx7tAOZJ5Csli1K51vc7cu3hYuPFy8Qe19lQfuj58atjFIZsl8qmIrtrbJFztpKupzjL62YaZknSSNCDodOEAhWLYTto/v+jG7UwxIe6nYvIf0no5UOrRluqJkDqORBFQkuaNdKX6JbP7t7+Q7snHviLRRnZrlvNMQbj2yvroW4sp1idRSTzRsOpTUJ5rb/ACfT3lHsXFXbN5rFwm6pPYJk5g4DADN9i4oyxyaDoVqmm3F5GaK0Yzipx0LfY104e+bfIsL1kjUMIPZ/eT3qKujo7FNRKcFL3P79fkM/lew6l8NfX7aMpPULlZP/ADepSOPVjZnPwagVi5qAEmkAoNAGkCNa2WQwKnEYpWE87du1MjuzMtZ13q3oi+UXGlZ82UArQZw1oAKkB6gD1AxDQMBqAI140EiVu5cdcUjIxUqGM+wQRzBnhUKk3GN0aMNFSlZm4XblprzC9azAhZ6A+B0I8aIVFPVo18KS8LJVtrHoXbD3ntNBITNlUkCYgykeQq3S2hByntNXMZa2e1wlc+RwdTPFmBJ1GnAz+9Sk7qyIxi495o2O7LgIFkEjSeMxzrnTWWTRtTukzT2dv5G9E1u4dBlZRmVp4AxquuknTvrdQneKMlSlq2mWlmySva1Jmeesjh0rRYouO2LhQMdYCknlw1/k00hM5jvZiJt4ljxZ7a/+Df5jVV9RT8Jz8x30ik9A60hHiveKBhrZHNgPpTsO5q/yYYUG5eMgwEE66SWJ4juHspxRdE6uphZGv0GlWgSVMgEUxB2n11FAFHvFs9kYXbfrScoPAs3rW2/VuQPBo+8aTLqcrqz+1/RitrWfRMmIw8ojwUgmUYesp8DpFVSVndG2lPMnGfv03XIc23ikbC/nAUDVhHH0V3XMoI4I4JYDkZ5GibWXMSopxqZHzt8Hz9Rh8eL9hbqNF21FwjmJaHnp2wHH/VjlUVJSjdFkqTpVHB7P5/exe7w4H862YWUS1om7bA+6BmKj/wCNj5gVdujkYmFmcmD1UZLHs1A7BLQBsN0NhW7ltr1xc8EhUmFMDn118qqnJ7I2YajFrNIn72WfSYS0xkNbDNlXVP0jKIPgir7D1qmi+8y3FU80c3QxArWcwMUgFoAWaAPGgASaBguaBkW6aBltuhh5uO/IAL5nU/Ks+IeyN2Djux2/imW7cIWVJj5H5inS0ib1FMK5cS6seqTqekmTr1592vhVl0xum0h6w1tTlMyDGbmfHrrp4GOlRptWuWVabTsuS/YtN2cQBmC8BcYeE6x76z1l3ihJrQ0+MxNxVDWyBDAtIBMa6ie+PKinVcE7EJU1O1y02ftp4GYK3lB930q2GLlzRXLDrkVW+284y2bNslXe6udetvhx6En3V2uz8lVTk1sn8TBiYyg0jJ723P0B19bEN/hDL/lFc5DqbGMK949/0pFR7L4e2gA0tcyNB7+gosADAkyQaAN1+TizltXG5Ncgfuj+JqS2NETobEhPBiPI61YtgJODeVFSQmPJc1g+2gRIvW0dSragiDQCbTujGbSwYRnt3D+jukBm+5caQl4DgA8ZW4Qwn7QqLV9Ga4Teko7r7t9DJXUKenwtzQXJTUGFcE+jceceRNUtbxZsTTUakeXnv1RmthYtkdhwDo6MOvZJjxkCs1NuMjq1oqpT18mdf3HcNhYImOXXsKI90VvhsebxStM5TtbdHFYYqrWzcBAhrQa4s8wdJB8RUHFow2sXmx/ycYi8oLOtpvtIyksq8jodT3e+jISyMtL+4lizdto7vczLcJPqDS25EAd6g8aU1ZaGilQjKLb5WLnC4Nbdr0dsQsGBNZG3zNsIJKyM9vPiEXDFAQWZgvrMWhTxg9wjzqVNd4pxUrU7dTFrWg5YYNABTQIUigATSGCaBjT0hkS8aaGbPduxkwmbm0v7eHuisdR5ps6dCOWCGsLs26UFxYdW16gEngemvwrTCLyolxI3s9D35spOUoQekcZ0A8dB7DSnsaqL7y6c/dqFiLK/aQg8Tp5cD1HWNRUrJKwnKUnfr/0j7Mdbd51BkMA3mNCdfKs9eOzIXbepsNn4rQA1nGSsKApYclOnhEj40JagYkt+c7QBnsq4I8Lfa95B9tdvC11RoyjbVnHrPiVvQHeszasCR2jcfUgesZ5/tGs6HUMybJ6T4QfhRYrEFszEGlYD11uQ4D39TTACaQG9/J5dmyyzMXD71U/WpIvjsdGsicy9dfpVqEyLZTMGTgwOh5g0rDuS8BilYQfXGjDvHSmncTRJBqQELb2CFy2SVJgEMAe0yH1gv6wgMP1lWosnTlZ26mC3htF7a3Dq6H0VxhweADauDuZCD1qua5m6jKza9/p1BwOyrX6PEhRJQMRxGa2YuADhLDJ+NqShHSROVWdpQv8Af/P2NFuG2TPaPBS48Sjkj3OPZU6e1jLitbSNYoAB66+VTMlhtLkEkRIEnpwGh99IkZjefbFpcTbLXESEfQkwS1tlGoEAa8T0quepdTkowafkc6x29t927B9GvKNTHeT9KoVJcyMsTL9OhAvYl7hzOxY9TViVtjJObk7sECmViikAYoAWmAJpDBNAxp6BkZUzuq/eIH191KTsrkqcc0kjeX7gTDtyhT8K561Z2bWRJ3bw7myt3D3ADlXPaY9mcoJ/Z89NZroQ2Mk2r95ejJ1rHtevKLdlFuIxJkwlxgCMiHUEiSfKoueaSRojR4dOTb3+KXVr5FhfvjhiMIy/rKJXT9mfhV1+plUP9ZfwZrb+GwnZuWrmVlJlW4kNxkcfdVVRJotjxE+8Hsu7mEVhcbGlMZ3j2ubVsoD2307wOBPyq2jTu7sz4mrkjZbspt0TF13+5advhWw5tNd4Te6A1pJjJZUcP56UlsSqblB6MfeX3j4imQD9GQNCJPRhoPbQAPb/AFvjQAJc9PcPpQBq/wAm97tXV/6bfEH4Cmi+B1Oy3aB6gVaAOMXK4YcDx7jQxIrMEhV3PPMfjS2JFtaxJ5CncViZbtE6t7OVMVzE7SwUtft8A1slQROtls0R1Fq4gHcvdUGrpo1wna0vvoVe7t/9G6mAbbi6vgexc9gKt+7UYO6L6itJPlt9+upbbEf0eLUaw4K+BUBde9k9C3nUk9Sqqr035ff1HNrb/wCFsyqsbzDQi3BA/fOnsmm5IwuSRldu/lAuXUyWAbIPrtILkfdB6d/GoORFz6GMvXSxJJJJ4kmSfEmoiEtikDJiDSmVsOgQVACg0AFNACBZoGCwoAj3aQDuwrObEL3An5fOqq7tE1YWN53LffPFFba2V9a6Qvlz+Q86ooRvK/Q215WjbqXdvBoQsgaKFnhoOXhWhxTK4zlHZmlwmAU2SkAAQVI0IPIgjnNWZE42IKrKM8yepJw+LxNvSVvL+to34hx8xSSmttSblRn4lb0+gGNe3dUi7hCe8BW9+hp5nziChH9M/jdfUy+1LC2/R/myXFJMMhVgqjqOvhWWvZaxTub8HQ4janJW9UUmI3cxV1y75ZPNjlPhEaVfRTUFc5eOinXkobLRDwwL4RXBU3WuoUi3qF1HEniTPAdKm2UU4WeoxtTZt7Fub1tMqnshXOVxl0MjhxnnQKUW2Vx3exC6m0T4FTPsNBHKyJe2deHrW3H7poFZkVkI4gj3UAJnPU+2mI0X5O7kYhh1tz7GH1pouidcXgp7vnVoyU65lI7qkRKrBXVLsHkDNAPI6CZpEi+RFA0oIhcdKYGb3osm1cS9qQpVz3hZW4p8bbk//FUXuaKTzRy/ev8AdjJFBYxuVpyMzIeHaS52Z98+VVbSNV81K/P+V/RcYXDF3A1zWyWZuhRijknkWBeP+ktTsVTkkr9fv6fM45bMgEnU8agc8eRSevspDsPphHPBHP7p+lAE3D7HvHhaufhP0oE7k+3u/iD/AGTecD4mghlZITdbEn7AHiy/WgeRki3uhiOYQeLfQUBkY8m5t7m1sebH5UBkZIt7kv8AauqPAE/OgOGOpuUPtXT5L/GgeTzJK7nWubXD7B8qLjyIC5ujZ+7cP7xoHlRBw+yrdq+cikaAGST8ay13qkbcLGybMzvU8Xhd0JRhlE/dM8OUkVZSSUSNVtyN5s1rbIjL2rdxQ9tvip6EEEHvFX2RXdmhw9vLbOUctQTx1qSWmgr66juGhhmSSOY+0PEULyBslW1DDsmeo5+ypIQ7hbABkj3VJITkY7eDHN6e9aKLlnjBkggN86w4is4ycbGqjQTSncor2CXSNNZ0/nwrFnZrstiJdwnQmnnYZURLt64pEO41+8akqkuonTi+QQ2vfH9oT4gH4ipqrIg6MOgR3hu8GFtvFfoakqzIPDxAO2154eyT4fwqXGfQg8MupM3X2clm+CHLEqVgrHMH5VpTMqjY6fa1RfOr1sR5khG4VICDgrEm4k8GJHeD1p8hXJlvDXE9UgjoeHl0qA7oew+NE5WEH2/CncGhdsYMXbTAidCekiCGHdKlh50McHZmFxexXxXowpHpEItXGJIGgm3c7wU1jjNVyjc2Qqqne+2/1RuLeBAtunNwQ7cCTly5vnFW2MTlc5tisMLbsjZZUwYFZ3oSSuHau2x6zx+6dfYKjmiSUJMkJtbDrxc/hP0qLqwJcGo+Q+u8OHHD0h8o+NR48B+zVD3/ADRZ5JcPmo+dJ4mI/ZZ9Qf8AmpOVknxb6VH2ldCXsj6gvvaRwsJ5sT8qXtXkSWD8xt967p4W7Q8ifnUXin0JLBx5sA7xYg8Mg8FHzNQeJmS9kpkd9tYok/pI8Ao+VReIn1JLDU+hCvYzFN/bP+KPhUePPqS4NNciNesXiJa658XY/OlxJPmPJFcjQ7Lw+RJPSrSCOcbYsdtz94sfaSacJ6imtB7dTeY4Y+juS1gtmIHrWydCydQRxHOOvHcYdjtmymV7CsrSrgFGg6gxEg6irYoi2MvhWRs1s5TzHI0srWqHdPRk7C3he0jJdGunA+YqSdyLViytYd51A9tTIGA3gvq+JuspkSBPDVQFPvBrkYv81nUw/wCWivY6+RrMXDVwUwId9QTrQBAvWOlNMCFdGtSQhg1ID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830" name="AutoShape 6" descr="data:image/jpeg;base64,/9j/4AAQSkZJRgABAQAAAQABAAD/2wCEAAkGBxQTEhUUExQUFBUXFRUWFhUYFxcVFBUYGBcWFxcYFBcYHCggGRolHBgUITEhJSksLi4uFx8zODMsNygtLisBCgoKDg0OGxAQGywkHyQsLCwsLCwsLCwsLCwsLCwsLCwsLCwsLCwsLCwsLCwsLCwsLCwsLCwsLCwsLCwsLCwsLP/AABEIALcBFAMBEQACEQEDEQH/xAAbAAABBQEBAAAAAAAAAAAAAAACAQMEBQYHAP/EAEoQAAIBAgMFBAcDCAgGAQUAAAECEQADBBIhBQYxQVEiYXGBEzKRobHB0UJSkgcUI2JyguHwJDNDU6LC0vEVFnOTsuKDRFRjo7P/xAAaAQACAwEBAAAAAAAAAAAAAAAAAQIDBAUG/8QAOREAAgECBAMFBgYDAAEFAAAAAAECAxEEEiExE0FRBSIyYXEUgZGh0fAVM0KxweEjUvGiJDRDU2L/2gAMAwEAAhEDEQA/ALbFYTOO/lVNeiqscrLoTyu5UYrAXF5SOdcergJw139DbTrwb10Hd2ni4yHQ5dAdDx51owbUanroGL70U0aQCusc8axl/wBGpJ+nvrPia3CjdbsklfUqbG0yxOQySZiOHd7q5HGrRbe1zRwXluXOzsSLiZhPGJiJrq4SrKpDvbozytfQcxOinwrRO+V2EtzJPhHa4x+zJ+PvrjqqlFFVSEJU2lF5ru75WCW31FRm+hmilzNLsjAKoDgnUcOVbMHQ0VVvU3JKKtEsVUDhXQSsB5bI6eXKqHhaWbNlHnZG2sP0TR0j26fOiuv8bSJ0n302c8xFr2/z8hWNM7rSaGrgECOY/maXqT0todG3TtMuFtBuME+RJI490Vswvg97OFimnVdiwxZAWSJXmOs6Ce7hUsRKUYZo8imGrsUybUwx7MMAY7UHy7+lZ41abVpQtfc1PDVd7li+BS4i5CI5MNZBong6dSmowdrGZ3i2pIO9YS2hI7Mjj4VOVGnRg3FW0sRT6mTuqCZHCefH21zrtaMwOzd1sWtg3L1s2RCgDQ8PLTrVtGUprhK3U6GFq2lmktjLYpRaZlzEsBGgEcYYNPKD8KlZvdczvaTSaWj/AGF2Vg3u51UdqARPcwnvB1EHuNTd21ZXI1ZqnZyehosdjHsWrec5roEEzPP3wCB5mlVjdxjs19pGOlTjUnLL4WHs3eUMQt0ZTwDDh5jlWiOIkvFqiNXAtK8AtrYbO5kHQEjhBiI/nvrDWqyVdvra3oZqcVdER8OFgNzA49TP8KjVbeqDEONxLtvQZSQwk6azGomqKa3ctghDut8wduW2IVjE9k6eY+YrZ3ssXPmtPTzNWDks7QmB2s6+tLjpzFTp1JU3pt0La2FjLw6M0Npwyhhzj310aVRVI5kcqcHGVmRNqGLZ8h7SBTqPuP0IEXC4IMsknieEVioYaM4ZmxXsO+kA5it5IQ4tBEuonhJA76BXCFi2WVxEjUEEcPpVEsPCUlLmTVSSViWtXESu29s9rtshD2oMCSAe4x1GlY8TQlNqa5cvp5kk9LGcwN1EJUZlJPaVuKkciDrzNcqrxNmXOvJ6M0m7uHKqzSSrGVHIeHxrp4GnKMcz5lLZblQa3CuNNg1Ij38/541VKhBwcLaMeZlXidkNIjUTB8K5s8JUp7akHBNqxe2UgAdBFdWEMkVFciTdw4qYggKAPPbBBB4HiO6lYaZQbR3bDSU/j59eP+9Y54drWHwNtHGOOkjPYPYjviBbcHKDLmDGUd/Inh7apUXLRf8ADXUxKUG0dGRdNK6SSSsjjN3BxFvMrAcwaUo5otDTsznN7ClGgjT4axXLe9nuehoyjOGZGi3OxXae3rqMw+7pofA6itGGlaVupi7Rp6KRpcQgKmRP8K2SSaszlrcy2Js8Ty+vxrzuez9SqpTbbY5sq0fSKCSuunPUax3VbRUZ1Yq9gpKUdzQ/mVuSciyeJga13OHG97F3Ela1w1tASQACeMCKailshOTe7MTvIs3RmnLqDHUE8PaprDU/MkdjA/lu25UZCeWp/wBqSVjcnZanQTgwyoH4hRPfAq72aNWEc26+7HnJS7zsVuJwiDQ69qfA6ka8ulc6rGFObSl/Xr1HZSWoWHwDMT2zl4CAJ4kxPThVlGjKutdEEpNaXA2xbOYc+yfav+59lacZHLGL6aFuGl3ipyiTI/3rPo0bu+noTtg3IZk5cRxn6Vow87Tt1/gz4yN4qRJ20eyB1dB/imtlb8tnPDwidgdknjrMcz31DDXVNaEDmX/NVwR2EMjXj1I691W2K+IwLeCbFs2JDi0yZUgCdOZUzoSCRRaxOMrhm62z2NlIuAw8sCsTpAAOg0o3IynZ2Hk3wf8Au1/EwpWFxB9N9G/u/wDGfpQHFD/5vUmWsknrmBPvFJwi9w4pLt78AfZuDzFOw+Kh9N+U/wDyexTTsHFQ+m+9vq/4R8jRqPiofXfa194/g/jT1DiokJvjaP2181ajUOLEft722T/aJ/iFGo+JHqSE3ntfft/i/hRqPOupITeG0ftJ+MUDzIfXbVs8x+JT86AzDtvaaGYnXpHLhwPjS0vclqPrtBO/2UxXC/PU6+40Bci3Ldi4c0jUcRwPfVU6MJu7RZGrKOzGLGy7aXFuW7gBHEciDoQaqeHaacX8S54uU4uM9S5FwdR7a1GUYxGEV45AdOfOs9fDRrJJ8h3PYfCKkxz90dKVDCwo3sDlckTWkQlAEDH7LS7qeJ49/wBD3iqatBT1Tsy6lWlTehTYPYJS+siUGvmIjx61QoSvkkvfysa54vNTfU0V9oUnxrXJ5YtnPWrMvaLekckwCdCRyA5jxmuLCMJ011NULXbZb7MY9oD1R7Qe+teDlJTcVta/vKZWewW1LBZdB2lOYeI5efCt1WGeDiRg7O5Q3bciVmOXUdx6GZ9lcdXjK0tzr06ikiRsFZct3R7a14eP+RFGNdopDm2z2ra9X+AJ+VbK/gZzORNsjsrqvAcTrUqDXDWpDU4gSNNDw6jqe6pFBqt1I9BeidCOJn7PhQWU9iHvwP6SP+mv/k9IjU3KACgrFAoAWKBXFAoAUCgAgKBBAUwCAoAIUBccsLLL+0PjUZ+FgjbfmtrNl9GsyBGUSJ5xXHp8V27z1LoU3NpdSXi9n4W7bcWhaV/VRsoUkngQPGujNNp2kb1g5U5KaV7a/Aq9hbBuB8uIQAAkRnGbQcgDI6z3VXCNRNWRtx1XjU1w4ve+qLbFbAtQ7WrrCDCrmOug0kGZkn2VZKVSzaZx+BNpySK7HYZrVpmD3gwEgMzCB3HnHzquniJzklsUyl0KS1tm+vC6/tn41uIZ5dSUN48R9/3D6UWHxJDi7zX+qnxUU7IfFkPLvXeHJD5H5GiyHxWP298LnNF8iw+dFhqsyQm+jc7Z8nPzFFg4xITfUc0f2qflRlJcYkpvpb55x+6p+dGUfGQ9b3wsn7RHih+RosPiofG89k6F116hhx8qMo1VRHuY6wSCt5F5asPnGtc6p2dH9DsWcZPcsMLjrQHZKEniQy6+w1qo0FSjbn1E5pj5xy9DVwXKHEb04QdppC+kKF8p0cBZEDWIZdYjUVGUIy8SJKTWxZ2MZZWYMTqZBqFOnCDbjzHKcpbsgbQvq122QZCliT+6wHxFKvdwsiL2J64+2ABK6AfCrIWUUiOph23UwkT+dkDvyc6hxqb0uQ4RPwWyLVnDXms3vTKQTOkAgHSR41O6Y4xsZ7fofp1PW2P/ACegrqbmeFBUFQAtACigQQoAUUxBAUALQAQoEOWuI8R8aUtmNGyOFBOufMILaAALpGvHnz7qwwTt5nWwuGkop3ad9vL/AIBftZGMAAzlCk5iJA7akaVe2dF93Ufw2JJVg9vO2kMQZbWQJ46gEeVG+pXmbkrX0LbC2fSNpcXMFB7IgwTMEngQTx51CrpHQpxbyU8ttH93A3jcixcBgysa8RqP58qrovvo5Cs4uyMABXRKBwLQIULTGLloAXLQB7LTALLQAhWgZ7LQB7LQAF60GEH+fCgadtUDbtkCCZ76Bt3YRdhwJ9posF2aHbOBtiy820lLOcGBo7CM3j2BrUDU9ImLt464NfSXOg7R4+3l9KRRmYH/ABG7/e3PxH60h5mJ/wAUvf3r/iNAZma/C7Me4iursVLADMijSZLRPLX61ndCDd8psslo2Ttk2YwOIHfd5ZYOQAgjlqDV8VZWK2rGe35X9JaPW2fc38aZTU3M2tBSFQAsUAKKBC0AKKACFAghTAWkIcw/rr+0vxFRn4X6DRsr9rNohMzqdTPDTv4CuTTrTUryNlPGVYyzN3CzkHLMORlGW2BmYtOUn2a9/dW+E1JaHYo14zinfXmD6O96SQHgaKCdRlOsHnGvtpTnkepVUrSp1O94Xpy+Y4dr5C4TP2lOUnXKSRxMeNVVHmle+iMGMrZ52VrL5kveRwbJPW3mjXSY/hUcPdVV0Mqk1FpPR/MxINdMoHAaYgqYBTQAVMBRQMWgBKAPRTGLFAEcE+lI5ZAQPMg/KlzJ27o8RTIAZZpDRpt5TFvE89LaR/P7VV8zVLwnP7rjgBoO/wB9BQNmOh9v8KAGmjv9tA0X+A2lesJlW5oTwYZtBpxPqjTlWeVVxdkdqjhFUhml1L3c/EvdwuLzsWbUEnj/AFUD4CroyclqZK9NQdkVm+4n0B/Ub/L9aZiqbmYFBUFQB6gQooAWgBQaBBBqACBpgLNAifgsFIW4z2kTPHbuKjEKVLFQx1gEVmq4iMW4WbduSvuXQoykro6KmzdVyqQvGZXXoZBn/euNLF0L+L9y14afQcxmycwiDAOgECCeJmrfaqO8ZIcadSDUorVB4LYQtGQXYwRqQYk1bKtCS8afvRKo601aVyhxGxLwkhW1kgcOfPXSrYqMv1L4ojLC25jGPwTnDG4wYOqlCp4kFhHjxrTTSi1qihwkuRlxWtO5UOg0xBimMIUCDBpjFoAUUAeigBYpjEigD0UACRQAeDSbiDq6j3ikyUdy43tvRZvnQzdVf8KfxqHM0VPCYL0g+6P8X1pFJ4uOnxoAaZh099IZt33YctJIAzQANezqSTMdqeXjVXBTd2zrxxuSKSWyL/Y+yks27qpPaGv4WFW2sjFKbluZPe/VMMeqNp5W6CioZekUmx3X3Xs4nDi47XA2Zl7JAGh00KmuJju0qtCtkilayNlHDxnC7LRtwbHK5e9qf6ayrtut/qvmWexw6sH/AJAtf3132L9Kl+N1f9V8xexx6sYG41okgX3BHVR9a6lPFVZ4Z17Lm7a8jJOMY1eHqK35PhyxB/7f/tXOXbj5w+f9Gn2JdQT+T4//AHA/7f8A71L8dX+nz/oXsX/6IG2t0mw9prpuhgpUZchBOZgvGT1rThe1VXqqmo2v5ldXCunHNczgFdYyHS9wMOrYQFlU/pHiQDHqjSfCvK9sSaxOj5I6uE/LLzBYvOAdBAlhqImYju0/mK59Wlkdvgb6lPI7fAdsYjMpMQQWBHQg/SD51GUMrsRnDK7DSY71dOJuDj9wx051N0d/d8yTo769PmKNpDLmK/2YuRPXl40+A72vzsPgO9r87Ep3UnIeLKe7TQET11qtRdsy5FWV2bOV7wYY2sQ9oubgQKqsfWyZQVDHmQCBPdXsez6nEoKdrXvf1OPifzGQlatpnDBpgFmpgKHoAUXaYDoagAhTARnAgczw9k/KouSTsSSdri1IR6gATQBK2Ks4i1+2p9mvypMlDcd3wceg1MZsQ3fwzj/LVZoqbGLgdfdQUnjHUe+kA0w7x7/pQSO3Lgh1amXkbDYpGuXbKls9sLmBECHBIK9aQzBb1sPQ4Yk8E+Kp9Ki3Yi4ZjLrfB61FzBYfqzYbrb1W8Pa9E6ORnZswjnHLyrjY/ATr1OJF8jVStCOU2OE27ZvKfQurPyRuyZ8DrXHnhKlN/wCRadTRBxb1HhtL1THZNt3PUFAJWPP3VHgbq+t0viXcDdc7pfEG5fAIYoMzW2cH9kAwfI8alHPlcFJ2vZohwIylfo7EjD4zMG09UKdDxzLIEHh0qqdLLbzHKnZok4a6HVWHAgGq5xcZOLITi4yaZS7+H+g3fG1//RK39k/+6j7/ANmZcV+U/d+5y0NXrzlGk2Fvc+GtC0LaOJLSSQdfCuZi+zI4ipxHJo00sS6cctixTfsCP6Mo0jS4RpMx6vCazPsVv/5H8P7L/wAQk918w138WZ/NtSZJFziYj7vhUX2LK1uJ8v7H+IO1rBpvxa0/o7aZo7fDN63LnSfY1T/7F8OmxL8RfT7Q4N88PEGzdAyBNGU9kcBxpPsive6mt77cyX4lre3O/vJa764YkMUvAgyDC9IjRuEVV+D4hJpOOvqCx8bNWMrvBifTYm5cVXhiCAVIaAqjUeVdvBQ4NCMJNXXn5mCteU3JJ2IIVvun2GtWePUqyvoGEb7rew0Z49UGV9BCG+6fYaM8eqDKxq7cI608y6isRvzmncQ/ax1NMCWuNXryniOHDXzIFRnVjF2LoUJyjntoQrFzMwuEsyGQMuX0iGCywDoRI17prmynJyzc0dTEYmkocCitHvpuWF/e70ltwlhFkKCdJiCeyoHImc3eK21MS7ZYqxZh8HTqRbmnpbRB7AurfbIzFGy6GJBfkp6eNQhi4xX+R7czBjsNGnVy0VpppzQ7etlWKsIYcR0rRCvTn4XcxuLWjJu7aziU7sx9imrGOG57bWEa8cLaU5TcuXGzRMalgSOfGqmrpmm6U1cvNlbCt2beS+tm68k5igPlqJqpSyaNmqqo1WnGNh9tkYU//S2vHKB8KOK3sirgR5kS7sHBzrh09p+tS4j6BwInNxtbEf397/uP9akZbsn7A2m6Xbl1mdybeXViZOYZZJPLX31GUrItp3loVWNe7db9IZyABRyCj/aq3I0JJA2MPpw/geVRuMfSweQ/hRcB/D4ck6AgjgetRbGand7bbIyreGZRKgn1lzHXx865uLwSnFyp6P8AexbGpLZs2Iu2IjPb9Ur640U8QNdK4bjWvs+uxPi67h2jZGoZOX2weAgDjwpSVV7p/AHVvzHsObaiFZYkmMwOpMmNetRkpy1afwCU82rZS7+uDgbkEHtWuBH94tbuyYtYqN11/ZmXFP8AxP3fuc/2Fsa5inyW4AEFnPqqO/qe6vSYrF08NDNP3Lqc+lSlUdkb/B7i4ZQM+e43Mlio8gsfOvP1O2MRJ92yXob44Smt9Rva25FhrZ9DNpwNDmZlJ6MCTA7x76lh+2K0Zriar5inhINd3RkTY24QBLYhg4+yqEgHrmMA90CtWM7XlGypK3myulhF+st7+5eEYaIyHqrtP+IkVz4drYqL1d/VFzwtN8jFby7uvhWBnPbYwrxBB+6w6x7a7+Bx8cSrWtJcvoYa1B0/QpjwNdAoOof8De3fuYn0pIKEqkag5IiendXjfab0+Dbnv7z0dTEf+nyJaosvTNIE/bYcojLI1jr9Kz5Vb76mPNK/v/gV7rS8HRRPDj2J006xSsrK/wB6jbld25fQA4lshgEsAOMQYAJj4eNJxWbyBTeXzFxGIgAhcwPQTx4aVpwHA4rWIelvn7iOI4jh/i3MH+U5u1hxAHZuE+1K6/Y+W9Vx2urempmxV7RT3tr8jDrcEiZjnHHyrtmSxNw9+6AzWc5QsttogkuCGQEctYI9njhqJSnaW5vjVaoqCWzvfoWmHuF7+IFwowu2kbKuRw1xsvaDLGRhrOgMnqNYYynOnGLhprv5FuHVKc0paFLjLAGbSBBMLrBGnlr56GpRTaTTudipXpU8ySsraNc/Qk7HxItL6VGzXRlKkz2eOeR4Eeyqq1OFSMqdRWvscWhnnV1dm+b1Hjt30t1PSyGJys8DLJPP2jWlSo8KzhshVMHUk5NO7X3/AMNRux/XEyDltuZGo4R867F7pMxU13iRg7ebG4EfctO5662o+NRLX4kaXFtbQszkDXjxqiShdtmuLm0kiDj9pkWybatwEEqYjSSAdTprUZSeW6ROEY57SZRWdqLGpLHme18tKhCtCKs2XSw05O8Tn4fw9grUccetYvL068AKpnqzVQ8I6McBOnH+YqNi6w9axy6EjWYosBYJiU5ASYB8qi0NIssAM40AmJ+tQZNRCxGzWIQwTLafx/nlSuTyGX2vbAvOI56+Ma++tdG+RHIxCXEdiKqDoKsKLIP0Y6CgLIIKKBnQty2a3gfSpB/TMbqxLFBAMdCBr7a852io1MVw59NPU6FC8aWZddTUX8eECs05XaAdBlGUtJ7oUnzrlQoObcVul/NjU5pWvzGMXtTKGDJIFs3D2gZQNl0jjpBFTp4bNa0udtudiLqW5eZ65jshZFB0W4waQT+jCNBmYkN4jpTjQckpSfRfG6+Q3Pket7WIKrlmfQak/wB9PGBGkedN4W93f/b/AMfqR4n8fMj7YuDEWr9kqNLTOpBntI7ge9B7SKsw8Xh6kKt+aT9Gl9SNTvxcfI5adR5V7A5R0wb+4eB2L34V/wBVeXfY2I6r4/0dL2un5gnfvD/cvfhX/VS/BcR1Xx/oftdPzEO/WH+5d/Cv+qj8FxHVffuD2uHmA2/OH+7d/Cv+ql+CYjqvi/oHtcPMaffnD/du/hH+ql+C4jqviP2uHmYvfXbaYq5ba2GAVSDmAGpM6QT0rr9m4SeGjJTtq+RlxFRVGrGXuPFdGV7aFUY3ZcbK20EslFBY5yzDSCpXlpxBE8elcqvhHKopydtPmdvAuE4uElt0LvdfFIpvOFsWrehhmaWZFJBDmTJadB0PnrxL4tJN7/e5jr0lRlKMdfMh38a1rEF3XL6dRfXMSxIuEx2ukTxE9mOBq3CVY01qSoRllva/lzI2IwAxF4i2pQuxIGWA3CdVJGbWfOqMTiEpuUdvvkEJun37XjLlsRkmyxS5ZUEN2c+bNlP2tOQgmfKradOnKHEzX8iNatU4meCcbo6BsyzasrcNvIxFovoW4+sVYHhOhjvihzlJ2baW30MUYtS1D2Wk7U7reEPkS4HwNakT/UT9u4QXbTIGAacynjqDOvdxHnWWeW1jfTck7lJi2xAQjLlHFmLSAABOQRzj31S3PXfb3F8VBtXKbPYbUtJ5/Z9oNUp1FumXWpPoZYP+qvv+tdQ8+M3zMaAeE/Oq57mmhsyM1w1EuJmztnXr0+jRmA4kcB5nn3VFyS3Jxi3sWX/C2V0RpUzrPGotqxNJ3OibJ2aqKoHIeZnrVZZsOXy5dbarlWdTMGB0qeVWI31OebdsOmIui4IbOx8QTKkd0RWqFsqscasmpu5CAqRUHQB6mBpdyttpZY2r2lp2DBpICPGWWj7JEA9IHfXJ7Twk6i4lPxJWt1X1Rrw1VReWWx027YVspIBg5l7jBEjyJ9teWjOUb25nSaTIn/C0zgwMq2ygSOzGYN8uFXe0zytc27391iORXuPDDWySciEyZMCZIAM+Iiq3UqJJXduQ8qHFwyfcX7PIfZ9X2culJ1J9ft7hlRX7yYq3h8PcaFDMrImgBZmB+Zk+FacFTnXrRjuk036IrqyUINnJlNe1OOGKAPUDFNAwGoAj3qTGQbhpDK7ENQXwRN3fSbhH6pPsINUYjwmzDNptpl5grQdipTKR7DWZxymuLuLibSFgIzFehhoBnSo95LQ1qvC6co3kjbJds2LDH0tq9bVc1m2qhbidnXPqddNeHCuIqdSpWWjTv3nyZkrVIPS2+yMnte9+cX7d0Z1cEKHBlVUf1ZAHA8ZkwZ869DgqSjB67cuf/DJio16CWdadfP1NBhrDN6d7jHPmtoQNFOcheHThWmCzd9sxqTnLMyVsrHpbxWNu3WyW0SymYzAzSSNOegq0F4mXqFeIURyIcSQfGqlSS2Rr4l92K65tMrcP1Tx408thXVt0VzbGQeqpUdBZX2knie+ouGun7FkZaa2+JyhWHT31Yc0kbOwgv3FtermkZtTHZJGnlSauWU5ZWVmNwjWnNtxBUkdx5SOoqo1p3OgblFWw3otM3a46zPOOf+1UN941x8OhLbZIKjPIdTAM+sBEEVEkWuGvERSBlg90GDzqaIswO+W1vS3fR5V/REjONS0gSJ6TWqnGyucnF1FKWW2xQirTKEtIQpWmAJFIDQ7u72XcNCH9Ja+4T2lH6jcvA6eFc3GdmU6/eWkuvX1NNHEyho9UdB2Zt6ziVm08mNUOjr4r07xpXmcThKuHdpr38jo06kZ+FlziLIUqoAEIs6RJIzEnqdanjNJRh0ivqOPNmb25vZZw8qp9Lc+4p0B/XbgPDjVuF7MrV9XpHq/4RVVxEYabs51tXalzEPnutJ5AaKo6KK9Rh8NTw8csF9Wc2pUlUd2RhWgrCpgepDEJpgNu1AyNcNIZGu0DRW4ikXwLLdZwLwnnI90/Ks+I6G/DLuN+Zvtl+jYvlXMY0Igx1DdKoStuX3uDh9hKWzmPmNZ086knpYbSvcptvegTM6yTqhAMZtdZmrKdB1JZVoRVaNJ8Rq/Ih7NxkAZQFzKC0cTx0npBFeowXZ1CnFXV20m7nJx3aFavpsk9EjWbFYmzJMlsRb/wBW+ArhySWiCltcs90QGXGuQDOJKaiQciqBx8alBXdhN2TZavjSGCxIM69KU5RjVjT6jhmdNz6CveB4qp8hVzooqVdghk+4vspKkS4xxZWXoef2h/prMBY7u3FGJtaH1uvUEdKCUdy/3swiNYZyO2lyA3OGYSD1GtRauXZnEo927zI4APE+ys1RWNtGd1obW8rABySflVTL0+QVnErQhljYZDxIippkJHO940RcTcCNmWZnjBI1E9xrZC+XU4uIS4jsQQamUCg0AHQAjUAAxpATNgWC+KsKpILXbayCQYLDNBHdNVV0nTldX0Lad86saXfTeu/dxF+0rZba3bidnRmVWKjMZ4acorNDA0uJxpK7fXZFlSvJ91bGTArcZghQAYoAWaAPE0DAY0DGbjUAR2agYLYV2XMFbLOXNByz0nmaHoW0qUqnhQuG3euXSAHtyeCyc58AQAfI0jTwZRXeL/AB+6TbPwpxFwhnJAXSAkkDh11NE6d9WShVsnFFLsS4DeVnJgntMCRyP2kM+VRlFKI6c5ZjpewsKLyMVJW0oYelOgmDETxM1TSp5tXsaZzfhjqzlm1HuAslwFSNYIII1E8evGtWCjer7mU4m6g7lrs9QPW0ICAeQivWYeSVWUXyjH+Ti1l/ji1zb/AINdsYfobHfcuP7EdfpXlJbm6l4Sx3Qf+gF/7zEXm/8A2Ff8tXYdXmU13amM3nl9GjWDqZEA8ByPDWuJXyPFNOWl9+aOvSzrDpqOtthdp4lggycSYnoK6des5UYyjszJgsPDjSU9196D+Bun0a5uMazxrZhO9RizBjbRryS6nJhHf7vrWIuJWyLgF+0df6xOnUUDW5tMQFcOrqzJ6VMyr6xEIdIpRL8uZ2Bw+wpLNZyXLfFPR+so/WXiDM9fGqK8JPVGmnaGj0LXANKlWHcQazrzL2+aIG2MILaOyk6KzDyBNWRSuJydiNhth/nSobWJdC6Bwr+qQR9lhEgcOZrZGEeSOfUVR/qZU7b3UxOGUu6Brc/1iHMo/a5r7IqdjHKDRTpSIhUCFBoGeY0ACxpAaX8nloHHI50FlLt49IRDx8JnyqjEPuWXNouoLv36FAzliWPEkk+J1NX7FN76irQIIUAeoGemkB6aYwGNAxi4aQwLNk3HW2vrOyovixAHxpoVjsGzdiAMbSOUW0iIoEwZGZmImCSTJkGpNd43RajTSBxuxLtkG7aW0WEZmCj0hXmogBVJgdqD4U9tQc82jY3tfa/51lCB7QSD20zKW00Yco0g99Z69W/dRdRpZdWV+M3bwwdcQ1sdplFxUOW2dSWeAPb4eNRpyzd2RKcLO8R7buOu3CbdtLKWlEW7bXAgjQqygMM3w1q5pt67ckWwlThGybu93/BTbbwwuqoxWHYaQt232jEaQZ1HcWNThN05Z1uKynHJe66P+PuxC2huzftp6Vkc2okPlKkftrxXiNa7uCxMa06k5aNpW9yZysZR4UIwi72bv7yzwzZbNo/dw91/MlSPnXBZZDwllspfR7Owi9UzdfWl/P1q00IvLNroZq8knBPmytYE9ogybnDnHCa8zOjUhO0078z0EK0JQTg1awF1n0Ck9Rw8Y4cR/Pf2YUcQqcIwvaS+7mGFfCOUp1LXi7efuJC+kj11HXs8/bW6lgalOCiqjOZV7Qozm3w7+85np1Ps/jWMvHdnrN22FzE50gAakyO+hIaO3bF2AttHuOvpHbtERMDKBCjmdONWwhZFjd2VFvAW7rtxs3hLAqTFxQfWRoOaI1DAkd3JZUaM8oLqvMkizfjQ2sUo5mRcEfrLOviV8KTp33VyWan5xfyIt4owK3bN9AwhsoF0Ac9VmOfE1S6MfNE7NrutMrtoYc2Tau217AUL6JdMlsf1REyQdG7R+1MyNKtlpqOmou8Ptv7+Rs9h7QTE2zbeHDqRqIDrEMGHJhMEd4PMVNO6Mtak4uzOPbwbMOFxN2ydQrdkn7SHVD4wRPeDUXoc9qzsQJpCPUAKxoAGkM0u6pyYfH3uEWFsr432ynXwArPVd6kI+rLqekJMoa0FAqmgApoA9NACUhnqAAagYxdNA0TN1s357h8oJIuZjHRQSTTW5OCuzr+B2laW8yM6K5CEKzAEiI0B46yKlfU05W1oXQxAyM3LWpXK7HMn28oxlwMNC+jjqAMykcDHyNY60H4jbRkn3DW7OxYLA6ESD3eyqoTyyTLJxurGjOAtNqUXy089OddHQwXZDTZli3cD8IMxOhPKesd80WRJTdi3TLcVgVBBEMDqrAiCCOYqaZW0cw3ssC1+conZW3ZCLzyhi8DyAWqpbj2iRdn7/WUtW7bWXARFTQq3qqF5x0oUrEM0XuP298cG3rFx+1ZUx+GaaqTW0iTVGSs4okWdu4Bv7W0PFblvw41YsTWX6it4bDP9JIGLwZ1F6x/3R58WqftdUj7FhzlOzsA164tu3qx7tAOZJ5Csli1K51vc7cu3hYuPFy8Qe19lQfuj58atjFIZsl8qmIrtrbJFztpKupzjL62YaZknSSNCDodOEAhWLYTto/v+jG7UwxIe6nYvIf0no5UOrRluqJkDqORBFQkuaNdKX6JbP7t7+Q7snHviLRRnZrlvNMQbj2yvroW4sp1idRSTzRsOpTUJ5rb/ACfT3lHsXFXbN5rFwm6pPYJk5g4DADN9i4oyxyaDoVqmm3F5GaK0Yzipx0LfY104e+bfIsL1kjUMIPZ/eT3qKujo7FNRKcFL3P79fkM/lew6l8NfX7aMpPULlZP/ADepSOPVjZnPwagVi5qAEmkAoNAGkCNa2WQwKnEYpWE87du1MjuzMtZ13q3oi+UXGlZ82UArQZw1oAKkB6gD1AxDQMBqAI140EiVu5cdcUjIxUqGM+wQRzBnhUKk3GN0aMNFSlZm4XblprzC9azAhZ6A+B0I8aIVFPVo18KS8LJVtrHoXbD3ntNBITNlUkCYgykeQq3S2hByntNXMZa2e1wlc+RwdTPFmBJ1GnAz+9Sk7qyIxi495o2O7LgIFkEjSeMxzrnTWWTRtTukzT2dv5G9E1u4dBlZRmVp4AxquuknTvrdQneKMlSlq2mWlmySva1Jmeesjh0rRYouO2LhQMdYCknlw1/k00hM5jvZiJt4ljxZ7a/+Df5jVV9RT8Jz8x30ik9A60hHiveKBhrZHNgPpTsO5q/yYYUG5eMgwEE66SWJ4juHspxRdE6uphZGv0GlWgSVMgEUxB2n11FAFHvFs9kYXbfrScoPAs3rW2/VuQPBo+8aTLqcrqz+1/RitrWfRMmIw8ojwUgmUYesp8DpFVSVndG2lPMnGfv03XIc23ikbC/nAUDVhHH0V3XMoI4I4JYDkZ5GibWXMSopxqZHzt8Hz9Rh8eL9hbqNF21FwjmJaHnp2wHH/VjlUVJSjdFkqTpVHB7P5/exe7w4H862YWUS1om7bA+6BmKj/wCNj5gVdujkYmFmcmD1UZLHs1A7BLQBsN0NhW7ltr1xc8EhUmFMDn118qqnJ7I2YajFrNIn72WfSYS0xkNbDNlXVP0jKIPgir7D1qmi+8y3FU80c3QxArWcwMUgFoAWaAPGgASaBguaBkW6aBltuhh5uO/IAL5nU/Ks+IeyN2Djux2/imW7cIWVJj5H5inS0ib1FMK5cS6seqTqekmTr1592vhVl0xum0h6w1tTlMyDGbmfHrrp4GOlRptWuWVabTsuS/YtN2cQBmC8BcYeE6x76z1l3ihJrQ0+MxNxVDWyBDAtIBMa6ie+PKinVcE7EJU1O1y02ftp4GYK3lB930q2GLlzRXLDrkVW+284y2bNslXe6udetvhx6En3V2uz8lVTk1sn8TBiYyg0jJ723P0B19bEN/hDL/lFc5DqbGMK949/0pFR7L4e2gA0tcyNB7+gosADAkyQaAN1+TizltXG5Ncgfuj+JqS2NETobEhPBiPI61YtgJODeVFSQmPJc1g+2gRIvW0dSragiDQCbTujGbSwYRnt3D+jukBm+5caQl4DgA8ZW4Qwn7QqLV9Ga4Teko7r7t9DJXUKenwtzQXJTUGFcE+jceceRNUtbxZsTTUakeXnv1RmthYtkdhwDo6MOvZJjxkCs1NuMjq1oqpT18mdf3HcNhYImOXXsKI90VvhsebxStM5TtbdHFYYqrWzcBAhrQa4s8wdJB8RUHFow2sXmx/ycYi8oLOtpvtIyksq8jodT3e+jISyMtL+4lizdto7vczLcJPqDS25EAd6g8aU1ZaGilQjKLb5WLnC4Nbdr0dsQsGBNZG3zNsIJKyM9vPiEXDFAQWZgvrMWhTxg9wjzqVNd4pxUrU7dTFrWg5YYNABTQIUigATSGCaBjT0hkS8aaGbPduxkwmbm0v7eHuisdR5ps6dCOWCGsLs26UFxYdW16gEngemvwrTCLyolxI3s9D35spOUoQekcZ0A8dB7DSnsaqL7y6c/dqFiLK/aQg8Tp5cD1HWNRUrJKwnKUnfr/0j7Mdbd51BkMA3mNCdfKs9eOzIXbepsNn4rQA1nGSsKApYclOnhEj40JagYkt+c7QBnsq4I8Lfa95B9tdvC11RoyjbVnHrPiVvQHeszasCR2jcfUgesZ5/tGs6HUMybJ6T4QfhRYrEFszEGlYD11uQ4D39TTACaQG9/J5dmyyzMXD71U/WpIvjsdGsicy9dfpVqEyLZTMGTgwOh5g0rDuS8BilYQfXGjDvHSmncTRJBqQELb2CFy2SVJgEMAe0yH1gv6wgMP1lWosnTlZ26mC3htF7a3Dq6H0VxhweADauDuZCD1qua5m6jKza9/p1BwOyrX6PEhRJQMRxGa2YuADhLDJ+NqShHSROVWdpQv8Af/P2NFuG2TPaPBS48Sjkj3OPZU6e1jLitbSNYoAB66+VTMlhtLkEkRIEnpwGh99IkZjefbFpcTbLXESEfQkwS1tlGoEAa8T0quepdTkowafkc6x29t927B9GvKNTHeT9KoVJcyMsTL9OhAvYl7hzOxY9TViVtjJObk7sECmViikAYoAWmAJpDBNAxp6BkZUzuq/eIH191KTsrkqcc0kjeX7gTDtyhT8K561Z2bWRJ3bw7myt3D3ADlXPaY9mcoJ/Z89NZroQ2Mk2r95ejJ1rHtevKLdlFuIxJkwlxgCMiHUEiSfKoueaSRojR4dOTb3+KXVr5FhfvjhiMIy/rKJXT9mfhV1+plUP9ZfwZrb+GwnZuWrmVlJlW4kNxkcfdVVRJotjxE+8Hsu7mEVhcbGlMZ3j2ubVsoD2307wOBPyq2jTu7sz4mrkjZbspt0TF13+5advhWw5tNd4Te6A1pJjJZUcP56UlsSqblB6MfeX3j4imQD9GQNCJPRhoPbQAPb/AFvjQAJc9PcPpQBq/wAm97tXV/6bfEH4Cmi+B1Oy3aB6gVaAOMXK4YcDx7jQxIrMEhV3PPMfjS2JFtaxJ5CncViZbtE6t7OVMVzE7SwUtft8A1slQROtls0R1Fq4gHcvdUGrpo1wna0vvoVe7t/9G6mAbbi6vgexc9gKt+7UYO6L6itJPlt9+upbbEf0eLUaw4K+BUBde9k9C3nUk9Sqqr035ff1HNrb/wCFsyqsbzDQi3BA/fOnsmm5IwuSRldu/lAuXUyWAbIPrtILkfdB6d/GoORFz6GMvXSxJJJJ4kmSfEmoiEtikDJiDSmVsOgQVACg0AFNACBZoGCwoAj3aQDuwrObEL3An5fOqq7tE1YWN53LffPFFba2V9a6Qvlz+Q86ooRvK/Q215WjbqXdvBoQsgaKFnhoOXhWhxTK4zlHZmlwmAU2SkAAQVI0IPIgjnNWZE42IKrKM8yepJw+LxNvSVvL+to34hx8xSSmttSblRn4lb0+gGNe3dUi7hCe8BW9+hp5nziChH9M/jdfUy+1LC2/R/myXFJMMhVgqjqOvhWWvZaxTub8HQ4janJW9UUmI3cxV1y75ZPNjlPhEaVfRTUFc5eOinXkobLRDwwL4RXBU3WuoUi3qF1HEniTPAdKm2UU4WeoxtTZt7Fub1tMqnshXOVxl0MjhxnnQKUW2Vx3exC6m0T4FTPsNBHKyJe2deHrW3H7poFZkVkI4gj3UAJnPU+2mI0X5O7kYhh1tz7GH1pouidcXgp7vnVoyU65lI7qkRKrBXVLsHkDNAPI6CZpEi+RFA0oIhcdKYGb3osm1cS9qQpVz3hZW4p8bbk//FUXuaKTzRy/ev8AdjJFBYxuVpyMzIeHaS52Z98+VVbSNV81K/P+V/RcYXDF3A1zWyWZuhRijknkWBeP+ktTsVTkkr9fv6fM45bMgEnU8agc8eRSevspDsPphHPBHP7p+lAE3D7HvHhaufhP0oE7k+3u/iD/AGTecD4mghlZITdbEn7AHiy/WgeRki3uhiOYQeLfQUBkY8m5t7m1sebH5UBkZIt7kv8AauqPAE/OgOGOpuUPtXT5L/GgeTzJK7nWubXD7B8qLjyIC5ujZ+7cP7xoHlRBw+yrdq+cikaAGST8ay13qkbcLGybMzvU8Xhd0JRhlE/dM8OUkVZSSUSNVtyN5s1rbIjL2rdxQ9tvip6EEEHvFX2RXdmhw9vLbOUctQTx1qSWmgr66juGhhmSSOY+0PEULyBslW1DDsmeo5+ypIQ7hbABkj3VJITkY7eDHN6e9aKLlnjBkggN86w4is4ycbGqjQTSncor2CXSNNZ0/nwrFnZrstiJdwnQmnnYZURLt64pEO41+8akqkuonTi+QQ2vfH9oT4gH4ipqrIg6MOgR3hu8GFtvFfoakqzIPDxAO2154eyT4fwqXGfQg8MupM3X2clm+CHLEqVgrHMH5VpTMqjY6fa1RfOr1sR5khG4VICDgrEm4k8GJHeD1p8hXJlvDXE9UgjoeHl0qA7oew+NE5WEH2/CncGhdsYMXbTAidCekiCGHdKlh50McHZmFxexXxXowpHpEItXGJIGgm3c7wU1jjNVyjc2Qqqne+2/1RuLeBAtunNwQ7cCTly5vnFW2MTlc5tisMLbsjZZUwYFZ3oSSuHau2x6zx+6dfYKjmiSUJMkJtbDrxc/hP0qLqwJcGo+Q+u8OHHD0h8o+NR48B+zVD3/ADRZ5JcPmo+dJ4mI/ZZ9Qf8AmpOVknxb6VH2ldCXsj6gvvaRwsJ5sT8qXtXkSWD8xt967p4W7Q8ifnUXin0JLBx5sA7xYg8Mg8FHzNQeJmS9kpkd9tYok/pI8Ao+VReIn1JLDU+hCvYzFN/bP+KPhUePPqS4NNciNesXiJa658XY/OlxJPmPJFcjQ7Lw+RJPSrSCOcbYsdtz94sfaSacJ6imtB7dTeY4Y+juS1gtmIHrWydCydQRxHOOvHcYdjtmymV7CsrSrgFGg6gxEg6irYoi2MvhWRs1s5TzHI0srWqHdPRk7C3he0jJdGunA+YqSdyLViytYd51A9tTIGA3gvq+JuspkSBPDVQFPvBrkYv81nUw/wCWivY6+RrMXDVwUwId9QTrQBAvWOlNMCFdGtSQhg1ID//Z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5" name="Picture 2" descr="D:\Новая папка фотки з фотіка4)\DSCN050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00826" y="285728"/>
            <a:ext cx="2286016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14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5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257925" cy="5572125"/>
          </a:xfrm>
        </p:spPr>
        <p:txBody>
          <a:bodyPr/>
          <a:lstStyle/>
          <a:p>
            <a:pPr>
              <a:defRPr/>
            </a:pPr>
            <a:r>
              <a:rPr lang="ru-RU" sz="2400" dirty="0" err="1" smtClean="0"/>
              <a:t>Двоцифрове</a:t>
            </a:r>
            <a:r>
              <a:rPr lang="ru-RU" sz="2400" dirty="0" smtClean="0"/>
              <a:t> число в </a:t>
            </a:r>
            <a:r>
              <a:rPr lang="ru-RU" sz="2400" dirty="0" err="1" smtClean="0"/>
              <a:t>сумі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числом, </a:t>
            </a:r>
            <a:r>
              <a:rPr lang="ru-RU" sz="2400" dirty="0" err="1" smtClean="0"/>
              <a:t>записаним</a:t>
            </a:r>
            <a:r>
              <a:rPr lang="ru-RU" sz="2400" dirty="0" smtClean="0"/>
              <a:t> </a:t>
            </a:r>
            <a:r>
              <a:rPr lang="ru-RU" sz="2400" dirty="0" err="1" smtClean="0"/>
              <a:t>тими</a:t>
            </a:r>
            <a:r>
              <a:rPr lang="ru-RU" sz="2400" dirty="0" smtClean="0"/>
              <a:t> самими цифрами, </a:t>
            </a:r>
            <a:r>
              <a:rPr lang="ru-RU" sz="2400" dirty="0" err="1" smtClean="0"/>
              <a:t>але</a:t>
            </a:r>
            <a:r>
              <a:rPr lang="ru-RU" sz="2400" dirty="0" smtClean="0"/>
              <a:t> в </a:t>
            </a:r>
            <a:r>
              <a:rPr lang="ru-RU" sz="2400" dirty="0" err="1" smtClean="0"/>
              <a:t>зворотному</a:t>
            </a:r>
            <a:r>
              <a:rPr lang="ru-RU" sz="2400" dirty="0" smtClean="0"/>
              <a:t> порядку, </a:t>
            </a:r>
            <a:r>
              <a:rPr lang="ru-RU" sz="2400" dirty="0" err="1" smtClean="0"/>
              <a:t>дає</a:t>
            </a:r>
            <a:r>
              <a:rPr lang="ru-RU" sz="2400" dirty="0" smtClean="0"/>
              <a:t> квадрат натурального числа. </a:t>
            </a:r>
            <a:r>
              <a:rPr lang="ru-RU" sz="2400" dirty="0" err="1" smtClean="0"/>
              <a:t>Знайдіть</a:t>
            </a:r>
            <a:r>
              <a:rPr lang="ru-RU" sz="2400" dirty="0" smtClean="0"/>
              <a:t> </a:t>
            </a:r>
            <a:r>
              <a:rPr lang="ru-RU" sz="2400" dirty="0" err="1" smtClean="0"/>
              <a:t>всі</a:t>
            </a:r>
            <a:r>
              <a:rPr lang="ru-RU" sz="2400" dirty="0" smtClean="0"/>
              <a:t> </a:t>
            </a:r>
            <a:r>
              <a:rPr lang="ru-RU" sz="2400" dirty="0" err="1" smtClean="0"/>
              <a:t>такі</a:t>
            </a:r>
            <a:r>
              <a:rPr lang="ru-RU" sz="2400" dirty="0" smtClean="0"/>
              <a:t> </a:t>
            </a:r>
            <a:r>
              <a:rPr lang="ru-RU" sz="2400" dirty="0" err="1" smtClean="0"/>
              <a:t>двоцифрові</a:t>
            </a:r>
            <a:r>
              <a:rPr lang="ru-RU" sz="2400" dirty="0" smtClean="0"/>
              <a:t> числа. </a:t>
            </a:r>
          </a:p>
          <a:p>
            <a:pPr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5862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3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4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5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6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7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8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69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0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1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2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3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4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5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6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7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8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79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80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81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82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5846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5855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5860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61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5856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57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58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9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849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714348" y="4643446"/>
            <a:ext cx="5759450" cy="1187438"/>
          </a:xfrm>
          <a:prstGeom prst="wedgeRectCallout">
            <a:avLst>
              <a:gd name="adj1" fmla="val -42185"/>
              <a:gd name="adj2" fmla="val 62972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29, 38, 47, 56, 65, 74, 83, 92. 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133600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3" name="Picture 2" descr="D:\Новая папка фотки з фотіка4)\DSCN050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20" y="0"/>
            <a:ext cx="1428760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6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545263" cy="5572125"/>
          </a:xfrm>
        </p:spPr>
        <p:txBody>
          <a:bodyPr/>
          <a:lstStyle/>
          <a:p>
            <a:pPr>
              <a:defRPr/>
            </a:pPr>
            <a:r>
              <a:rPr lang="uk-UA" sz="2800" b="1" dirty="0" smtClean="0"/>
              <a:t>1. Одне яйце варять протягом 4 хв. Тоді воно вважається звареним. За скільки хвилин можна зварити 5 яєць?</a:t>
            </a:r>
          </a:p>
          <a:p>
            <a:pPr>
              <a:defRPr/>
            </a:pPr>
            <a:endParaRPr lang="ru-RU" sz="2800" dirty="0"/>
          </a:p>
          <a:p>
            <a:pPr>
              <a:defRPr/>
            </a:pPr>
            <a:endParaRPr lang="ru-RU" sz="28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6884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5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6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7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8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9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0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1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2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3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4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5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6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7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8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9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0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1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2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3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4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6870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6877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6882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6883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6878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9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0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881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3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786563" y="1773238"/>
            <a:ext cx="2106612" cy="935037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428596" y="3071810"/>
            <a:ext cx="6221413" cy="2714644"/>
          </a:xfrm>
          <a:prstGeom prst="wedgeRectCallout">
            <a:avLst>
              <a:gd name="adj1" fmla="val -34255"/>
              <a:gd name="adj2" fmla="val 52352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457200" indent="-457200" algn="just"/>
            <a:r>
              <a:rPr lang="uk-UA" sz="2400" b="1" dirty="0" smtClean="0">
                <a:solidFill>
                  <a:schemeClr val="bg1"/>
                </a:solidFill>
              </a:rPr>
              <a:t> За 4 хвилини. </a:t>
            </a:r>
            <a:endParaRPr lang="uk-UA" sz="2400" b="1" dirty="0">
              <a:solidFill>
                <a:schemeClr val="bg1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 descr="D:\Новая папка фотки з фотіка4)\DSCN051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0"/>
            <a:ext cx="2143140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0825" y="260350"/>
            <a:ext cx="8186738" cy="579438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7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08"/>
            <a:ext cx="6948488" cy="5572125"/>
          </a:xfrm>
        </p:spPr>
        <p:txBody>
          <a:bodyPr/>
          <a:lstStyle/>
          <a:p>
            <a:pPr marL="342900" lvl="1" indent="-342900">
              <a:buClr>
                <a:schemeClr val="hlink"/>
              </a:buClr>
              <a:defRPr/>
            </a:pPr>
            <a:r>
              <a:rPr lang="ru-RU" sz="2400" b="1" dirty="0" smtClean="0"/>
              <a:t> </a:t>
            </a:r>
            <a:r>
              <a:rPr lang="ru-RU" sz="2000" dirty="0" smtClean="0"/>
              <a:t>На </a:t>
            </a:r>
            <a:r>
              <a:rPr lang="ru-RU" sz="2000" dirty="0" err="1" smtClean="0"/>
              <a:t>високому</a:t>
            </a:r>
            <a:r>
              <a:rPr lang="ru-RU" sz="2000" dirty="0" smtClean="0"/>
              <a:t> банановому </a:t>
            </a:r>
            <a:r>
              <a:rPr lang="ru-RU" sz="2000" dirty="0" err="1" smtClean="0"/>
              <a:t>дереві</a:t>
            </a:r>
            <a:r>
              <a:rPr lang="ru-RU" sz="2000" dirty="0" smtClean="0"/>
              <a:t> </a:t>
            </a:r>
            <a:r>
              <a:rPr lang="ru-RU" sz="2000" dirty="0" err="1" smtClean="0"/>
              <a:t>сидить</a:t>
            </a:r>
            <a:r>
              <a:rPr lang="ru-RU" sz="2000" dirty="0" smtClean="0"/>
              <a:t> </a:t>
            </a:r>
            <a:r>
              <a:rPr lang="ru-RU" sz="2000" dirty="0" err="1" smtClean="0"/>
              <a:t>мавпочка</a:t>
            </a:r>
            <a:r>
              <a:rPr lang="ru-RU" sz="2000" dirty="0" smtClean="0"/>
              <a:t> </a:t>
            </a:r>
            <a:r>
              <a:rPr lang="ru-RU" sz="2000" dirty="0" err="1" smtClean="0"/>
              <a:t>Чі-Чі</a:t>
            </a:r>
            <a:r>
              <a:rPr lang="ru-RU" sz="2000" dirty="0" smtClean="0"/>
              <a:t> </a:t>
            </a:r>
            <a:r>
              <a:rPr lang="ru-RU" sz="2000" dirty="0" err="1" smtClean="0"/>
              <a:t>рахує</a:t>
            </a:r>
            <a:r>
              <a:rPr lang="ru-RU" sz="2000" dirty="0" smtClean="0"/>
              <a:t> </a:t>
            </a:r>
            <a:r>
              <a:rPr lang="ru-RU" sz="2000" dirty="0" err="1" smtClean="0"/>
              <a:t>банани</a:t>
            </a:r>
            <a:r>
              <a:rPr lang="ru-RU" sz="2000" dirty="0" smtClean="0"/>
              <a:t>, </a:t>
            </a:r>
            <a:r>
              <a:rPr lang="ru-RU" sz="2000" dirty="0" err="1" smtClean="0"/>
              <a:t>але</a:t>
            </a:r>
            <a:r>
              <a:rPr lang="ru-RU" sz="2000" dirty="0" smtClean="0"/>
              <a:t>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їй</a:t>
            </a:r>
            <a:r>
              <a:rPr lang="ru-RU" sz="2000" dirty="0" smtClean="0"/>
              <a:t> </a:t>
            </a:r>
            <a:r>
              <a:rPr lang="ru-RU" sz="2000" dirty="0" err="1" smtClean="0"/>
              <a:t>ніяк</a:t>
            </a:r>
            <a:r>
              <a:rPr lang="ru-RU" sz="2000" dirty="0" smtClean="0"/>
              <a:t> не </a:t>
            </a:r>
            <a:r>
              <a:rPr lang="ru-RU" sz="2000" dirty="0" err="1" smtClean="0"/>
              <a:t>вдається</a:t>
            </a:r>
            <a:r>
              <a:rPr lang="ru-RU" sz="2000" dirty="0" smtClean="0"/>
              <a:t>. Коли вона </a:t>
            </a:r>
            <a:r>
              <a:rPr lang="ru-RU" sz="2000" dirty="0" err="1" smtClean="0"/>
              <a:t>починає</a:t>
            </a:r>
            <a:r>
              <a:rPr lang="ru-RU" sz="2000" dirty="0" smtClean="0"/>
              <a:t> </a:t>
            </a:r>
            <a:r>
              <a:rPr lang="ru-RU" sz="2000" dirty="0" err="1" smtClean="0"/>
              <a:t>рахувати</a:t>
            </a:r>
            <a:r>
              <a:rPr lang="ru-RU" sz="2000" dirty="0" smtClean="0"/>
              <a:t> </a:t>
            </a:r>
            <a:r>
              <a:rPr lang="ru-RU" sz="2000" dirty="0" err="1" smtClean="0"/>
              <a:t>трійками</a:t>
            </a:r>
            <a:r>
              <a:rPr lang="ru-RU" sz="2000" dirty="0" smtClean="0"/>
              <a:t>, то два банана </a:t>
            </a:r>
            <a:r>
              <a:rPr lang="ru-RU" sz="2000" dirty="0" err="1" smtClean="0"/>
              <a:t>залишається</a:t>
            </a:r>
            <a:r>
              <a:rPr lang="ru-RU" sz="2000" dirty="0" smtClean="0"/>
              <a:t> не </a:t>
            </a:r>
            <a:r>
              <a:rPr lang="ru-RU" sz="2000" dirty="0" err="1" smtClean="0"/>
              <a:t>порахованими</a:t>
            </a:r>
            <a:r>
              <a:rPr lang="ru-RU" sz="2000" dirty="0" smtClean="0"/>
              <a:t>, а коли </a:t>
            </a:r>
            <a:r>
              <a:rPr lang="ru-RU" sz="2000" dirty="0" err="1" smtClean="0"/>
              <a:t>п'ятірками</a:t>
            </a:r>
            <a:r>
              <a:rPr lang="ru-RU" sz="2000" dirty="0" smtClean="0"/>
              <a:t>, то </a:t>
            </a:r>
            <a:r>
              <a:rPr lang="ru-RU" sz="2000" dirty="0" err="1" smtClean="0"/>
              <a:t>залишається</a:t>
            </a:r>
            <a:r>
              <a:rPr lang="ru-RU" sz="2000" dirty="0" smtClean="0"/>
              <a:t> 4 </a:t>
            </a:r>
            <a:r>
              <a:rPr lang="ru-RU" sz="2000" dirty="0" err="1" smtClean="0"/>
              <a:t>банани</a:t>
            </a:r>
            <a:r>
              <a:rPr lang="ru-RU" sz="2000" dirty="0" smtClean="0"/>
              <a:t> </a:t>
            </a:r>
            <a:r>
              <a:rPr lang="ru-RU" sz="2000" dirty="0" err="1" smtClean="0"/>
              <a:t>зайвими</a:t>
            </a:r>
            <a:r>
              <a:rPr lang="ru-RU" sz="2000" dirty="0" smtClean="0"/>
              <a:t>. Яка </a:t>
            </a:r>
            <a:r>
              <a:rPr lang="ru-RU" sz="2000" dirty="0" err="1" smtClean="0"/>
              <a:t>найбільша</a:t>
            </a:r>
            <a:r>
              <a:rPr lang="ru-RU" sz="2000" dirty="0" smtClean="0"/>
              <a:t> </a:t>
            </a:r>
            <a:r>
              <a:rPr lang="ru-RU" sz="2000" dirty="0" err="1" smtClean="0"/>
              <a:t>кількість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бананів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була</a:t>
            </a:r>
            <a:r>
              <a:rPr lang="ru-RU" sz="2000" dirty="0" smtClean="0"/>
              <a:t> на </a:t>
            </a:r>
            <a:r>
              <a:rPr lang="ru-RU" sz="2000" dirty="0" err="1" smtClean="0"/>
              <a:t>дереві</a:t>
            </a:r>
            <a:r>
              <a:rPr lang="ru-RU" sz="2000" dirty="0" smtClean="0"/>
              <a:t>,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мавпочка</a:t>
            </a:r>
            <a:r>
              <a:rPr lang="ru-RU" sz="2000" dirty="0" smtClean="0"/>
              <a:t> </a:t>
            </a:r>
            <a:r>
              <a:rPr lang="ru-RU" sz="2000" dirty="0" err="1" smtClean="0"/>
              <a:t>вміє</a:t>
            </a:r>
            <a:r>
              <a:rPr lang="ru-RU" sz="2000" dirty="0" smtClean="0"/>
              <a:t> </a:t>
            </a:r>
            <a:r>
              <a:rPr lang="ru-RU" sz="2000" dirty="0" err="1" smtClean="0"/>
              <a:t>рахувати</a:t>
            </a:r>
            <a:r>
              <a:rPr lang="ru-RU" sz="2000" dirty="0" smtClean="0"/>
              <a:t> </a:t>
            </a:r>
            <a:r>
              <a:rPr lang="ru-RU" sz="2000" dirty="0" err="1" smtClean="0"/>
              <a:t>тільки</a:t>
            </a:r>
            <a:r>
              <a:rPr lang="ru-RU" sz="2000" dirty="0" smtClean="0"/>
              <a:t> до 20?</a:t>
            </a:r>
          </a:p>
          <a:p>
            <a:pPr>
              <a:defRPr/>
            </a:pPr>
            <a:endParaRPr lang="ru-RU" sz="24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7908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9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0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1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2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3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4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5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6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7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8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9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0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1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2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3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4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5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6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7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8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7893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7901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7906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7907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7902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3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4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905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7896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349500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550863" y="5421313"/>
            <a:ext cx="5759450" cy="976312"/>
          </a:xfrm>
          <a:prstGeom prst="wedgeRectCallout">
            <a:avLst>
              <a:gd name="adj1" fmla="val -35806"/>
              <a:gd name="adj2" fmla="val 8967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59 бананів </a:t>
            </a:r>
            <a:endParaRPr lang="ru-RU" sz="2400" b="1" dirty="0">
              <a:solidFill>
                <a:schemeClr val="bg1"/>
              </a:solidFill>
            </a:endParaRP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2" name="Picture 2" descr="D:\камянець под\100_42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20" y="0"/>
            <a:ext cx="1357322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8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257925" cy="5572125"/>
          </a:xfrm>
        </p:spPr>
        <p:txBody>
          <a:bodyPr/>
          <a:lstStyle/>
          <a:p>
            <a:pPr>
              <a:defRPr/>
            </a:pP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двоцифрового</a:t>
            </a:r>
            <a:r>
              <a:rPr lang="ru-RU" sz="2400" dirty="0" smtClean="0"/>
              <a:t> числа </a:t>
            </a:r>
            <a:r>
              <a:rPr lang="ru-RU" sz="2400" dirty="0" err="1" smtClean="0"/>
              <a:t>відняли</a:t>
            </a:r>
            <a:r>
              <a:rPr lang="ru-RU" sz="2400" dirty="0" smtClean="0"/>
              <a:t> суму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цифр, одержали число, </a:t>
            </a:r>
            <a:r>
              <a:rPr lang="ru-RU" sz="2400" dirty="0" err="1" smtClean="0"/>
              <a:t>але</a:t>
            </a:r>
            <a:r>
              <a:rPr lang="ru-RU" sz="2400" dirty="0" smtClean="0"/>
              <a:t> </a:t>
            </a:r>
            <a:r>
              <a:rPr lang="ru-RU" sz="2400" dirty="0" err="1" smtClean="0"/>
              <a:t>записане</a:t>
            </a:r>
            <a:r>
              <a:rPr lang="ru-RU" sz="2400" dirty="0" smtClean="0"/>
              <a:t> </a:t>
            </a:r>
            <a:r>
              <a:rPr lang="ru-RU" sz="2400" dirty="0" err="1" smtClean="0"/>
              <a:t>тими</a:t>
            </a:r>
            <a:r>
              <a:rPr lang="ru-RU" sz="2400" dirty="0" smtClean="0"/>
              <a:t> самими цифрами, </a:t>
            </a:r>
            <a:r>
              <a:rPr lang="ru-RU" sz="2400" dirty="0" err="1" smtClean="0"/>
              <a:t>але</a:t>
            </a:r>
            <a:r>
              <a:rPr lang="ru-RU" sz="2400" dirty="0" smtClean="0"/>
              <a:t> у </a:t>
            </a:r>
            <a:r>
              <a:rPr lang="ru-RU" sz="2400" dirty="0" err="1" smtClean="0"/>
              <a:t>зворотному</a:t>
            </a:r>
            <a:r>
              <a:rPr lang="ru-RU" sz="2400" dirty="0" smtClean="0"/>
              <a:t> порядку. Яке </a:t>
            </a:r>
            <a:r>
              <a:rPr lang="ru-RU" sz="2400" dirty="0" err="1" smtClean="0"/>
              <a:t>початкове</a:t>
            </a:r>
            <a:r>
              <a:rPr lang="ru-RU" sz="2400" dirty="0" smtClean="0"/>
              <a:t> число?</a:t>
            </a:r>
          </a:p>
          <a:p>
            <a:pPr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8932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3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4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5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6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7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8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9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0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1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2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3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4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5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6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7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8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49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50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51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52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8917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8925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8930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8931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8926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27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28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29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920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349500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369888" y="5000636"/>
            <a:ext cx="6289675" cy="1700202"/>
          </a:xfrm>
          <a:prstGeom prst="wedgeRectCallout">
            <a:avLst>
              <a:gd name="adj1" fmla="val -37829"/>
              <a:gd name="adj2" fmla="val 5554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endParaRPr lang="ru-RU" sz="2400" b="1" dirty="0">
              <a:solidFill>
                <a:schemeClr val="bg1"/>
              </a:solidFill>
            </a:endParaRPr>
          </a:p>
          <a:p>
            <a:pPr algn="just"/>
            <a:r>
              <a:rPr lang="uk-UA" sz="2400" b="1" dirty="0" smtClean="0">
                <a:solidFill>
                  <a:schemeClr val="bg1"/>
                </a:solidFill>
              </a:rPr>
              <a:t>     54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2" name="Picture 2" descr="D:\камянець под\100_420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428604"/>
            <a:ext cx="1643074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6238" y="1889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9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857250"/>
            <a:ext cx="7072313" cy="5572125"/>
          </a:xfrm>
        </p:spPr>
        <p:txBody>
          <a:bodyPr/>
          <a:lstStyle/>
          <a:p>
            <a:pPr>
              <a:buNone/>
            </a:pPr>
            <a:r>
              <a:rPr lang="uk-UA" sz="2000" dirty="0" smtClean="0"/>
              <a:t>Летіла група качок. Одна попереду, дві позаду; одна позаду і дві попереду; одна між двома і три в ряд. Скільки летіло качок?</a:t>
            </a:r>
          </a:p>
          <a:p>
            <a:pPr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39957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58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59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0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1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2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3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4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5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6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7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8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69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0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1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2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3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4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5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6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77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9941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39950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39955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9956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9951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52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53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54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944" name="AutoShape 41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29425" y="2239963"/>
            <a:ext cx="2106613" cy="935037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428596" y="4572009"/>
            <a:ext cx="6048375" cy="1714511"/>
          </a:xfrm>
          <a:prstGeom prst="wedgeRectCallout">
            <a:avLst>
              <a:gd name="adj1" fmla="val -39338"/>
              <a:gd name="adj2" fmla="val 545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Летіли</a:t>
            </a:r>
            <a:r>
              <a:rPr lang="ru-RU" sz="2400" dirty="0" smtClean="0">
                <a:solidFill>
                  <a:schemeClr val="bg1"/>
                </a:solidFill>
              </a:rPr>
              <a:t> одна за одною три качки.</a:t>
            </a:r>
          </a:p>
        </p:txBody>
      </p:sp>
      <p:pic>
        <p:nvPicPr>
          <p:cNvPr id="42" name="Picture 2" descr="D:\камянець под\100_42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357166"/>
            <a:ext cx="1428760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10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257925" cy="5572125"/>
          </a:xfrm>
        </p:spPr>
        <p:txBody>
          <a:bodyPr/>
          <a:lstStyle/>
          <a:p>
            <a:pPr>
              <a:defRPr/>
            </a:pPr>
            <a:r>
              <a:rPr lang="uk-UA" sz="2400" b="1" dirty="0" smtClean="0"/>
              <a:t> </a:t>
            </a:r>
            <a:r>
              <a:rPr lang="uk-UA" sz="2400" dirty="0" smtClean="0"/>
              <a:t>Два автомобілі їхали по шосейній дорозі і проїхали 120 км. Скільки кілометрів проїхав кожний автомобіль?</a:t>
            </a:r>
            <a:endParaRPr lang="ru-RU" sz="2400" b="1" dirty="0"/>
          </a:p>
          <a:p>
            <a:pPr>
              <a:defRPr/>
            </a:pPr>
            <a:endParaRPr lang="ru-RU" sz="2400" b="1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2004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5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6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7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8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9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0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1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2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3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4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5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6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7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8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19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20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21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22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23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24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1989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41997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42002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003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1998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999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000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001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992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276475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785813" y="5086350"/>
            <a:ext cx="5759450" cy="1485900"/>
          </a:xfrm>
          <a:prstGeom prst="wedgeRectCallout">
            <a:avLst>
              <a:gd name="adj1" fmla="val -43745"/>
              <a:gd name="adj2" fmla="val 74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120 км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samsung\Desktop\100_498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7950" y="571480"/>
            <a:ext cx="2584440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7263" y="2778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11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786563" cy="5572125"/>
          </a:xfrm>
        </p:spPr>
        <p:txBody>
          <a:bodyPr/>
          <a:lstStyle/>
          <a:p>
            <a:pPr>
              <a:defRPr/>
            </a:pPr>
            <a:r>
              <a:rPr lang="uk-UA" sz="2400" dirty="0" smtClean="0"/>
              <a:t>Двоє батьків і двоє синів поділили між собою порівну 30 грн., причому кожен одержав по 10 грн. Як це могло трапитись?</a:t>
            </a:r>
            <a:endParaRPr lang="ru-RU" sz="24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3030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1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2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3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4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5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6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7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8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9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0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1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2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3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4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5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6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7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8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49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50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3013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43023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43028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029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3024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25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26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7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016" name="AutoShape 4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4025" y="2349500"/>
            <a:ext cx="2106613" cy="935038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1258888" y="5357826"/>
            <a:ext cx="4176712" cy="1300149"/>
          </a:xfrm>
          <a:prstGeom prst="wedgeRectCallout">
            <a:avLst>
              <a:gd name="adj1" fmla="val -43287"/>
              <a:gd name="adj2" fmla="val 9453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Батько,син  і онук.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1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60690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 descr="C:\Users\samsung\Desktop\image 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214290"/>
            <a:ext cx="1357322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vide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314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68313" y="2405063"/>
            <a:ext cx="5707062" cy="424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0513" y="188913"/>
            <a:ext cx="8186737" cy="579437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Питання</a:t>
            </a:r>
            <a:r>
              <a:rPr lang="ru-RU" dirty="0" smtClean="0"/>
              <a:t> 12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00125"/>
            <a:ext cx="6257925" cy="5572125"/>
          </a:xfrm>
        </p:spPr>
        <p:txBody>
          <a:bodyPr/>
          <a:lstStyle/>
          <a:p>
            <a:pPr marL="342900" lvl="1" indent="-342900">
              <a:buClr>
                <a:schemeClr val="hlink"/>
              </a:buClr>
              <a:buNone/>
              <a:defRPr/>
            </a:pPr>
            <a:r>
              <a:rPr lang="ru-RU" sz="2400" dirty="0" smtClean="0"/>
              <a:t>На </a:t>
            </a:r>
            <a:r>
              <a:rPr lang="ru-RU" sz="2400" dirty="0" err="1" smtClean="0"/>
              <a:t>прямій</a:t>
            </a:r>
            <a:r>
              <a:rPr lang="ru-RU" sz="2400" dirty="0" smtClean="0"/>
              <a:t> дано 7 </a:t>
            </a:r>
            <a:r>
              <a:rPr lang="ru-RU" sz="2400" dirty="0" err="1" smtClean="0"/>
              <a:t>різних</a:t>
            </a:r>
            <a:r>
              <a:rPr lang="ru-RU" sz="2400" dirty="0" smtClean="0"/>
              <a:t> </a:t>
            </a:r>
            <a:r>
              <a:rPr lang="ru-RU" sz="2400" dirty="0" err="1" smtClean="0"/>
              <a:t>точок</a:t>
            </a:r>
            <a:r>
              <a:rPr lang="ru-RU" sz="2400" dirty="0" smtClean="0"/>
              <a:t>.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</a:t>
            </a:r>
            <a:r>
              <a:rPr lang="ru-RU" sz="2400" dirty="0" err="1" smtClean="0"/>
              <a:t>відрізків</a:t>
            </a:r>
            <a:r>
              <a:rPr lang="ru-RU" sz="2400" dirty="0" smtClean="0"/>
              <a:t> </a:t>
            </a:r>
            <a:r>
              <a:rPr lang="ru-RU" sz="2400" dirty="0" err="1" smtClean="0"/>
              <a:t>визначають</a:t>
            </a:r>
            <a:r>
              <a:rPr lang="ru-RU" sz="2400" dirty="0" smtClean="0"/>
              <a:t> </a:t>
            </a:r>
            <a:r>
              <a:rPr lang="ru-RU" sz="2400" dirty="0" err="1" smtClean="0"/>
              <a:t>ці</a:t>
            </a:r>
            <a:r>
              <a:rPr lang="ru-RU" sz="2400" dirty="0" smtClean="0"/>
              <a:t> точки на </a:t>
            </a:r>
            <a:r>
              <a:rPr lang="ru-RU" sz="2400" dirty="0" err="1" smtClean="0"/>
              <a:t>прямій</a:t>
            </a:r>
            <a:r>
              <a:rPr lang="ru-RU" sz="2400" dirty="0" smtClean="0"/>
              <a:t>?</a:t>
            </a:r>
          </a:p>
          <a:p>
            <a:pPr>
              <a:buNone/>
              <a:defRPr/>
            </a:pPr>
            <a:endParaRPr lang="ru-RU" sz="24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7172325" y="1600200"/>
            <a:ext cx="1971675" cy="4530725"/>
          </a:xfrm>
        </p:spPr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800" dirty="0" smtClean="0"/>
              <a:t>             </a:t>
            </a:r>
            <a:endParaRPr lang="ru-RU" sz="2800" dirty="0"/>
          </a:p>
        </p:txBody>
      </p:sp>
      <p:grpSp>
        <p:nvGrpSpPr>
          <p:cNvPr id="5" name="Group 105"/>
          <p:cNvGrpSpPr>
            <a:grpSpLocks/>
          </p:cNvGrpSpPr>
          <p:nvPr/>
        </p:nvGrpSpPr>
        <p:grpSpPr bwMode="auto">
          <a:xfrm>
            <a:off x="7669213" y="4652963"/>
            <a:ext cx="215900" cy="844550"/>
            <a:chOff x="1338" y="2160"/>
            <a:chExt cx="125" cy="578"/>
          </a:xfrm>
        </p:grpSpPr>
        <p:sp>
          <p:nvSpPr>
            <p:cNvPr id="44053" name="AutoShape 106" descr="Песок"/>
            <p:cNvSpPr>
              <a:spLocks noChangeAspect="1" noChangeArrowheads="1"/>
            </p:cNvSpPr>
            <p:nvPr/>
          </p:nvSpPr>
          <p:spPr bwMode="auto">
            <a:xfrm>
              <a:off x="1338" y="2205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4" name="AutoShape 107" descr="Песок"/>
            <p:cNvSpPr>
              <a:spLocks noChangeAspect="1" noChangeArrowheads="1"/>
            </p:cNvSpPr>
            <p:nvPr/>
          </p:nvSpPr>
          <p:spPr bwMode="auto">
            <a:xfrm>
              <a:off x="1383" y="2251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5" name="AutoShape 108" descr="Песок"/>
            <p:cNvSpPr>
              <a:spLocks noChangeAspect="1" noChangeArrowheads="1"/>
            </p:cNvSpPr>
            <p:nvPr/>
          </p:nvSpPr>
          <p:spPr bwMode="auto">
            <a:xfrm>
              <a:off x="1338" y="2296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6" name="AutoShape 109" descr="Песок"/>
            <p:cNvSpPr>
              <a:spLocks noChangeAspect="1" noChangeArrowheads="1"/>
            </p:cNvSpPr>
            <p:nvPr/>
          </p:nvSpPr>
          <p:spPr bwMode="auto">
            <a:xfrm>
              <a:off x="1383" y="2341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7" name="AutoShape 110" descr="Песок"/>
            <p:cNvSpPr>
              <a:spLocks noChangeAspect="1" noChangeArrowheads="1"/>
            </p:cNvSpPr>
            <p:nvPr/>
          </p:nvSpPr>
          <p:spPr bwMode="auto">
            <a:xfrm>
              <a:off x="1428" y="2296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8" name="AutoShape 111" descr="Песок"/>
            <p:cNvSpPr>
              <a:spLocks noChangeAspect="1" noChangeArrowheads="1"/>
            </p:cNvSpPr>
            <p:nvPr/>
          </p:nvSpPr>
          <p:spPr bwMode="auto">
            <a:xfrm>
              <a:off x="1428" y="2205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59" name="AutoShape 112" descr="Песок"/>
            <p:cNvSpPr>
              <a:spLocks noChangeAspect="1" noChangeArrowheads="1"/>
            </p:cNvSpPr>
            <p:nvPr/>
          </p:nvSpPr>
          <p:spPr bwMode="auto">
            <a:xfrm>
              <a:off x="1383" y="2160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0" name="AutoShape 113" descr="Песок"/>
            <p:cNvSpPr>
              <a:spLocks noChangeAspect="1" noChangeArrowheads="1"/>
            </p:cNvSpPr>
            <p:nvPr/>
          </p:nvSpPr>
          <p:spPr bwMode="auto">
            <a:xfrm>
              <a:off x="1429" y="2387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1" name="AutoShape 114" descr="Песок"/>
            <p:cNvSpPr>
              <a:spLocks noChangeAspect="1" noChangeArrowheads="1"/>
            </p:cNvSpPr>
            <p:nvPr/>
          </p:nvSpPr>
          <p:spPr bwMode="auto">
            <a:xfrm>
              <a:off x="1338" y="2387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2" name="AutoShape 115" descr="Песок"/>
            <p:cNvSpPr>
              <a:spLocks noChangeAspect="1" noChangeArrowheads="1"/>
            </p:cNvSpPr>
            <p:nvPr/>
          </p:nvSpPr>
          <p:spPr bwMode="auto">
            <a:xfrm>
              <a:off x="1429" y="2432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3" name="AutoShape 116" descr="Песок"/>
            <p:cNvSpPr>
              <a:spLocks noChangeAspect="1" noChangeArrowheads="1"/>
            </p:cNvSpPr>
            <p:nvPr/>
          </p:nvSpPr>
          <p:spPr bwMode="auto">
            <a:xfrm>
              <a:off x="1383" y="2432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4" name="AutoShape 117" descr="Песок"/>
            <p:cNvSpPr>
              <a:spLocks noChangeAspect="1" noChangeArrowheads="1"/>
            </p:cNvSpPr>
            <p:nvPr/>
          </p:nvSpPr>
          <p:spPr bwMode="auto">
            <a:xfrm>
              <a:off x="1338" y="247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5" name="AutoShape 118" descr="Песок"/>
            <p:cNvSpPr>
              <a:spLocks noChangeAspect="1" noChangeArrowheads="1"/>
            </p:cNvSpPr>
            <p:nvPr/>
          </p:nvSpPr>
          <p:spPr bwMode="auto">
            <a:xfrm>
              <a:off x="1429" y="2523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6" name="AutoShape 119" descr="Песок"/>
            <p:cNvSpPr>
              <a:spLocks noChangeAspect="1" noChangeArrowheads="1"/>
            </p:cNvSpPr>
            <p:nvPr/>
          </p:nvSpPr>
          <p:spPr bwMode="auto">
            <a:xfrm>
              <a:off x="1383" y="2523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7" name="AutoShape 120" descr="Песок"/>
            <p:cNvSpPr>
              <a:spLocks noChangeAspect="1" noChangeArrowheads="1"/>
            </p:cNvSpPr>
            <p:nvPr/>
          </p:nvSpPr>
          <p:spPr bwMode="auto">
            <a:xfrm>
              <a:off x="1383" y="256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8" name="AutoShape 121" descr="Песок"/>
            <p:cNvSpPr>
              <a:spLocks noChangeAspect="1" noChangeArrowheads="1"/>
            </p:cNvSpPr>
            <p:nvPr/>
          </p:nvSpPr>
          <p:spPr bwMode="auto">
            <a:xfrm>
              <a:off x="1338" y="2568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69" name="AutoShape 122" descr="Песок"/>
            <p:cNvSpPr>
              <a:spLocks noChangeAspect="1" noChangeArrowheads="1"/>
            </p:cNvSpPr>
            <p:nvPr/>
          </p:nvSpPr>
          <p:spPr bwMode="auto">
            <a:xfrm>
              <a:off x="1429" y="261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70" name="AutoShape 123" descr="Песок"/>
            <p:cNvSpPr>
              <a:spLocks noChangeAspect="1" noChangeArrowheads="1"/>
            </p:cNvSpPr>
            <p:nvPr/>
          </p:nvSpPr>
          <p:spPr bwMode="auto">
            <a:xfrm>
              <a:off x="1383" y="2659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71" name="AutoShape 124" descr="Песок"/>
            <p:cNvSpPr>
              <a:spLocks noChangeAspect="1" noChangeArrowheads="1"/>
            </p:cNvSpPr>
            <p:nvPr/>
          </p:nvSpPr>
          <p:spPr bwMode="auto">
            <a:xfrm>
              <a:off x="1338" y="261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72" name="AutoShape 125" descr="Песок"/>
            <p:cNvSpPr>
              <a:spLocks noChangeAspect="1" noChangeArrowheads="1"/>
            </p:cNvSpPr>
            <p:nvPr/>
          </p:nvSpPr>
          <p:spPr bwMode="auto">
            <a:xfrm>
              <a:off x="1338" y="270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73" name="AutoShape 126" descr="Песок"/>
            <p:cNvSpPr>
              <a:spLocks noChangeAspect="1" noChangeArrowheads="1"/>
            </p:cNvSpPr>
            <p:nvPr/>
          </p:nvSpPr>
          <p:spPr bwMode="auto">
            <a:xfrm>
              <a:off x="1383" y="2704"/>
              <a:ext cx="34" cy="34"/>
            </a:xfrm>
            <a:prstGeom prst="flowChartConnector">
              <a:avLst/>
            </a:prstGeom>
            <a:blipFill dpi="0" rotWithShape="1">
              <a:blip r:embed="rId5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4038" name="Group 127"/>
          <p:cNvGrpSpPr>
            <a:grpSpLocks/>
          </p:cNvGrpSpPr>
          <p:nvPr/>
        </p:nvGrpSpPr>
        <p:grpSpPr bwMode="auto">
          <a:xfrm>
            <a:off x="6948488" y="3429000"/>
            <a:ext cx="1727200" cy="2393950"/>
            <a:chOff x="1020" y="1480"/>
            <a:chExt cx="1270" cy="1734"/>
          </a:xfrm>
        </p:grpSpPr>
        <p:grpSp>
          <p:nvGrpSpPr>
            <p:cNvPr id="44046" name="Group 128"/>
            <p:cNvGrpSpPr>
              <a:grpSpLocks/>
            </p:cNvGrpSpPr>
            <p:nvPr/>
          </p:nvGrpSpPr>
          <p:grpSpPr bwMode="auto">
            <a:xfrm>
              <a:off x="1247" y="1570"/>
              <a:ext cx="758" cy="1574"/>
              <a:chOff x="1429" y="1979"/>
              <a:chExt cx="576" cy="1165"/>
            </a:xfrm>
          </p:grpSpPr>
          <p:sp>
            <p:nvSpPr>
              <p:cNvPr id="44051" name="AutoShape 129"/>
              <p:cNvSpPr>
                <a:spLocks noChangeArrowheads="1"/>
              </p:cNvSpPr>
              <p:nvPr/>
            </p:nvSpPr>
            <p:spPr bwMode="auto">
              <a:xfrm>
                <a:off x="1429" y="2568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4052" name="AutoShape 130"/>
              <p:cNvSpPr>
                <a:spLocks noChangeArrowheads="1"/>
              </p:cNvSpPr>
              <p:nvPr/>
            </p:nvSpPr>
            <p:spPr bwMode="auto">
              <a:xfrm>
                <a:off x="1429" y="1979"/>
                <a:ext cx="576" cy="576"/>
              </a:xfrm>
              <a:prstGeom prst="octagon">
                <a:avLst>
                  <a:gd name="adj" fmla="val 35069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4047" name="AutoShape 131" descr="Орех"/>
            <p:cNvSpPr>
              <a:spLocks noChangeArrowheads="1"/>
            </p:cNvSpPr>
            <p:nvPr/>
          </p:nvSpPr>
          <p:spPr bwMode="auto">
            <a:xfrm>
              <a:off x="1020" y="1480"/>
              <a:ext cx="1270" cy="192"/>
            </a:xfrm>
            <a:prstGeom prst="flowChartTermina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48" name="AutoShape 132" descr="Орех"/>
            <p:cNvSpPr>
              <a:spLocks noChangeArrowheads="1"/>
            </p:cNvSpPr>
            <p:nvPr/>
          </p:nvSpPr>
          <p:spPr bwMode="auto">
            <a:xfrm>
              <a:off x="1020" y="3022"/>
              <a:ext cx="1270" cy="192"/>
            </a:xfrm>
            <a:prstGeom prst="flowChartTerminator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049" name="Line 133"/>
            <p:cNvSpPr>
              <a:spLocks noChangeShapeType="1"/>
            </p:cNvSpPr>
            <p:nvPr/>
          </p:nvSpPr>
          <p:spPr bwMode="auto">
            <a:xfrm>
              <a:off x="2154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50" name="Line 134"/>
            <p:cNvSpPr>
              <a:spLocks noChangeShapeType="1"/>
            </p:cNvSpPr>
            <p:nvPr/>
          </p:nvSpPr>
          <p:spPr bwMode="auto">
            <a:xfrm>
              <a:off x="1111" y="1661"/>
              <a:ext cx="0" cy="1361"/>
            </a:xfrm>
            <a:prstGeom prst="line">
              <a:avLst/>
            </a:prstGeom>
            <a:noFill/>
            <a:ln w="76200">
              <a:pattFill prst="pct70">
                <a:fgClr>
                  <a:srgbClr val="993300"/>
                </a:fgClr>
                <a:bgClr>
                  <a:srgbClr val="FFFFFF"/>
                </a:bgClr>
              </a:patt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7" name="Freeform 135" descr="Песок"/>
          <p:cNvSpPr>
            <a:spLocks/>
          </p:cNvSpPr>
          <p:nvPr/>
        </p:nvSpPr>
        <p:spPr bwMode="auto">
          <a:xfrm>
            <a:off x="7269163" y="4043363"/>
            <a:ext cx="1009650" cy="625475"/>
          </a:xfrm>
          <a:custGeom>
            <a:avLst/>
            <a:gdLst>
              <a:gd name="T0" fmla="*/ 2147483647 w 636"/>
              <a:gd name="T1" fmla="*/ 2147483647 h 394"/>
              <a:gd name="T2" fmla="*/ 2147483647 w 636"/>
              <a:gd name="T3" fmla="*/ 2147483647 h 394"/>
              <a:gd name="T4" fmla="*/ 2147483647 w 636"/>
              <a:gd name="T5" fmla="*/ 2147483647 h 394"/>
              <a:gd name="T6" fmla="*/ 2147483647 w 636"/>
              <a:gd name="T7" fmla="*/ 2147483647 h 394"/>
              <a:gd name="T8" fmla="*/ 2147483647 w 636"/>
              <a:gd name="T9" fmla="*/ 2147483647 h 394"/>
              <a:gd name="T10" fmla="*/ 2147483647 w 636"/>
              <a:gd name="T11" fmla="*/ 2147483647 h 394"/>
              <a:gd name="T12" fmla="*/ 2147483647 w 636"/>
              <a:gd name="T13" fmla="*/ 2147483647 h 394"/>
              <a:gd name="T14" fmla="*/ 2147483647 w 636"/>
              <a:gd name="T15" fmla="*/ 2147483647 h 394"/>
              <a:gd name="T16" fmla="*/ 2147483647 w 636"/>
              <a:gd name="T17" fmla="*/ 0 h 394"/>
              <a:gd name="T18" fmla="*/ 2147483647 w 636"/>
              <a:gd name="T19" fmla="*/ 2147483647 h 394"/>
              <a:gd name="T20" fmla="*/ 0 w 636"/>
              <a:gd name="T21" fmla="*/ 2147483647 h 394"/>
              <a:gd name="T22" fmla="*/ 2147483647 w 636"/>
              <a:gd name="T23" fmla="*/ 2147483647 h 39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36"/>
              <a:gd name="T37" fmla="*/ 0 h 394"/>
              <a:gd name="T38" fmla="*/ 636 w 636"/>
              <a:gd name="T39" fmla="*/ 394 h 39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36" h="394">
                <a:moveTo>
                  <a:pt x="224" y="358"/>
                </a:moveTo>
                <a:cubicBezTo>
                  <a:pt x="264" y="361"/>
                  <a:pt x="304" y="355"/>
                  <a:pt x="340" y="361"/>
                </a:cubicBezTo>
                <a:cubicBezTo>
                  <a:pt x="366" y="362"/>
                  <a:pt x="407" y="357"/>
                  <a:pt x="416" y="355"/>
                </a:cubicBezTo>
                <a:cubicBezTo>
                  <a:pt x="425" y="353"/>
                  <a:pt x="399" y="351"/>
                  <a:pt x="394" y="351"/>
                </a:cubicBezTo>
                <a:cubicBezTo>
                  <a:pt x="389" y="351"/>
                  <a:pt x="380" y="354"/>
                  <a:pt x="383" y="355"/>
                </a:cubicBezTo>
                <a:cubicBezTo>
                  <a:pt x="387" y="356"/>
                  <a:pt x="410" y="358"/>
                  <a:pt x="414" y="358"/>
                </a:cubicBezTo>
                <a:cubicBezTo>
                  <a:pt x="419" y="358"/>
                  <a:pt x="374" y="394"/>
                  <a:pt x="411" y="357"/>
                </a:cubicBezTo>
                <a:lnTo>
                  <a:pt x="633" y="133"/>
                </a:lnTo>
                <a:lnTo>
                  <a:pt x="636" y="0"/>
                </a:lnTo>
                <a:lnTo>
                  <a:pt x="4" y="11"/>
                </a:lnTo>
                <a:lnTo>
                  <a:pt x="0" y="133"/>
                </a:lnTo>
                <a:lnTo>
                  <a:pt x="224" y="358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" name="Freeform 136" descr="Песок"/>
          <p:cNvSpPr>
            <a:spLocks/>
          </p:cNvSpPr>
          <p:nvPr/>
        </p:nvSpPr>
        <p:spPr bwMode="auto">
          <a:xfrm>
            <a:off x="7278688" y="5086350"/>
            <a:ext cx="993775" cy="471488"/>
          </a:xfrm>
          <a:custGeom>
            <a:avLst/>
            <a:gdLst>
              <a:gd name="T0" fmla="*/ 2147483647 w 626"/>
              <a:gd name="T1" fmla="*/ 2147483647 h 297"/>
              <a:gd name="T2" fmla="*/ 2147483647 w 626"/>
              <a:gd name="T3" fmla="*/ 2147483647 h 297"/>
              <a:gd name="T4" fmla="*/ 2147483647 w 626"/>
              <a:gd name="T5" fmla="*/ 2147483647 h 297"/>
              <a:gd name="T6" fmla="*/ 2147483647 w 626"/>
              <a:gd name="T7" fmla="*/ 2147483647 h 297"/>
              <a:gd name="T8" fmla="*/ 2147483647 w 626"/>
              <a:gd name="T9" fmla="*/ 2147483647 h 297"/>
              <a:gd name="T10" fmla="*/ 2147483647 w 626"/>
              <a:gd name="T11" fmla="*/ 2147483647 h 297"/>
              <a:gd name="T12" fmla="*/ 2147483647 w 626"/>
              <a:gd name="T13" fmla="*/ 2147483647 h 297"/>
              <a:gd name="T14" fmla="*/ 2147483647 w 626"/>
              <a:gd name="T15" fmla="*/ 2147483647 h 297"/>
              <a:gd name="T16" fmla="*/ 2147483647 w 626"/>
              <a:gd name="T17" fmla="*/ 2147483647 h 297"/>
              <a:gd name="T18" fmla="*/ 2147483647 w 626"/>
              <a:gd name="T19" fmla="*/ 0 h 297"/>
              <a:gd name="T20" fmla="*/ 0 w 626"/>
              <a:gd name="T21" fmla="*/ 2147483647 h 297"/>
              <a:gd name="T22" fmla="*/ 2147483647 w 626"/>
              <a:gd name="T23" fmla="*/ 2147483647 h 297"/>
              <a:gd name="T24" fmla="*/ 2147483647 w 626"/>
              <a:gd name="T25" fmla="*/ 2147483647 h 29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26"/>
              <a:gd name="T40" fmla="*/ 0 h 297"/>
              <a:gd name="T41" fmla="*/ 626 w 626"/>
              <a:gd name="T42" fmla="*/ 297 h 29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26" h="297">
                <a:moveTo>
                  <a:pt x="120" y="292"/>
                </a:moveTo>
                <a:cubicBezTo>
                  <a:pt x="161" y="294"/>
                  <a:pt x="305" y="291"/>
                  <a:pt x="342" y="296"/>
                </a:cubicBezTo>
                <a:cubicBezTo>
                  <a:pt x="367" y="297"/>
                  <a:pt x="468" y="297"/>
                  <a:pt x="494" y="296"/>
                </a:cubicBezTo>
                <a:cubicBezTo>
                  <a:pt x="520" y="295"/>
                  <a:pt x="492" y="294"/>
                  <a:pt x="496" y="292"/>
                </a:cubicBezTo>
                <a:cubicBezTo>
                  <a:pt x="500" y="290"/>
                  <a:pt x="519" y="283"/>
                  <a:pt x="520" y="282"/>
                </a:cubicBezTo>
                <a:cubicBezTo>
                  <a:pt x="521" y="281"/>
                  <a:pt x="503" y="286"/>
                  <a:pt x="504" y="284"/>
                </a:cubicBezTo>
                <a:cubicBezTo>
                  <a:pt x="505" y="282"/>
                  <a:pt x="507" y="290"/>
                  <a:pt x="526" y="272"/>
                </a:cubicBezTo>
                <a:lnTo>
                  <a:pt x="622" y="172"/>
                </a:lnTo>
                <a:lnTo>
                  <a:pt x="622" y="164"/>
                </a:lnTo>
                <a:lnTo>
                  <a:pt x="626" y="0"/>
                </a:lnTo>
                <a:lnTo>
                  <a:pt x="0" y="4"/>
                </a:lnTo>
                <a:lnTo>
                  <a:pt x="1" y="169"/>
                </a:lnTo>
                <a:lnTo>
                  <a:pt x="120" y="292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4041" name="AutoShape 41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021388"/>
            <a:ext cx="755650" cy="836612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35" name="AutoShape 39"/>
          <p:cNvSpPr>
            <a:spLocks noChangeArrowheads="1"/>
          </p:cNvSpPr>
          <p:nvPr/>
        </p:nvSpPr>
        <p:spPr bwMode="auto">
          <a:xfrm>
            <a:off x="6800850" y="2205038"/>
            <a:ext cx="2106613" cy="935037"/>
          </a:xfrm>
          <a:prstGeom prst="ribbon">
            <a:avLst>
              <a:gd name="adj1" fmla="val 12500"/>
              <a:gd name="adj2" fmla="val 50000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4000" b="1">
                <a:solidFill>
                  <a:srgbClr val="FF3300"/>
                </a:solidFill>
              </a:rPr>
              <a:t>Відп.</a:t>
            </a:r>
            <a:endParaRPr lang="ru-RU" sz="4000" b="1">
              <a:solidFill>
                <a:srgbClr val="FF3300"/>
              </a:solidFill>
            </a:endParaRPr>
          </a:p>
        </p:txBody>
      </p:sp>
      <p:sp>
        <p:nvSpPr>
          <p:cNvPr id="4136" name="AutoShape 40"/>
          <p:cNvSpPr>
            <a:spLocks noChangeArrowheads="1"/>
          </p:cNvSpPr>
          <p:nvPr/>
        </p:nvSpPr>
        <p:spPr bwMode="auto">
          <a:xfrm>
            <a:off x="471488" y="2428875"/>
            <a:ext cx="5545137" cy="1428753"/>
          </a:xfrm>
          <a:prstGeom prst="wedgeRectCallout">
            <a:avLst>
              <a:gd name="adj1" fmla="val -39278"/>
              <a:gd name="adj2" fmla="val 56079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k-UA" sz="2400" b="1" dirty="0" smtClean="0">
                <a:solidFill>
                  <a:schemeClr val="bg1"/>
                </a:solidFill>
              </a:rPr>
              <a:t>21 відрізок</a:t>
            </a:r>
            <a:endParaRPr lang="uk-UA" sz="2400" b="1" dirty="0">
              <a:solidFill>
                <a:schemeClr val="bg1"/>
              </a:solidFill>
            </a:endParaRP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2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00938" y="61356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 descr="C:\Users\samsung\Desktop\image (1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15206" y="214290"/>
            <a:ext cx="1357322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6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2" presetClass="entr" presetSubtype="4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60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35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6077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video>
            <p:video>
              <p:cMediaNode vol="80000">
                <p:cTn id="49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67" grpId="0" animBg="1"/>
      <p:bldP spid="68" grpId="0" animBg="1"/>
      <p:bldP spid="41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609282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 descr="http://iip.tpu.ru/uploads/posts/2009-06/1245238743_1245146154_img_11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1484313"/>
            <a:ext cx="2928937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6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Презентация2">
  <a:themeElements>
    <a:clrScheme name="ЧГК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ЧГК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ЧГК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ЧГК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ЧГК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1194</TotalTime>
  <Words>614</Words>
  <Application>Microsoft Office PowerPoint</Application>
  <PresentationFormat>Экран (4:3)</PresentationFormat>
  <Paragraphs>109</Paragraphs>
  <Slides>26</Slides>
  <Notes>2</Notes>
  <HiddenSlides>0</HiddenSlides>
  <MMClips>20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Презентация2</vt:lpstr>
      <vt:lpstr>Математика-цариця наук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Питання 1</vt:lpstr>
      <vt:lpstr>Питання 2</vt:lpstr>
      <vt:lpstr>Питання 3</vt:lpstr>
      <vt:lpstr>Питання 4</vt:lpstr>
      <vt:lpstr>Питання 5</vt:lpstr>
      <vt:lpstr>Питання 6</vt:lpstr>
      <vt:lpstr>Питання 7</vt:lpstr>
      <vt:lpstr>Питання 8</vt:lpstr>
      <vt:lpstr>Питання 9</vt:lpstr>
      <vt:lpstr>Питання 10</vt:lpstr>
      <vt:lpstr>Питання 11</vt:lpstr>
      <vt:lpstr>Питання 12</vt:lpstr>
      <vt:lpstr>Слайд 26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samsung</cp:lastModifiedBy>
  <cp:revision>158</cp:revision>
  <dcterms:created xsi:type="dcterms:W3CDTF">2010-11-14T08:57:36Z</dcterms:created>
  <dcterms:modified xsi:type="dcterms:W3CDTF">2021-12-12T17:27:34Z</dcterms:modified>
</cp:coreProperties>
</file>