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83" r:id="rId4"/>
    <p:sldId id="258" r:id="rId5"/>
    <p:sldId id="259" r:id="rId6"/>
    <p:sldId id="261" r:id="rId7"/>
    <p:sldId id="272" r:id="rId8"/>
    <p:sldId id="262" r:id="rId9"/>
    <p:sldId id="273" r:id="rId10"/>
    <p:sldId id="263" r:id="rId11"/>
    <p:sldId id="274" r:id="rId12"/>
    <p:sldId id="264" r:id="rId13"/>
    <p:sldId id="275" r:id="rId14"/>
    <p:sldId id="265" r:id="rId15"/>
    <p:sldId id="276" r:id="rId16"/>
    <p:sldId id="284" r:id="rId17"/>
    <p:sldId id="266" r:id="rId18"/>
    <p:sldId id="277" r:id="rId19"/>
    <p:sldId id="267" r:id="rId20"/>
    <p:sldId id="278" r:id="rId21"/>
    <p:sldId id="268" r:id="rId22"/>
    <p:sldId id="279" r:id="rId23"/>
    <p:sldId id="269" r:id="rId24"/>
    <p:sldId id="280" r:id="rId25"/>
    <p:sldId id="270" r:id="rId26"/>
    <p:sldId id="281" r:id="rId27"/>
    <p:sldId id="271" r:id="rId28"/>
    <p:sldId id="282" r:id="rId29"/>
    <p:sldId id="285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23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59280"/>
            <a:ext cx="6400800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801112"/>
            <a:ext cx="9144000" cy="93268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762000"/>
          </a:xfrm>
        </p:spPr>
        <p:txBody>
          <a:bodyPr>
            <a:normAutofit/>
          </a:bodyPr>
          <a:lstStyle>
            <a:lvl1pPr marL="0" indent="0" algn="ctr">
              <a:buNone/>
              <a:defRPr sz="200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/>
          <a:p>
            <a:fld id="{B4C71EC6-210F-42DE-9C53-41977AD35B3D}" type="datetimeFigureOut">
              <a:rPr lang="ru-RU" smtClean="0"/>
              <a:t>19.11.2025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438400"/>
            <a:ext cx="6400800" cy="30480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10267"/>
            <a:ext cx="6248400" cy="1456373"/>
          </a:xfrm>
        </p:spPr>
        <p:txBody>
          <a:bodyPr anchor="t">
            <a:normAutofit/>
          </a:bodyPr>
          <a:lstStyle>
            <a:lvl1pPr algn="ctr">
              <a:defRPr sz="3600" b="0" i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503680"/>
            <a:ext cx="6248400" cy="1566862"/>
          </a:xfrm>
        </p:spPr>
        <p:txBody>
          <a:bodyPr anchor="b"/>
          <a:lstStyle>
            <a:lvl1pPr marL="0" indent="0" algn="ctr">
              <a:buNone/>
              <a:defRPr sz="2000" b="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371600" y="2438400"/>
            <a:ext cx="3124200" cy="3124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4"/>
          </p:nvPr>
        </p:nvSpPr>
        <p:spPr>
          <a:xfrm>
            <a:off x="4648200" y="2438400"/>
            <a:ext cx="3124200" cy="3124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flourish2.png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371600" y="2819400"/>
            <a:ext cx="3124200" cy="2743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8200" y="2819400"/>
            <a:ext cx="3124200" cy="2743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62201"/>
            <a:ext cx="3125788" cy="451338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2359152"/>
            <a:ext cx="3127375" cy="448056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1" y="1676400"/>
            <a:ext cx="2819399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1" y="2275840"/>
            <a:ext cx="2819399" cy="290576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371600" y="1676400"/>
            <a:ext cx="3276600" cy="3505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que 9"/>
          <p:cNvSpPr/>
          <p:nvPr/>
        </p:nvSpPr>
        <p:spPr>
          <a:xfrm>
            <a:off x="1463040" y="1847088"/>
            <a:ext cx="3090672" cy="3090672"/>
          </a:xfrm>
          <a:prstGeom prst="plaque">
            <a:avLst>
              <a:gd name="adj" fmla="val 8438"/>
            </a:avLst>
          </a:prstGeom>
          <a:noFill/>
          <a:ln w="9525">
            <a:solidFill>
              <a:schemeClr val="tx2">
                <a:alpha val="17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1676400"/>
            <a:ext cx="2819400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0" y="1905000"/>
            <a:ext cx="2971800" cy="2971800"/>
          </a:xfrm>
          <a:prstGeom prst="plaque">
            <a:avLst>
              <a:gd name="adj" fmla="val 8341"/>
            </a:avLst>
          </a:prstGeom>
          <a:solidFill>
            <a:schemeClr val="bg1">
              <a:lumMod val="95000"/>
              <a:alpha val="35000"/>
            </a:schemeClr>
          </a:solidFill>
          <a:ln w="98425" cmpd="thinThick">
            <a:noFill/>
            <a:bevel/>
          </a:ln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2276856"/>
            <a:ext cx="2819400" cy="287528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09041"/>
            <a:ext cx="1295400" cy="4318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1219199"/>
            <a:ext cx="5181600" cy="42672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indow3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685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6400800" cy="3429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white">
          <a:xfrm>
            <a:off x="304800" y="6356350"/>
            <a:ext cx="2133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19.11.2025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2971800" y="6356350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white">
          <a:xfrm>
            <a:off x="6675120" y="636422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600" kern="1200" cap="all" spc="30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-274320" algn="l" defTabSz="914400" rtl="0" eaLnBrk="1" latinLnBrk="0" hangingPunct="1">
        <a:lnSpc>
          <a:spcPct val="150000"/>
        </a:lnSpc>
        <a:spcBef>
          <a:spcPct val="20000"/>
        </a:spcBef>
        <a:buClrTx/>
        <a:buFont typeface="Wingdings" pitchFamily="2" charset="2"/>
        <a:buChar char="v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908721"/>
            <a:ext cx="7772400" cy="1944215"/>
          </a:xfrm>
        </p:spPr>
        <p:txBody>
          <a:bodyPr/>
          <a:lstStyle/>
          <a:p>
            <a:r>
              <a:rPr lang="uk-UA" b="1" dirty="0" smtClean="0">
                <a:solidFill>
                  <a:schemeClr val="accent4">
                    <a:lumMod val="75000"/>
                  </a:schemeClr>
                </a:solidFill>
              </a:rPr>
              <a:t>Інтелектуальна гра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sz="4800" b="1" dirty="0" smtClean="0">
                <a:solidFill>
                  <a:schemeClr val="tx2">
                    <a:lumMod val="75000"/>
                  </a:schemeClr>
                </a:solidFill>
              </a:rPr>
              <a:t>«Бліц, </a:t>
            </a:r>
            <a:r>
              <a:rPr lang="uk-UA" sz="4800" b="1" dirty="0" smtClean="0">
                <a:solidFill>
                  <a:schemeClr val="tx2">
                    <a:lumMod val="75000"/>
                  </a:schemeClr>
                </a:solidFill>
              </a:rPr>
              <a:t>60 </a:t>
            </a:r>
            <a:r>
              <a:rPr lang="uk-UA" sz="4800" b="1" dirty="0" smtClean="0">
                <a:solidFill>
                  <a:schemeClr val="tx2">
                    <a:lumMod val="75000"/>
                  </a:schemeClr>
                </a:solidFill>
              </a:rPr>
              <a:t>секунд»</a:t>
            </a:r>
            <a:endParaRPr lang="ru-RU" sz="4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3717032"/>
            <a:ext cx="8496944" cy="2448272"/>
          </a:xfrm>
        </p:spPr>
        <p:txBody>
          <a:bodyPr/>
          <a:lstStyle/>
          <a:p>
            <a:r>
              <a:rPr lang="uk-UA" sz="3200" b="1" dirty="0" smtClean="0"/>
              <a:t>Чемпіонат коледжу ЗІЕІТ</a:t>
            </a:r>
          </a:p>
          <a:p>
            <a:r>
              <a:rPr lang="uk-UA" sz="28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зимові ігри</a:t>
            </a:r>
            <a:endParaRPr lang="ru-RU" sz="28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26508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052736"/>
            <a:ext cx="7056784" cy="1008112"/>
          </a:xfrm>
        </p:spPr>
        <p:txBody>
          <a:bodyPr>
            <a:noAutofit/>
          </a:bodyPr>
          <a:lstStyle/>
          <a:p>
            <a:r>
              <a:rPr lang="uk-UA" sz="2800" dirty="0" smtClean="0"/>
              <a:t>Вітаю ерудитів нашого коледжу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2348880"/>
            <a:ext cx="7344816" cy="3456384"/>
          </a:xfrm>
        </p:spPr>
        <p:txBody>
          <a:bodyPr>
            <a:normAutofit/>
          </a:bodyPr>
          <a:lstStyle/>
          <a:p>
            <a:pPr algn="ctr"/>
            <a:r>
              <a:rPr lang="uk-UA" sz="2400" dirty="0" smtClean="0">
                <a:solidFill>
                  <a:srgbClr val="C00000"/>
                </a:solidFill>
              </a:rPr>
              <a:t>Наша гра для найрозумніших та найкмітливіших</a:t>
            </a:r>
          </a:p>
          <a:p>
            <a:pPr algn="ctr"/>
            <a:r>
              <a:rPr lang="uk-UA" sz="2400" dirty="0" smtClean="0">
                <a:solidFill>
                  <a:srgbClr val="002060"/>
                </a:solidFill>
              </a:rPr>
              <a:t>Якщо ви готові, то представимо наше ЖУРІ</a:t>
            </a:r>
          </a:p>
          <a:p>
            <a:pPr algn="ctr"/>
            <a:r>
              <a:rPr lang="uk-UA" sz="2400" dirty="0" smtClean="0">
                <a:solidFill>
                  <a:srgbClr val="00B050"/>
                </a:solidFill>
              </a:rPr>
              <a:t>А тепер представимо наші команди та їх капітанів</a:t>
            </a:r>
            <a:endParaRPr lang="ru-RU" sz="24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9240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052736"/>
            <a:ext cx="6400800" cy="928464"/>
          </a:xfrm>
        </p:spPr>
        <p:txBody>
          <a:bodyPr>
            <a:normAutofit/>
          </a:bodyPr>
          <a:lstStyle/>
          <a:p>
            <a:r>
              <a:rPr lang="uk-UA" sz="5400" b="1" dirty="0">
                <a:solidFill>
                  <a:srgbClr val="C00000"/>
                </a:solidFill>
              </a:rPr>
              <a:t>1</a:t>
            </a:r>
            <a:r>
              <a:rPr lang="uk-UA" b="1" dirty="0" smtClean="0"/>
              <a:t> </a:t>
            </a:r>
            <a:r>
              <a:rPr lang="uk-UA" b="1" dirty="0" smtClean="0">
                <a:solidFill>
                  <a:srgbClr val="FF0000"/>
                </a:solidFill>
              </a:rPr>
              <a:t>ТУР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2438400"/>
            <a:ext cx="7344816" cy="3048001"/>
          </a:xfrm>
        </p:spPr>
        <p:txBody>
          <a:bodyPr/>
          <a:lstStyle/>
          <a:p>
            <a:r>
              <a:rPr lang="uk-UA" dirty="0" smtClean="0"/>
              <a:t>1 тур включає 6 запитань, на які команди мають по 1 хвилині.</a:t>
            </a:r>
          </a:p>
          <a:p>
            <a:r>
              <a:rPr lang="uk-UA" dirty="0" smtClean="0"/>
              <a:t>Уважно слухайте запитання та слідкуйте за часом</a:t>
            </a:r>
          </a:p>
          <a:p>
            <a:r>
              <a:rPr lang="uk-UA" dirty="0" smtClean="0">
                <a:solidFill>
                  <a:srgbClr val="002060"/>
                </a:solidFill>
              </a:rPr>
              <a:t>Починаємо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8790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980728"/>
            <a:ext cx="7056784" cy="1000472"/>
          </a:xfrm>
        </p:spPr>
        <p:txBody>
          <a:bodyPr/>
          <a:lstStyle/>
          <a:p>
            <a:r>
              <a:rPr lang="uk-UA" dirty="0" smtClean="0">
                <a:solidFill>
                  <a:schemeClr val="accent5">
                    <a:lumMod val="75000"/>
                  </a:schemeClr>
                </a:solidFill>
              </a:rPr>
              <a:t>Увага,</a:t>
            </a:r>
            <a:r>
              <a:rPr lang="uk-UA" dirty="0" smtClean="0">
                <a:solidFill>
                  <a:srgbClr val="FF0000"/>
                </a:solidFill>
              </a:rPr>
              <a:t> ЗАПИТАННЯ </a:t>
            </a:r>
            <a:r>
              <a:rPr lang="uk-UA" sz="5400" dirty="0" smtClean="0">
                <a:solidFill>
                  <a:srgbClr val="FF0000"/>
                </a:solidFill>
              </a:rPr>
              <a:t>1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2348880"/>
            <a:ext cx="7416824" cy="3384376"/>
          </a:xfrm>
        </p:spPr>
        <p:txBody>
          <a:bodyPr>
            <a:normAutofit/>
          </a:bodyPr>
          <a:lstStyle/>
          <a:p>
            <a:pPr indent="0">
              <a:buNone/>
            </a:pPr>
            <a:r>
              <a:rPr lang="uk-UA" sz="2400" b="1" dirty="0">
                <a:solidFill>
                  <a:srgbClr val="7030A0"/>
                </a:solidFill>
                <a:latin typeface="Calibri"/>
                <a:ea typeface="Calibri"/>
                <a:cs typeface="Times New Roman"/>
              </a:rPr>
              <a:t>Цей день став важливим державним святом, тому що 6 грудня 1991 року Верховна Рада України ухвалила Закон про їх створення. </a:t>
            </a:r>
            <a:endParaRPr lang="uk-UA" sz="2400" b="1" dirty="0" smtClean="0">
              <a:solidFill>
                <a:srgbClr val="7030A0"/>
              </a:solidFill>
              <a:latin typeface="Calibri"/>
              <a:ea typeface="Calibri"/>
              <a:cs typeface="Times New Roman"/>
            </a:endParaRPr>
          </a:p>
          <a:p>
            <a:pPr indent="0">
              <a:buNone/>
            </a:pPr>
            <a:r>
              <a:rPr lang="uk-UA" sz="2400" b="1" dirty="0" smtClean="0">
                <a:solidFill>
                  <a:srgbClr val="7030A0"/>
                </a:solidFill>
                <a:latin typeface="Calibri"/>
                <a:ea typeface="Calibri"/>
                <a:cs typeface="Times New Roman"/>
              </a:rPr>
              <a:t>Створення </a:t>
            </a:r>
            <a:r>
              <a:rPr lang="uk-UA" sz="2400" b="1" dirty="0">
                <a:solidFill>
                  <a:srgbClr val="7030A0"/>
                </a:solidFill>
                <a:latin typeface="Calibri"/>
                <a:ea typeface="Calibri"/>
                <a:cs typeface="Times New Roman"/>
              </a:rPr>
              <a:t>чого започаткував даний закон ?</a:t>
            </a:r>
            <a:endParaRPr lang="ru-RU" sz="24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3859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Відповідь: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2348880"/>
            <a:ext cx="7272808" cy="3240360"/>
          </a:xfrm>
        </p:spPr>
        <p:txBody>
          <a:bodyPr/>
          <a:lstStyle/>
          <a:p>
            <a:pPr indent="0" algn="ctr">
              <a:buNone/>
            </a:pPr>
            <a:r>
              <a:rPr lang="uk-UA" sz="4400" b="1" dirty="0">
                <a:solidFill>
                  <a:srgbClr val="00B050"/>
                </a:solidFill>
                <a:ea typeface="Batang" pitchFamily="18" charset="-127"/>
                <a:cs typeface="Times New Roman"/>
              </a:rPr>
              <a:t>ЗСУ, українське </a:t>
            </a:r>
            <a:r>
              <a:rPr lang="uk-UA" sz="4400" b="1" dirty="0" smtClean="0">
                <a:solidFill>
                  <a:srgbClr val="00B050"/>
                </a:solidFill>
                <a:ea typeface="Batang" pitchFamily="18" charset="-127"/>
                <a:cs typeface="Times New Roman"/>
              </a:rPr>
              <a:t>військо</a:t>
            </a:r>
            <a:endParaRPr lang="ru-RU" sz="4400" b="1" dirty="0">
              <a:solidFill>
                <a:srgbClr val="00B050"/>
              </a:solidFill>
              <a:ea typeface="Batang" pitchFamily="18" charset="-127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3429000"/>
            <a:ext cx="3816424" cy="2211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526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980728"/>
            <a:ext cx="7056784" cy="1000472"/>
          </a:xfrm>
        </p:spPr>
        <p:txBody>
          <a:bodyPr/>
          <a:lstStyle/>
          <a:p>
            <a:r>
              <a:rPr lang="uk-UA" dirty="0" smtClean="0">
                <a:solidFill>
                  <a:schemeClr val="accent5">
                    <a:lumMod val="75000"/>
                  </a:schemeClr>
                </a:solidFill>
              </a:rPr>
              <a:t>Увага,</a:t>
            </a:r>
            <a:r>
              <a:rPr lang="uk-UA" dirty="0" smtClean="0">
                <a:solidFill>
                  <a:srgbClr val="FF0000"/>
                </a:solidFill>
              </a:rPr>
              <a:t> ЗАПИТАННЯ </a:t>
            </a:r>
            <a:r>
              <a:rPr lang="uk-UA" sz="5400" dirty="0" smtClean="0">
                <a:solidFill>
                  <a:srgbClr val="FF0000"/>
                </a:solidFill>
              </a:rPr>
              <a:t>2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2348880"/>
            <a:ext cx="7416824" cy="3384376"/>
          </a:xfrm>
        </p:spPr>
        <p:txBody>
          <a:bodyPr/>
          <a:lstStyle/>
          <a:p>
            <a:pPr indent="0" algn="ctr">
              <a:buNone/>
            </a:pPr>
            <a:r>
              <a:rPr lang="uk-UA" sz="2400" b="1" dirty="0">
                <a:solidFill>
                  <a:srgbClr val="7030A0"/>
                </a:solidFill>
                <a:latin typeface="Arial Narrow" pitchFamily="34" charset="0"/>
                <a:ea typeface="Calibri"/>
                <a:cs typeface="Times New Roman"/>
              </a:rPr>
              <a:t>Вона сформувалася на о. Сицилія, охопила майже всю Італію та інші країни, але зараз поліцейські на острові Сицилія стверджують що давно подолали її. А молодь полюбляє грати в неї. </a:t>
            </a:r>
            <a:endParaRPr lang="uk-UA" sz="2400" b="1" dirty="0" smtClean="0">
              <a:solidFill>
                <a:srgbClr val="7030A0"/>
              </a:solidFill>
              <a:latin typeface="Arial Narrow" pitchFamily="34" charset="0"/>
              <a:ea typeface="Calibri"/>
              <a:cs typeface="Times New Roman"/>
            </a:endParaRPr>
          </a:p>
          <a:p>
            <a:pPr indent="0" algn="ctr">
              <a:buNone/>
            </a:pPr>
            <a:r>
              <a:rPr lang="uk-UA" sz="2400" b="1" dirty="0" smtClean="0">
                <a:solidFill>
                  <a:srgbClr val="C00000"/>
                </a:solidFill>
                <a:latin typeface="Arial Narrow" pitchFamily="34" charset="0"/>
                <a:ea typeface="Calibri"/>
                <a:cs typeface="Times New Roman"/>
              </a:rPr>
              <a:t>Що </a:t>
            </a:r>
            <a:r>
              <a:rPr lang="uk-UA" sz="2400" b="1" dirty="0">
                <a:solidFill>
                  <a:srgbClr val="C00000"/>
                </a:solidFill>
                <a:latin typeface="Arial Narrow" pitchFamily="34" charset="0"/>
                <a:ea typeface="Calibri"/>
                <a:cs typeface="Times New Roman"/>
              </a:rPr>
              <a:t>є ВОНА ?</a:t>
            </a:r>
            <a:endParaRPr lang="ru-RU" sz="2400" b="1" dirty="0">
              <a:solidFill>
                <a:srgbClr val="C00000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6352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Відповідь: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2722168"/>
            <a:ext cx="2460104" cy="2460104"/>
          </a:xfrm>
        </p:spPr>
      </p:pic>
      <p:sp>
        <p:nvSpPr>
          <p:cNvPr id="5" name="Прямоугольник 4"/>
          <p:cNvSpPr/>
          <p:nvPr/>
        </p:nvSpPr>
        <p:spPr>
          <a:xfrm>
            <a:off x="2339752" y="3429000"/>
            <a:ext cx="28803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solidFill>
                  <a:srgbClr val="00B050"/>
                </a:solidFill>
              </a:rPr>
              <a:t>     </a:t>
            </a:r>
            <a:r>
              <a:rPr lang="ru-RU" sz="4000" b="1" dirty="0" err="1" smtClean="0">
                <a:solidFill>
                  <a:srgbClr val="00B050"/>
                </a:solidFill>
              </a:rPr>
              <a:t>Мафія</a:t>
            </a:r>
            <a:endParaRPr lang="ru-RU" sz="40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5846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980728"/>
            <a:ext cx="7056784" cy="1000472"/>
          </a:xfrm>
        </p:spPr>
        <p:txBody>
          <a:bodyPr/>
          <a:lstStyle/>
          <a:p>
            <a:r>
              <a:rPr lang="uk-UA" dirty="0" smtClean="0">
                <a:solidFill>
                  <a:schemeClr val="accent5">
                    <a:lumMod val="75000"/>
                  </a:schemeClr>
                </a:solidFill>
              </a:rPr>
              <a:t>Увага,</a:t>
            </a:r>
            <a:r>
              <a:rPr lang="uk-UA" dirty="0" smtClean="0">
                <a:solidFill>
                  <a:srgbClr val="FF0000"/>
                </a:solidFill>
              </a:rPr>
              <a:t> ЗАПИТАННЯ </a:t>
            </a:r>
            <a:r>
              <a:rPr lang="uk-UA" sz="5400" dirty="0" smtClean="0">
                <a:solidFill>
                  <a:srgbClr val="FF0000"/>
                </a:solidFill>
              </a:rPr>
              <a:t>3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2348880"/>
            <a:ext cx="7416824" cy="3240360"/>
          </a:xfrm>
        </p:spPr>
        <p:txBody>
          <a:bodyPr>
            <a:normAutofit fontScale="85000" lnSpcReduction="20000"/>
          </a:bodyPr>
          <a:lstStyle/>
          <a:p>
            <a:pPr indent="0" algn="ctr">
              <a:buNone/>
            </a:pPr>
            <a:r>
              <a:rPr lang="uk-UA" sz="4400" b="1" dirty="0" smtClean="0">
                <a:solidFill>
                  <a:srgbClr val="7030A0"/>
                </a:solidFill>
                <a:latin typeface="Arial Narrow" pitchFamily="34" charset="0"/>
                <a:ea typeface="Calibri"/>
                <a:cs typeface="Times New Roman"/>
              </a:rPr>
              <a:t>Завдяки закону, який </a:t>
            </a:r>
            <a:r>
              <a:rPr lang="uk-UA" sz="4400" b="1" dirty="0" smtClean="0">
                <a:solidFill>
                  <a:srgbClr val="7030A0"/>
                </a:solidFill>
                <a:latin typeface="Arial Narrow" pitchFamily="34" charset="0"/>
                <a:ea typeface="Calibri"/>
                <a:cs typeface="Times New Roman"/>
              </a:rPr>
              <a:t>винайшов </a:t>
            </a:r>
            <a:r>
              <a:rPr lang="uk-UA" sz="4400" b="1" dirty="0" smtClean="0">
                <a:solidFill>
                  <a:srgbClr val="7030A0"/>
                </a:solidFill>
                <a:latin typeface="Arial Narrow" pitchFamily="34" charset="0"/>
                <a:ea typeface="Calibri"/>
                <a:cs typeface="Times New Roman"/>
              </a:rPr>
              <a:t>Георг </a:t>
            </a:r>
            <a:r>
              <a:rPr lang="uk-UA" sz="4400" b="1" dirty="0" err="1" smtClean="0">
                <a:solidFill>
                  <a:srgbClr val="7030A0"/>
                </a:solidFill>
                <a:latin typeface="Arial Narrow" pitchFamily="34" charset="0"/>
                <a:ea typeface="Calibri"/>
                <a:cs typeface="Times New Roman"/>
              </a:rPr>
              <a:t>Сімон</a:t>
            </a:r>
            <a:r>
              <a:rPr lang="uk-UA" sz="4400" b="1" dirty="0" smtClean="0">
                <a:solidFill>
                  <a:srgbClr val="7030A0"/>
                </a:solidFill>
                <a:latin typeface="Arial Narrow" pitchFamily="34" charset="0"/>
                <a:ea typeface="Calibri"/>
                <a:cs typeface="Times New Roman"/>
              </a:rPr>
              <a:t>, можна  поділити </a:t>
            </a:r>
            <a:r>
              <a:rPr lang="uk-UA" sz="4400" b="1" dirty="0">
                <a:solidFill>
                  <a:srgbClr val="7030A0"/>
                </a:solidFill>
                <a:latin typeface="Arial Narrow" pitchFamily="34" charset="0"/>
                <a:ea typeface="Calibri"/>
                <a:cs typeface="Times New Roman"/>
              </a:rPr>
              <a:t>вольти на </a:t>
            </a:r>
            <a:r>
              <a:rPr lang="uk-UA" sz="4400" b="1" dirty="0" smtClean="0">
                <a:solidFill>
                  <a:srgbClr val="7030A0"/>
                </a:solidFill>
                <a:latin typeface="Arial Narrow" pitchFamily="34" charset="0"/>
                <a:ea typeface="Calibri"/>
                <a:cs typeface="Times New Roman"/>
              </a:rPr>
              <a:t>ампери. Та </a:t>
            </a:r>
            <a:r>
              <a:rPr lang="uk-UA" sz="4400" b="1" dirty="0">
                <a:solidFill>
                  <a:srgbClr val="7030A0"/>
                </a:solidFill>
                <a:latin typeface="Arial Narrow" pitchFamily="34" charset="0"/>
                <a:ea typeface="Calibri"/>
                <a:cs typeface="Times New Roman"/>
              </a:rPr>
              <a:t>що </a:t>
            </a:r>
            <a:r>
              <a:rPr lang="uk-UA" sz="4400" b="1" dirty="0" smtClean="0">
                <a:solidFill>
                  <a:srgbClr val="7030A0"/>
                </a:solidFill>
                <a:latin typeface="Arial Narrow" pitchFamily="34" charset="0"/>
                <a:ea typeface="Calibri"/>
                <a:cs typeface="Times New Roman"/>
              </a:rPr>
              <a:t>ми отримаємо </a:t>
            </a:r>
            <a:r>
              <a:rPr lang="uk-UA" sz="4400" b="1" dirty="0">
                <a:solidFill>
                  <a:srgbClr val="7030A0"/>
                </a:solidFill>
                <a:latin typeface="Arial Narrow" pitchFamily="34" charset="0"/>
                <a:ea typeface="Calibri"/>
                <a:cs typeface="Times New Roman"/>
              </a:rPr>
              <a:t>у </a:t>
            </a:r>
            <a:r>
              <a:rPr lang="uk-UA" sz="4400" b="1" dirty="0" smtClean="0">
                <a:solidFill>
                  <a:srgbClr val="7030A0"/>
                </a:solidFill>
                <a:latin typeface="Arial Narrow" pitchFamily="34" charset="0"/>
                <a:ea typeface="Calibri"/>
                <a:cs typeface="Times New Roman"/>
              </a:rPr>
              <a:t>результаті ?</a:t>
            </a:r>
            <a:endParaRPr lang="ru-RU" sz="4400" b="1" dirty="0">
              <a:solidFill>
                <a:srgbClr val="7030A0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6352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Відповідь: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2924944"/>
            <a:ext cx="3725776" cy="2213976"/>
          </a:xfrm>
        </p:spPr>
      </p:pic>
      <p:sp>
        <p:nvSpPr>
          <p:cNvPr id="5" name="Прямоугольник 4"/>
          <p:cNvSpPr/>
          <p:nvPr/>
        </p:nvSpPr>
        <p:spPr>
          <a:xfrm>
            <a:off x="1259632" y="2996952"/>
            <a:ext cx="2952328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dirty="0">
                <a:solidFill>
                  <a:srgbClr val="00B050"/>
                </a:solidFill>
              </a:rPr>
              <a:t>О</a:t>
            </a:r>
            <a:r>
              <a:rPr lang="ru-RU" sz="4000" dirty="0" smtClean="0">
                <a:solidFill>
                  <a:srgbClr val="00B050"/>
                </a:solidFill>
              </a:rPr>
              <a:t>ми</a:t>
            </a:r>
          </a:p>
          <a:p>
            <a:r>
              <a:rPr lang="uk-UA" sz="1400" i="1" dirty="0" smtClean="0">
                <a:solidFill>
                  <a:srgbClr val="002060"/>
                </a:solidFill>
              </a:rPr>
              <a:t>Спротив провідника (</a:t>
            </a:r>
            <a:r>
              <a:rPr lang="uk-UA" sz="1400" i="1" dirty="0" err="1" smtClean="0">
                <a:solidFill>
                  <a:srgbClr val="002060"/>
                </a:solidFill>
              </a:rPr>
              <a:t>Ом</a:t>
            </a:r>
            <a:r>
              <a:rPr lang="uk-UA" sz="1400" i="1" dirty="0" smtClean="0">
                <a:solidFill>
                  <a:srgbClr val="002060"/>
                </a:solidFill>
              </a:rPr>
              <a:t>), відповідно до даної формули і закону Г. С. </a:t>
            </a:r>
            <a:r>
              <a:rPr lang="uk-UA" sz="1400" i="1" dirty="0" err="1" smtClean="0">
                <a:solidFill>
                  <a:srgbClr val="002060"/>
                </a:solidFill>
              </a:rPr>
              <a:t>Ома</a:t>
            </a:r>
            <a:r>
              <a:rPr lang="uk-UA" sz="1400" i="1" dirty="0" smtClean="0">
                <a:solidFill>
                  <a:srgbClr val="002060"/>
                </a:solidFill>
              </a:rPr>
              <a:t>, можна визначити поділивши напругу (Вольт) на силу струму (Ампер)</a:t>
            </a:r>
            <a:endParaRPr lang="ru-RU" sz="1400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5846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980728"/>
            <a:ext cx="7056784" cy="1000472"/>
          </a:xfrm>
        </p:spPr>
        <p:txBody>
          <a:bodyPr/>
          <a:lstStyle/>
          <a:p>
            <a:r>
              <a:rPr lang="uk-UA" dirty="0" smtClean="0">
                <a:solidFill>
                  <a:schemeClr val="accent5">
                    <a:lumMod val="75000"/>
                  </a:schemeClr>
                </a:solidFill>
              </a:rPr>
              <a:t>Увага,</a:t>
            </a:r>
            <a:r>
              <a:rPr lang="uk-UA" dirty="0" smtClean="0">
                <a:solidFill>
                  <a:srgbClr val="FF0000"/>
                </a:solidFill>
              </a:rPr>
              <a:t> ЗАПИТАННЯ </a:t>
            </a:r>
            <a:r>
              <a:rPr lang="uk-UA" sz="5400" dirty="0" smtClean="0">
                <a:solidFill>
                  <a:srgbClr val="FF0000"/>
                </a:solidFill>
              </a:rPr>
              <a:t>4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2348880"/>
            <a:ext cx="7416824" cy="3384376"/>
          </a:xfrm>
        </p:spPr>
        <p:txBody>
          <a:bodyPr/>
          <a:lstStyle/>
          <a:p>
            <a:pPr indent="0" algn="ctr">
              <a:buNone/>
            </a:pPr>
            <a:r>
              <a:rPr lang="uk-UA" sz="3200" b="1" dirty="0">
                <a:solidFill>
                  <a:srgbClr val="002060"/>
                </a:solidFill>
                <a:latin typeface="Arial Narrow" pitchFamily="34" charset="0"/>
                <a:ea typeface="Calibri"/>
                <a:cs typeface="Times New Roman"/>
              </a:rPr>
              <a:t>Це вірус. Щомісяця їх з'являється орієнтовно 200-300 нових видів. Але він не передається повітряним шляхом. </a:t>
            </a:r>
            <a:endParaRPr lang="uk-UA" sz="3200" b="1" dirty="0" smtClean="0">
              <a:solidFill>
                <a:srgbClr val="002060"/>
              </a:solidFill>
              <a:latin typeface="Arial Narrow" pitchFamily="34" charset="0"/>
              <a:ea typeface="Calibri"/>
              <a:cs typeface="Times New Roman"/>
            </a:endParaRPr>
          </a:p>
          <a:p>
            <a:pPr indent="0" algn="ctr">
              <a:buNone/>
            </a:pPr>
            <a:r>
              <a:rPr lang="uk-UA" sz="3200" b="1" dirty="0" smtClean="0">
                <a:solidFill>
                  <a:srgbClr val="002060"/>
                </a:solidFill>
                <a:latin typeface="Arial Narrow" pitchFamily="34" charset="0"/>
                <a:ea typeface="Calibri"/>
                <a:cs typeface="Times New Roman"/>
              </a:rPr>
              <a:t>Назвіть </a:t>
            </a:r>
            <a:r>
              <a:rPr lang="uk-UA" sz="3200" b="1" dirty="0">
                <a:solidFill>
                  <a:srgbClr val="002060"/>
                </a:solidFill>
                <a:latin typeface="Arial Narrow" pitchFamily="34" charset="0"/>
                <a:ea typeface="Calibri"/>
                <a:cs typeface="Times New Roman"/>
              </a:rPr>
              <a:t>вид цього вірусу.</a:t>
            </a:r>
            <a:r>
              <a:rPr lang="uk-UA" dirty="0">
                <a:latin typeface="Calibri"/>
                <a:ea typeface="Calibri"/>
                <a:cs typeface="Times New Roman"/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06352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Відповідь: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 algn="ctr">
              <a:buNone/>
            </a:pPr>
            <a:r>
              <a:rPr lang="ru-RU" sz="2800" b="1" dirty="0" err="1">
                <a:solidFill>
                  <a:srgbClr val="00B050"/>
                </a:solidFill>
                <a:latin typeface="Batang" pitchFamily="18" charset="-127"/>
                <a:ea typeface="Batang" pitchFamily="18" charset="-127"/>
              </a:rPr>
              <a:t>Комп'ютерний</a:t>
            </a:r>
            <a:r>
              <a:rPr lang="ru-RU" sz="2800" b="1" dirty="0">
                <a:solidFill>
                  <a:srgbClr val="00B050"/>
                </a:solidFill>
                <a:latin typeface="Batang" pitchFamily="18" charset="-127"/>
                <a:ea typeface="Batang" pitchFamily="18" charset="-127"/>
              </a:rPr>
              <a:t> </a:t>
            </a:r>
            <a:r>
              <a:rPr lang="ru-RU" sz="2800" b="1" dirty="0" err="1" smtClean="0">
                <a:solidFill>
                  <a:srgbClr val="00B050"/>
                </a:solidFill>
                <a:latin typeface="Batang" pitchFamily="18" charset="-127"/>
                <a:ea typeface="Batang" pitchFamily="18" charset="-127"/>
              </a:rPr>
              <a:t>вірус</a:t>
            </a:r>
            <a:endParaRPr lang="ru-RU" sz="2800" b="1" dirty="0" smtClean="0">
              <a:solidFill>
                <a:srgbClr val="00B050"/>
              </a:solidFill>
              <a:latin typeface="Batang" pitchFamily="18" charset="-127"/>
              <a:ea typeface="Batang" pitchFamily="18" charset="-127"/>
            </a:endParaRPr>
          </a:p>
          <a:p>
            <a:pPr indent="0" algn="ctr">
              <a:buNone/>
            </a:pPr>
            <a:endParaRPr lang="uk-UA" sz="2800" b="1" dirty="0">
              <a:solidFill>
                <a:srgbClr val="00B050"/>
              </a:solidFill>
              <a:latin typeface="Batang" pitchFamily="18" charset="-127"/>
              <a:ea typeface="Batang" pitchFamily="18" charset="-127"/>
            </a:endParaRPr>
          </a:p>
          <a:p>
            <a:pPr indent="0" algn="ctr">
              <a:buNone/>
            </a:pPr>
            <a:endParaRPr lang="ru-RU" sz="2800" b="1" dirty="0">
              <a:solidFill>
                <a:srgbClr val="00B050"/>
              </a:solidFill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3356992"/>
            <a:ext cx="3816424" cy="2141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846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980728"/>
            <a:ext cx="7056784" cy="1000472"/>
          </a:xfrm>
        </p:spPr>
        <p:txBody>
          <a:bodyPr/>
          <a:lstStyle/>
          <a:p>
            <a:r>
              <a:rPr lang="uk-UA" dirty="0" smtClean="0">
                <a:solidFill>
                  <a:schemeClr val="accent5">
                    <a:lumMod val="75000"/>
                  </a:schemeClr>
                </a:solidFill>
              </a:rPr>
              <a:t>Увага,</a:t>
            </a:r>
            <a:r>
              <a:rPr lang="uk-UA" dirty="0" smtClean="0">
                <a:solidFill>
                  <a:srgbClr val="FF0000"/>
                </a:solidFill>
              </a:rPr>
              <a:t> ЗАПИТАННЯ </a:t>
            </a:r>
            <a:r>
              <a:rPr lang="uk-UA" sz="5400" dirty="0" smtClean="0">
                <a:solidFill>
                  <a:srgbClr val="FF0000"/>
                </a:solidFill>
              </a:rPr>
              <a:t>5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2348880"/>
            <a:ext cx="7416824" cy="3384376"/>
          </a:xfrm>
        </p:spPr>
        <p:txBody>
          <a:bodyPr>
            <a:normAutofit/>
          </a:bodyPr>
          <a:lstStyle/>
          <a:p>
            <a:pPr indent="0" algn="ctr">
              <a:buNone/>
            </a:pPr>
            <a:r>
              <a:rPr lang="ru-RU" sz="2800" b="1" dirty="0" err="1">
                <a:solidFill>
                  <a:srgbClr val="7030A0"/>
                </a:solidFill>
                <a:latin typeface="Arial Narrow" pitchFamily="34" charset="0"/>
              </a:rPr>
              <a:t>Пліній</a:t>
            </a:r>
            <a:r>
              <a:rPr lang="ru-RU" sz="2800" b="1" dirty="0">
                <a:solidFill>
                  <a:srgbClr val="7030A0"/>
                </a:solidFill>
                <a:latin typeface="Arial Narrow" pitchFamily="34" charset="0"/>
              </a:rPr>
              <a:t> Старший </a:t>
            </a:r>
            <a:r>
              <a:rPr lang="ru-RU" sz="2800" b="1" dirty="0" err="1">
                <a:solidFill>
                  <a:srgbClr val="7030A0"/>
                </a:solidFill>
                <a:latin typeface="Arial Narrow" pitchFamily="34" charset="0"/>
              </a:rPr>
              <a:t>якось</a:t>
            </a:r>
            <a:r>
              <a:rPr lang="ru-RU" sz="2800" b="1" dirty="0">
                <a:solidFill>
                  <a:srgbClr val="7030A0"/>
                </a:solidFill>
                <a:latin typeface="Arial Narrow" pitchFamily="34" charset="0"/>
              </a:rPr>
              <a:t> сказав: </a:t>
            </a:r>
            <a:r>
              <a:rPr lang="ru-RU" sz="2800" b="1" dirty="0" smtClean="0">
                <a:solidFill>
                  <a:srgbClr val="7030A0"/>
                </a:solidFill>
                <a:latin typeface="Arial Narrow" pitchFamily="34" charset="0"/>
              </a:rPr>
              <a:t>«</a:t>
            </a:r>
            <a:r>
              <a:rPr lang="ru-RU" sz="2800" b="1" dirty="0" smtClean="0">
                <a:solidFill>
                  <a:srgbClr val="C00000"/>
                </a:solidFill>
                <a:latin typeface="Arial Narrow" pitchFamily="34" charset="0"/>
              </a:rPr>
              <a:t>Х</a:t>
            </a:r>
            <a:r>
              <a:rPr lang="ru-RU" sz="2800" b="1" dirty="0" smtClean="0">
                <a:solidFill>
                  <a:srgbClr val="7030A0"/>
                </a:solidFill>
                <a:latin typeface="Arial Narrow" pitchFamily="34" charset="0"/>
              </a:rPr>
              <a:t> у </a:t>
            </a:r>
            <a:r>
              <a:rPr lang="ru-RU" sz="2800" b="1" dirty="0" err="1" smtClean="0">
                <a:solidFill>
                  <a:srgbClr val="7030A0"/>
                </a:solidFill>
                <a:latin typeface="Arial Narrow" pitchFamily="34" charset="0"/>
              </a:rPr>
              <a:t>вині</a:t>
            </a:r>
            <a:r>
              <a:rPr lang="ru-RU" sz="2800" b="1" dirty="0" smtClean="0">
                <a:solidFill>
                  <a:srgbClr val="7030A0"/>
                </a:solidFill>
                <a:latin typeface="Arial Narrow" pitchFamily="34" charset="0"/>
              </a:rPr>
              <a:t>, </a:t>
            </a:r>
            <a:r>
              <a:rPr lang="ru-RU" sz="2800" b="1" dirty="0">
                <a:solidFill>
                  <a:srgbClr val="7030A0"/>
                </a:solidFill>
                <a:latin typeface="Arial Narrow" pitchFamily="34" charset="0"/>
              </a:rPr>
              <a:t>а </a:t>
            </a:r>
            <a:r>
              <a:rPr lang="ru-RU" sz="2800" b="1" dirty="0" err="1">
                <a:solidFill>
                  <a:srgbClr val="7030A0"/>
                </a:solidFill>
                <a:latin typeface="Arial Narrow" pitchFamily="34" charset="0"/>
              </a:rPr>
              <a:t>здоров'я</a:t>
            </a:r>
            <a:r>
              <a:rPr lang="ru-RU" sz="2800" b="1" dirty="0">
                <a:solidFill>
                  <a:srgbClr val="7030A0"/>
                </a:solidFill>
                <a:latin typeface="Arial Narrow" pitchFamily="34" charset="0"/>
              </a:rPr>
              <a:t> - у </a:t>
            </a:r>
            <a:r>
              <a:rPr lang="ru-RU" sz="2800" b="1" dirty="0" err="1">
                <a:solidFill>
                  <a:srgbClr val="7030A0"/>
                </a:solidFill>
                <a:latin typeface="Arial Narrow" pitchFamily="34" charset="0"/>
              </a:rPr>
              <a:t>воді</a:t>
            </a:r>
            <a:r>
              <a:rPr lang="ru-RU" sz="2800" b="1" dirty="0">
                <a:solidFill>
                  <a:srgbClr val="7030A0"/>
                </a:solidFill>
                <a:latin typeface="Arial Narrow" pitchFamily="34" charset="0"/>
              </a:rPr>
              <a:t>!". </a:t>
            </a:r>
            <a:endParaRPr lang="ru-RU" sz="2800" b="1" dirty="0" smtClean="0">
              <a:solidFill>
                <a:srgbClr val="7030A0"/>
              </a:solidFill>
              <a:latin typeface="Arial Narrow" pitchFamily="34" charset="0"/>
            </a:endParaRPr>
          </a:p>
          <a:p>
            <a:pPr indent="0" algn="ctr">
              <a:buNone/>
            </a:pPr>
            <a:r>
              <a:rPr lang="ru-RU" sz="2800" b="1" dirty="0" smtClean="0">
                <a:solidFill>
                  <a:srgbClr val="7030A0"/>
                </a:solidFill>
                <a:latin typeface="Arial Narrow" pitchFamily="34" charset="0"/>
              </a:rPr>
              <a:t>Люди часто </a:t>
            </a:r>
            <a:r>
              <a:rPr lang="ru-RU" sz="2800" b="1" dirty="0" err="1">
                <a:solidFill>
                  <a:srgbClr val="7030A0"/>
                </a:solidFill>
                <a:latin typeface="Arial Narrow" pitchFamily="34" charset="0"/>
              </a:rPr>
              <a:t>повторюють</a:t>
            </a:r>
            <a:r>
              <a:rPr lang="ru-RU" sz="2800" b="1" dirty="0">
                <a:solidFill>
                  <a:srgbClr val="7030A0"/>
                </a:solidFill>
                <a:latin typeface="Arial Narrow" pitchFamily="34" charset="0"/>
              </a:rPr>
              <a:t> першу </a:t>
            </a:r>
            <a:r>
              <a:rPr lang="ru-RU" sz="2800" b="1" dirty="0" err="1">
                <a:solidFill>
                  <a:srgbClr val="7030A0"/>
                </a:solidFill>
                <a:latin typeface="Arial Narrow" pitchFamily="34" charset="0"/>
              </a:rPr>
              <a:t>частину</a:t>
            </a:r>
            <a:r>
              <a:rPr lang="ru-RU" sz="2800" b="1" dirty="0">
                <a:solidFill>
                  <a:srgbClr val="7030A0"/>
                </a:solidFill>
                <a:latin typeface="Arial Narrow" pitchFamily="34" charset="0"/>
              </a:rPr>
              <a:t> </a:t>
            </a:r>
            <a:r>
              <a:rPr lang="ru-RU" sz="2800" b="1" dirty="0" err="1">
                <a:solidFill>
                  <a:srgbClr val="7030A0"/>
                </a:solidFill>
                <a:latin typeface="Arial Narrow" pitchFamily="34" charset="0"/>
              </a:rPr>
              <a:t>цієї</a:t>
            </a:r>
            <a:r>
              <a:rPr lang="ru-RU" sz="2800" b="1" dirty="0">
                <a:solidFill>
                  <a:srgbClr val="7030A0"/>
                </a:solidFill>
                <a:latin typeface="Arial Narrow" pitchFamily="34" charset="0"/>
              </a:rPr>
              <a:t> </a:t>
            </a:r>
            <a:r>
              <a:rPr lang="ru-RU" sz="2800" b="1" dirty="0" err="1">
                <a:solidFill>
                  <a:srgbClr val="7030A0"/>
                </a:solidFill>
                <a:latin typeface="Arial Narrow" pitchFamily="34" charset="0"/>
              </a:rPr>
              <a:t>фрази</a:t>
            </a:r>
            <a:r>
              <a:rPr lang="ru-RU" sz="2800" b="1" dirty="0">
                <a:solidFill>
                  <a:srgbClr val="7030A0"/>
                </a:solidFill>
                <a:latin typeface="Arial Narrow" pitchFamily="34" charset="0"/>
              </a:rPr>
              <a:t>. </a:t>
            </a:r>
            <a:r>
              <a:rPr lang="ru-RU" sz="2800" b="1" dirty="0" err="1">
                <a:solidFill>
                  <a:srgbClr val="7030A0"/>
                </a:solidFill>
                <a:latin typeface="Arial Narrow" pitchFamily="34" charset="0"/>
              </a:rPr>
              <a:t>Назвіть</a:t>
            </a:r>
            <a:r>
              <a:rPr lang="ru-RU" sz="2800" b="1" dirty="0">
                <a:solidFill>
                  <a:srgbClr val="7030A0"/>
                </a:solidFill>
                <a:latin typeface="Arial Narrow" pitchFamily="34" charset="0"/>
              </a:rPr>
              <a:t> </a:t>
            </a:r>
            <a:r>
              <a:rPr lang="ru-RU" sz="2800" b="1" dirty="0" smtClean="0">
                <a:solidFill>
                  <a:srgbClr val="C00000"/>
                </a:solidFill>
                <a:latin typeface="Arial Narrow" pitchFamily="34" charset="0"/>
              </a:rPr>
              <a:t>Х</a:t>
            </a:r>
            <a:r>
              <a:rPr lang="ru-RU" sz="2800" b="1" dirty="0" smtClean="0">
                <a:solidFill>
                  <a:srgbClr val="7030A0"/>
                </a:solidFill>
                <a:latin typeface="Arial Narrow" pitchFamily="34" charset="0"/>
              </a:rPr>
              <a:t>.</a:t>
            </a:r>
            <a:endParaRPr lang="ru-RU" sz="2800" b="1" dirty="0">
              <a:solidFill>
                <a:srgbClr val="7030A0"/>
              </a:solidFill>
              <a:latin typeface="Arial Narrow" pitchFamily="34" charset="0"/>
            </a:endParaRPr>
          </a:p>
          <a:p>
            <a:pPr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06352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Відповідь: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2636912"/>
            <a:ext cx="3695640" cy="2448272"/>
          </a:xfrm>
        </p:spPr>
      </p:pic>
      <p:sp>
        <p:nvSpPr>
          <p:cNvPr id="5" name="Прямоугольник 4"/>
          <p:cNvSpPr/>
          <p:nvPr/>
        </p:nvSpPr>
        <p:spPr>
          <a:xfrm>
            <a:off x="2627784" y="3244334"/>
            <a:ext cx="237654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err="1">
                <a:solidFill>
                  <a:srgbClr val="00B050"/>
                </a:solidFill>
                <a:latin typeface="Arial Narrow" pitchFamily="34" charset="0"/>
              </a:rPr>
              <a:t>Істина</a:t>
            </a:r>
            <a:endParaRPr lang="ru-RU" sz="4000" b="1" dirty="0">
              <a:solidFill>
                <a:srgbClr val="00B050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5846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980728"/>
            <a:ext cx="7056784" cy="1000472"/>
          </a:xfrm>
        </p:spPr>
        <p:txBody>
          <a:bodyPr/>
          <a:lstStyle/>
          <a:p>
            <a:r>
              <a:rPr lang="uk-UA" dirty="0" smtClean="0">
                <a:solidFill>
                  <a:schemeClr val="accent5">
                    <a:lumMod val="75000"/>
                  </a:schemeClr>
                </a:solidFill>
              </a:rPr>
              <a:t>Увага,</a:t>
            </a:r>
            <a:r>
              <a:rPr lang="uk-UA" dirty="0" smtClean="0">
                <a:solidFill>
                  <a:srgbClr val="FF0000"/>
                </a:solidFill>
              </a:rPr>
              <a:t> ЗАПИТАННЯ </a:t>
            </a:r>
            <a:r>
              <a:rPr lang="uk-UA" sz="5400" dirty="0" smtClean="0">
                <a:solidFill>
                  <a:srgbClr val="FF0000"/>
                </a:solidFill>
              </a:rPr>
              <a:t>6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2348880"/>
            <a:ext cx="7416824" cy="3384376"/>
          </a:xfrm>
        </p:spPr>
        <p:txBody>
          <a:bodyPr/>
          <a:lstStyle/>
          <a:p>
            <a:pPr indent="0" algn="ctr">
              <a:buNone/>
            </a:pPr>
            <a:r>
              <a:rPr lang="ru-RU" sz="3200" b="1" dirty="0" err="1">
                <a:solidFill>
                  <a:srgbClr val="7030A0"/>
                </a:solidFill>
                <a:latin typeface="Arial Narrow" pitchFamily="34" charset="0"/>
              </a:rPr>
              <a:t>Хоча</a:t>
            </a:r>
            <a:r>
              <a:rPr lang="ru-RU" sz="3200" b="1" dirty="0">
                <a:solidFill>
                  <a:srgbClr val="7030A0"/>
                </a:solidFill>
                <a:latin typeface="Arial Narrow" pitchFamily="34" charset="0"/>
              </a:rPr>
              <a:t> П. </a:t>
            </a:r>
            <a:r>
              <a:rPr lang="ru-RU" sz="3200" b="1" dirty="0" err="1">
                <a:solidFill>
                  <a:srgbClr val="7030A0"/>
                </a:solidFill>
                <a:latin typeface="Arial Narrow" pitchFamily="34" charset="0"/>
              </a:rPr>
              <a:t>Пікассо</a:t>
            </a:r>
            <a:r>
              <a:rPr lang="ru-RU" sz="3200" b="1" dirty="0">
                <a:solidFill>
                  <a:srgbClr val="7030A0"/>
                </a:solidFill>
                <a:latin typeface="Arial Narrow" pitchFamily="34" charset="0"/>
              </a:rPr>
              <a:t> </a:t>
            </a:r>
            <a:r>
              <a:rPr lang="ru-RU" sz="3200" b="1" dirty="0" err="1">
                <a:solidFill>
                  <a:srgbClr val="7030A0"/>
                </a:solidFill>
                <a:latin typeface="Arial Narrow" pitchFamily="34" charset="0"/>
              </a:rPr>
              <a:t>був</a:t>
            </a:r>
            <a:r>
              <a:rPr lang="ru-RU" sz="3200" b="1" dirty="0">
                <a:solidFill>
                  <a:srgbClr val="7030A0"/>
                </a:solidFill>
                <a:latin typeface="Arial Narrow" pitchFamily="34" charset="0"/>
              </a:rPr>
              <a:t> </a:t>
            </a:r>
            <a:r>
              <a:rPr lang="ru-RU" sz="3200" b="1" dirty="0" err="1">
                <a:solidFill>
                  <a:srgbClr val="7030A0"/>
                </a:solidFill>
                <a:latin typeface="Arial Narrow" pitchFamily="34" charset="0"/>
              </a:rPr>
              <a:t>дуже</a:t>
            </a:r>
            <a:r>
              <a:rPr lang="ru-RU" sz="3200" b="1" dirty="0">
                <a:solidFill>
                  <a:srgbClr val="7030A0"/>
                </a:solidFill>
                <a:latin typeface="Arial Narrow" pitchFamily="34" charset="0"/>
              </a:rPr>
              <a:t> </a:t>
            </a:r>
            <a:r>
              <a:rPr lang="ru-RU" sz="3200" b="1" dirty="0" err="1">
                <a:solidFill>
                  <a:srgbClr val="7030A0"/>
                </a:solidFill>
                <a:latin typeface="Arial Narrow" pitchFamily="34" charset="0"/>
              </a:rPr>
              <a:t>працьовитим</a:t>
            </a:r>
            <a:r>
              <a:rPr lang="ru-RU" sz="3200" b="1" dirty="0">
                <a:solidFill>
                  <a:srgbClr val="7030A0"/>
                </a:solidFill>
                <a:latin typeface="Arial Narrow" pitchFamily="34" charset="0"/>
              </a:rPr>
              <a:t>, </a:t>
            </a:r>
            <a:r>
              <a:rPr lang="ru-RU" sz="3200" b="1" dirty="0" err="1">
                <a:solidFill>
                  <a:srgbClr val="7030A0"/>
                </a:solidFill>
                <a:latin typeface="Arial Narrow" pitchFamily="34" charset="0"/>
              </a:rPr>
              <a:t>він</a:t>
            </a:r>
            <a:r>
              <a:rPr lang="ru-RU" sz="3200" b="1" dirty="0">
                <a:solidFill>
                  <a:srgbClr val="7030A0"/>
                </a:solidFill>
                <a:latin typeface="Arial Narrow" pitchFamily="34" charset="0"/>
              </a:rPr>
              <a:t> сам </a:t>
            </a:r>
            <a:r>
              <a:rPr lang="ru-RU" sz="3200" b="1" dirty="0" err="1">
                <a:solidFill>
                  <a:srgbClr val="7030A0"/>
                </a:solidFill>
                <a:latin typeface="Arial Narrow" pitchFamily="34" charset="0"/>
              </a:rPr>
              <a:t>зізнався</a:t>
            </a:r>
            <a:r>
              <a:rPr lang="ru-RU" sz="3200" b="1" dirty="0">
                <a:solidFill>
                  <a:srgbClr val="7030A0"/>
                </a:solidFill>
                <a:latin typeface="Arial Narrow" pitchFamily="34" charset="0"/>
              </a:rPr>
              <a:t>, </a:t>
            </a:r>
            <a:r>
              <a:rPr lang="ru-RU" sz="3200" b="1" dirty="0" err="1">
                <a:solidFill>
                  <a:srgbClr val="7030A0"/>
                </a:solidFill>
                <a:latin typeface="Arial Narrow" pitchFamily="34" charset="0"/>
              </a:rPr>
              <a:t>що</a:t>
            </a:r>
            <a:r>
              <a:rPr lang="ru-RU" sz="3200" b="1" dirty="0">
                <a:solidFill>
                  <a:srgbClr val="7030A0"/>
                </a:solidFill>
                <a:latin typeface="Arial Narrow" pitchFamily="34" charset="0"/>
              </a:rPr>
              <a:t> не </a:t>
            </a:r>
            <a:r>
              <a:rPr lang="ru-RU" sz="3200" b="1" dirty="0" err="1">
                <a:solidFill>
                  <a:srgbClr val="7030A0"/>
                </a:solidFill>
                <a:latin typeface="Arial Narrow" pitchFamily="34" charset="0"/>
              </a:rPr>
              <a:t>може</a:t>
            </a:r>
            <a:r>
              <a:rPr lang="ru-RU" sz="3200" b="1" dirty="0">
                <a:solidFill>
                  <a:srgbClr val="7030A0"/>
                </a:solidFill>
                <a:latin typeface="Arial Narrow" pitchFamily="34" charset="0"/>
              </a:rPr>
              <a:t> </a:t>
            </a:r>
            <a:r>
              <a:rPr lang="ru-RU" sz="3200" b="1" dirty="0" err="1">
                <a:solidFill>
                  <a:srgbClr val="7030A0"/>
                </a:solidFill>
                <a:latin typeface="Arial Narrow" pitchFamily="34" charset="0"/>
              </a:rPr>
              <a:t>собі</a:t>
            </a:r>
            <a:r>
              <a:rPr lang="ru-RU" sz="3200" b="1" dirty="0">
                <a:solidFill>
                  <a:srgbClr val="7030A0"/>
                </a:solidFill>
                <a:latin typeface="Arial Narrow" pitchFamily="34" charset="0"/>
              </a:rPr>
              <a:t> </a:t>
            </a:r>
            <a:r>
              <a:rPr lang="ru-RU" sz="3200" b="1" dirty="0" err="1">
                <a:solidFill>
                  <a:srgbClr val="7030A0"/>
                </a:solidFill>
                <a:latin typeface="Arial Narrow" pitchFamily="34" charset="0"/>
              </a:rPr>
              <a:t>дозволити</a:t>
            </a:r>
            <a:r>
              <a:rPr lang="ru-RU" sz="3200" b="1" dirty="0">
                <a:solidFill>
                  <a:srgbClr val="7030A0"/>
                </a:solidFill>
                <a:latin typeface="Arial Narrow" pitchFamily="34" charset="0"/>
              </a:rPr>
              <a:t> </a:t>
            </a:r>
            <a:r>
              <a:rPr lang="ru-RU" sz="3200" b="1" dirty="0">
                <a:solidFill>
                  <a:srgbClr val="C00000"/>
                </a:solidFill>
                <a:latin typeface="Arial Narrow" pitchFamily="34" charset="0"/>
              </a:rPr>
              <a:t>Х</a:t>
            </a:r>
            <a:r>
              <a:rPr lang="ru-RU" sz="3200" b="1" dirty="0">
                <a:solidFill>
                  <a:srgbClr val="7030A0"/>
                </a:solidFill>
                <a:latin typeface="Arial Narrow" pitchFamily="34" charset="0"/>
              </a:rPr>
              <a:t>, </a:t>
            </a:r>
            <a:r>
              <a:rPr lang="ru-RU" sz="3200" b="1" dirty="0" err="1">
                <a:solidFill>
                  <a:srgbClr val="7030A0"/>
                </a:solidFill>
                <a:latin typeface="Arial Narrow" pitchFamily="34" charset="0"/>
              </a:rPr>
              <a:t>бо</a:t>
            </a:r>
            <a:r>
              <a:rPr lang="ru-RU" sz="3200" b="1" dirty="0">
                <a:solidFill>
                  <a:srgbClr val="7030A0"/>
                </a:solidFill>
                <a:latin typeface="Arial Narrow" pitchFamily="34" charset="0"/>
              </a:rPr>
              <a:t> </a:t>
            </a:r>
            <a:r>
              <a:rPr lang="ru-RU" sz="3200" b="1" dirty="0">
                <a:solidFill>
                  <a:srgbClr val="C00000"/>
                </a:solidFill>
                <a:latin typeface="Arial Narrow" pitchFamily="34" charset="0"/>
              </a:rPr>
              <a:t>Х</a:t>
            </a:r>
            <a:r>
              <a:rPr lang="ru-RU" sz="3200" b="1" dirty="0">
                <a:solidFill>
                  <a:srgbClr val="7030A0"/>
                </a:solidFill>
                <a:latin typeface="Arial Narrow" pitchFamily="34" charset="0"/>
              </a:rPr>
              <a:t> </a:t>
            </a:r>
            <a:r>
              <a:rPr lang="ru-RU" sz="3200" b="1" dirty="0" err="1">
                <a:solidFill>
                  <a:srgbClr val="7030A0"/>
                </a:solidFill>
                <a:latin typeface="Arial Narrow" pitchFamily="34" charset="0"/>
              </a:rPr>
              <a:t>коштує</a:t>
            </a:r>
            <a:r>
              <a:rPr lang="ru-RU" sz="3200" b="1" dirty="0">
                <a:solidFill>
                  <a:srgbClr val="7030A0"/>
                </a:solidFill>
                <a:latin typeface="Arial Narrow" pitchFamily="34" charset="0"/>
              </a:rPr>
              <a:t> </a:t>
            </a:r>
            <a:r>
              <a:rPr lang="ru-RU" sz="3200" b="1" dirty="0" err="1">
                <a:solidFill>
                  <a:srgbClr val="7030A0"/>
                </a:solidFill>
                <a:latin typeface="Arial Narrow" pitchFamily="34" charset="0"/>
              </a:rPr>
              <a:t>надто</a:t>
            </a:r>
            <a:r>
              <a:rPr lang="ru-RU" sz="3200" b="1" dirty="0">
                <a:solidFill>
                  <a:srgbClr val="7030A0"/>
                </a:solidFill>
                <a:latin typeface="Arial Narrow" pitchFamily="34" charset="0"/>
              </a:rPr>
              <a:t> дорого. </a:t>
            </a:r>
            <a:r>
              <a:rPr lang="ru-RU" sz="3200" b="1" dirty="0" err="1">
                <a:solidFill>
                  <a:srgbClr val="7030A0"/>
                </a:solidFill>
                <a:latin typeface="Arial Narrow" pitchFamily="34" charset="0"/>
              </a:rPr>
              <a:t>Що</a:t>
            </a:r>
            <a:r>
              <a:rPr lang="ru-RU" sz="3200" b="1" dirty="0">
                <a:solidFill>
                  <a:srgbClr val="7030A0"/>
                </a:solidFill>
                <a:latin typeface="Arial Narrow" pitchFamily="34" charset="0"/>
              </a:rPr>
              <a:t> </a:t>
            </a:r>
            <a:r>
              <a:rPr lang="ru-RU" sz="3200" b="1" dirty="0" err="1">
                <a:solidFill>
                  <a:srgbClr val="7030A0"/>
                </a:solidFill>
                <a:latin typeface="Arial Narrow" pitchFamily="34" charset="0"/>
              </a:rPr>
              <a:t>таке</a:t>
            </a:r>
            <a:r>
              <a:rPr lang="ru-RU" sz="3200" b="1" dirty="0">
                <a:solidFill>
                  <a:srgbClr val="7030A0"/>
                </a:solidFill>
                <a:latin typeface="Arial Narrow" pitchFamily="34" charset="0"/>
              </a:rPr>
              <a:t> </a:t>
            </a:r>
            <a:r>
              <a:rPr lang="ru-RU" sz="3200" b="1" dirty="0">
                <a:solidFill>
                  <a:srgbClr val="C00000"/>
                </a:solidFill>
                <a:latin typeface="Arial Narrow" pitchFamily="34" charset="0"/>
              </a:rPr>
              <a:t>Х</a:t>
            </a:r>
            <a:r>
              <a:rPr lang="ru-RU" sz="3200" b="1" dirty="0">
                <a:solidFill>
                  <a:srgbClr val="7030A0"/>
                </a:solidFill>
                <a:latin typeface="Arial Narrow" pitchFamily="34" charset="0"/>
              </a:rPr>
              <a:t>?</a:t>
            </a:r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06352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Відповідь: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71600" y="2348880"/>
            <a:ext cx="6400800" cy="3137521"/>
          </a:xfrm>
        </p:spPr>
        <p:txBody>
          <a:bodyPr/>
          <a:lstStyle/>
          <a:p>
            <a:pPr indent="0" algn="ctr">
              <a:buNone/>
            </a:pPr>
            <a:r>
              <a:rPr lang="uk-UA" sz="2800" b="1" dirty="0" smtClean="0">
                <a:solidFill>
                  <a:srgbClr val="00B050"/>
                </a:solidFill>
                <a:latin typeface="Batang" pitchFamily="18" charset="-127"/>
                <a:ea typeface="Batang" pitchFamily="18" charset="-127"/>
                <a:cs typeface="Times New Roman"/>
              </a:rPr>
              <a:t>Картини П. </a:t>
            </a:r>
            <a:r>
              <a:rPr lang="uk-UA" sz="2800" b="1" dirty="0" err="1" smtClean="0">
                <a:solidFill>
                  <a:srgbClr val="00B050"/>
                </a:solidFill>
                <a:latin typeface="Batang" pitchFamily="18" charset="-127"/>
                <a:ea typeface="Batang" pitchFamily="18" charset="-127"/>
                <a:cs typeface="Times New Roman"/>
              </a:rPr>
              <a:t>Пікассо</a:t>
            </a:r>
            <a:endParaRPr lang="uk-UA" sz="2800" b="1" dirty="0" smtClean="0">
              <a:solidFill>
                <a:srgbClr val="00B050"/>
              </a:solidFill>
              <a:latin typeface="Batang" pitchFamily="18" charset="-127"/>
              <a:ea typeface="Batang" pitchFamily="18" charset="-127"/>
              <a:cs typeface="Times New Roman"/>
            </a:endParaRPr>
          </a:p>
          <a:p>
            <a:pPr indent="0" algn="ctr">
              <a:buNone/>
            </a:pPr>
            <a:endParaRPr lang="ru-RU" sz="2800" b="1" dirty="0">
              <a:solidFill>
                <a:srgbClr val="00B050"/>
              </a:solidFill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3212976"/>
            <a:ext cx="3744416" cy="2304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846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052736"/>
            <a:ext cx="6400800" cy="928464"/>
          </a:xfrm>
        </p:spPr>
        <p:txBody>
          <a:bodyPr>
            <a:normAutofit/>
          </a:bodyPr>
          <a:lstStyle/>
          <a:p>
            <a:r>
              <a:rPr lang="uk-UA" sz="5400" b="1" dirty="0" smtClean="0">
                <a:solidFill>
                  <a:srgbClr val="C00000"/>
                </a:solidFill>
              </a:rPr>
              <a:t>2</a:t>
            </a:r>
            <a:r>
              <a:rPr lang="uk-UA" b="1" dirty="0" smtClean="0"/>
              <a:t> </a:t>
            </a:r>
            <a:r>
              <a:rPr lang="uk-UA" b="1" dirty="0" smtClean="0">
                <a:solidFill>
                  <a:srgbClr val="FF0000"/>
                </a:solidFill>
              </a:rPr>
              <a:t>ТУР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2438400"/>
            <a:ext cx="7344816" cy="3048001"/>
          </a:xfrm>
        </p:spPr>
        <p:txBody>
          <a:bodyPr/>
          <a:lstStyle/>
          <a:p>
            <a:r>
              <a:rPr lang="uk-UA" dirty="0" smtClean="0"/>
              <a:t>2 тур включає 6 запитань, на які команди мають по 1 хвилині.</a:t>
            </a:r>
          </a:p>
          <a:p>
            <a:r>
              <a:rPr lang="uk-UA" dirty="0" smtClean="0"/>
              <a:t>Уважно слухайте запитання та слідкуйте за часом</a:t>
            </a:r>
          </a:p>
          <a:p>
            <a:r>
              <a:rPr lang="uk-UA" dirty="0" smtClean="0">
                <a:solidFill>
                  <a:srgbClr val="002060"/>
                </a:solidFill>
              </a:rPr>
              <a:t>Починаємо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5861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980728"/>
            <a:ext cx="7056784" cy="1000472"/>
          </a:xfrm>
        </p:spPr>
        <p:txBody>
          <a:bodyPr/>
          <a:lstStyle/>
          <a:p>
            <a:r>
              <a:rPr lang="uk-UA" dirty="0" smtClean="0">
                <a:solidFill>
                  <a:schemeClr val="accent5">
                    <a:lumMod val="75000"/>
                  </a:schemeClr>
                </a:solidFill>
              </a:rPr>
              <a:t>Увага,</a:t>
            </a:r>
            <a:r>
              <a:rPr lang="uk-UA" dirty="0" smtClean="0">
                <a:solidFill>
                  <a:srgbClr val="FF0000"/>
                </a:solidFill>
              </a:rPr>
              <a:t> ЗАПИТАННЯ </a:t>
            </a:r>
            <a:r>
              <a:rPr lang="uk-UA" sz="5400" dirty="0" smtClean="0">
                <a:solidFill>
                  <a:srgbClr val="FF0000"/>
                </a:solidFill>
              </a:rPr>
              <a:t>7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2348880"/>
            <a:ext cx="7416824" cy="3384376"/>
          </a:xfrm>
        </p:spPr>
        <p:txBody>
          <a:bodyPr>
            <a:normAutofit/>
          </a:bodyPr>
          <a:lstStyle/>
          <a:p>
            <a:pPr indent="0" algn="ctr">
              <a:buNone/>
            </a:pPr>
            <a:r>
              <a:rPr lang="ru-RU" sz="2400" b="1" dirty="0">
                <a:solidFill>
                  <a:srgbClr val="7030A0"/>
                </a:solidFill>
                <a:latin typeface="Arial Narrow" pitchFamily="34" charset="0"/>
              </a:rPr>
              <a:t>Композитор </a:t>
            </a:r>
            <a:r>
              <a:rPr lang="ru-RU" sz="2400" b="1" dirty="0" err="1">
                <a:solidFill>
                  <a:srgbClr val="7030A0"/>
                </a:solidFill>
                <a:latin typeface="Arial Narrow" pitchFamily="34" charset="0"/>
              </a:rPr>
              <a:t>Ріхард</a:t>
            </a:r>
            <a:r>
              <a:rPr lang="ru-RU" sz="2400" b="1" dirty="0">
                <a:solidFill>
                  <a:srgbClr val="7030A0"/>
                </a:solidFill>
                <a:latin typeface="Arial Narrow" pitchFamily="34" charset="0"/>
              </a:rPr>
              <a:t> Вагнер </a:t>
            </a:r>
            <a:r>
              <a:rPr lang="ru-RU" sz="2400" b="1" dirty="0" err="1">
                <a:solidFill>
                  <a:srgbClr val="7030A0"/>
                </a:solidFill>
                <a:latin typeface="Arial Narrow" pitchFamily="34" charset="0"/>
              </a:rPr>
              <a:t>робив</a:t>
            </a:r>
            <a:r>
              <a:rPr lang="ru-RU" sz="2400" b="1" dirty="0">
                <a:solidFill>
                  <a:srgbClr val="7030A0"/>
                </a:solidFill>
                <a:latin typeface="Arial Narrow" pitchFamily="34" charset="0"/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latin typeface="Arial Narrow" pitchFamily="34" charset="0"/>
              </a:rPr>
              <a:t>це</a:t>
            </a:r>
            <a:r>
              <a:rPr lang="ru-RU" sz="2400" b="1" dirty="0">
                <a:solidFill>
                  <a:srgbClr val="7030A0"/>
                </a:solidFill>
                <a:latin typeface="Arial Narrow" pitchFamily="34" charset="0"/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latin typeface="Arial Narrow" pitchFamily="34" charset="0"/>
              </a:rPr>
              <a:t>під</a:t>
            </a:r>
            <a:r>
              <a:rPr lang="ru-RU" sz="2400" b="1" dirty="0">
                <a:solidFill>
                  <a:srgbClr val="7030A0"/>
                </a:solidFill>
                <a:latin typeface="Arial Narrow" pitchFamily="34" charset="0"/>
              </a:rPr>
              <a:t> час </a:t>
            </a:r>
            <a:r>
              <a:rPr lang="ru-RU" sz="2400" b="1" dirty="0" err="1">
                <a:solidFill>
                  <a:srgbClr val="7030A0"/>
                </a:solidFill>
                <a:latin typeface="Arial Narrow" pitchFamily="34" charset="0"/>
              </a:rPr>
              <a:t>вистав</a:t>
            </a:r>
            <a:r>
              <a:rPr lang="ru-RU" sz="2400" b="1" dirty="0">
                <a:solidFill>
                  <a:srgbClr val="7030A0"/>
                </a:solidFill>
                <a:latin typeface="Arial Narrow" pitchFamily="34" charset="0"/>
              </a:rPr>
              <a:t>, </a:t>
            </a:r>
            <a:r>
              <a:rPr lang="ru-RU" sz="2400" b="1" dirty="0" err="1">
                <a:solidFill>
                  <a:srgbClr val="7030A0"/>
                </a:solidFill>
                <a:latin typeface="Arial Narrow" pitchFamily="34" charset="0"/>
              </a:rPr>
              <a:t>щоб</a:t>
            </a:r>
            <a:r>
              <a:rPr lang="ru-RU" sz="2400" b="1" dirty="0">
                <a:solidFill>
                  <a:srgbClr val="7030A0"/>
                </a:solidFill>
                <a:latin typeface="Arial Narrow" pitchFamily="34" charset="0"/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latin typeface="Arial Narrow" pitchFamily="34" charset="0"/>
              </a:rPr>
              <a:t>глядачі</a:t>
            </a:r>
            <a:r>
              <a:rPr lang="ru-RU" sz="2400" b="1" dirty="0">
                <a:solidFill>
                  <a:srgbClr val="7030A0"/>
                </a:solidFill>
                <a:latin typeface="Arial Narrow" pitchFamily="34" charset="0"/>
              </a:rPr>
              <a:t> не </a:t>
            </a:r>
            <a:r>
              <a:rPr lang="ru-RU" sz="2400" b="1" dirty="0" err="1">
                <a:solidFill>
                  <a:srgbClr val="7030A0"/>
                </a:solidFill>
                <a:latin typeface="Arial Narrow" pitchFamily="34" charset="0"/>
              </a:rPr>
              <a:t>відволікали</a:t>
            </a:r>
            <a:r>
              <a:rPr lang="ru-RU" sz="2400" b="1" dirty="0">
                <a:solidFill>
                  <a:srgbClr val="7030A0"/>
                </a:solidFill>
                <a:latin typeface="Arial Narrow" pitchFamily="34" charset="0"/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latin typeface="Arial Narrow" pitchFamily="34" charset="0"/>
              </a:rPr>
              <a:t>одне</a:t>
            </a:r>
            <a:r>
              <a:rPr lang="ru-RU" sz="2400" b="1" dirty="0">
                <a:solidFill>
                  <a:srgbClr val="7030A0"/>
                </a:solidFill>
                <a:latin typeface="Arial Narrow" pitchFamily="34" charset="0"/>
              </a:rPr>
              <a:t> одного </a:t>
            </a:r>
            <a:r>
              <a:rPr lang="ru-RU" sz="2400" b="1" dirty="0" err="1">
                <a:solidFill>
                  <a:srgbClr val="7030A0"/>
                </a:solidFill>
                <a:latin typeface="Arial Narrow" pitchFamily="34" charset="0"/>
              </a:rPr>
              <a:t>під</a:t>
            </a:r>
            <a:r>
              <a:rPr lang="ru-RU" sz="2400" b="1" dirty="0">
                <a:solidFill>
                  <a:srgbClr val="7030A0"/>
                </a:solidFill>
                <a:latin typeface="Arial Narrow" pitchFamily="34" charset="0"/>
              </a:rPr>
              <a:t> час перегляду опери. За Вагнером </a:t>
            </a:r>
            <a:r>
              <a:rPr lang="ru-RU" sz="2400" b="1" dirty="0" err="1">
                <a:solidFill>
                  <a:srgbClr val="7030A0"/>
                </a:solidFill>
                <a:latin typeface="Arial Narrow" pitchFamily="34" charset="0"/>
              </a:rPr>
              <a:t>це</a:t>
            </a:r>
            <a:r>
              <a:rPr lang="ru-RU" sz="2400" b="1" dirty="0">
                <a:solidFill>
                  <a:srgbClr val="7030A0"/>
                </a:solidFill>
                <a:latin typeface="Arial Narrow" pitchFamily="34" charset="0"/>
              </a:rPr>
              <a:t> почали </a:t>
            </a:r>
            <a:r>
              <a:rPr lang="ru-RU" sz="2400" b="1" dirty="0" err="1">
                <a:solidFill>
                  <a:srgbClr val="7030A0"/>
                </a:solidFill>
                <a:latin typeface="Arial Narrow" pitchFamily="34" charset="0"/>
              </a:rPr>
              <a:t>робити</a:t>
            </a:r>
            <a:r>
              <a:rPr lang="ru-RU" sz="2400" b="1" dirty="0">
                <a:solidFill>
                  <a:srgbClr val="7030A0"/>
                </a:solidFill>
                <a:latin typeface="Arial Narrow" pitchFamily="34" charset="0"/>
              </a:rPr>
              <a:t> й </a:t>
            </a:r>
            <a:r>
              <a:rPr lang="ru-RU" sz="2400" b="1" dirty="0" err="1">
                <a:solidFill>
                  <a:srgbClr val="7030A0"/>
                </a:solidFill>
                <a:latin typeface="Arial Narrow" pitchFamily="34" charset="0"/>
              </a:rPr>
              <a:t>інші</a:t>
            </a:r>
            <a:r>
              <a:rPr lang="ru-RU" sz="2400" b="1" dirty="0">
                <a:solidFill>
                  <a:srgbClr val="7030A0"/>
                </a:solidFill>
                <a:latin typeface="Arial Narrow" pitchFamily="34" charset="0"/>
              </a:rPr>
              <a:t>, </a:t>
            </a:r>
            <a:r>
              <a:rPr lang="ru-RU" sz="2400" b="1" dirty="0" err="1">
                <a:solidFill>
                  <a:srgbClr val="7030A0"/>
                </a:solidFill>
                <a:latin typeface="Arial Narrow" pitchFamily="34" charset="0"/>
              </a:rPr>
              <a:t>адже</a:t>
            </a:r>
            <a:r>
              <a:rPr lang="ru-RU" sz="2400" b="1" dirty="0">
                <a:solidFill>
                  <a:srgbClr val="7030A0"/>
                </a:solidFill>
                <a:latin typeface="Arial Narrow" pitchFamily="34" charset="0"/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latin typeface="Arial Narrow" pitchFamily="34" charset="0"/>
              </a:rPr>
              <a:t>це</a:t>
            </a:r>
            <a:r>
              <a:rPr lang="ru-RU" sz="2400" b="1" dirty="0">
                <a:solidFill>
                  <a:srgbClr val="7030A0"/>
                </a:solidFill>
                <a:latin typeface="Arial Narrow" pitchFamily="34" charset="0"/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latin typeface="Arial Narrow" pitchFamily="34" charset="0"/>
              </a:rPr>
              <a:t>значно</a:t>
            </a:r>
            <a:r>
              <a:rPr lang="ru-RU" sz="2400" b="1" dirty="0">
                <a:solidFill>
                  <a:srgbClr val="7030A0"/>
                </a:solidFill>
                <a:latin typeface="Arial Narrow" pitchFamily="34" charset="0"/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latin typeface="Arial Narrow" pitchFamily="34" charset="0"/>
              </a:rPr>
              <a:t>економило</a:t>
            </a:r>
            <a:r>
              <a:rPr lang="ru-RU" sz="2400" b="1" dirty="0">
                <a:solidFill>
                  <a:srgbClr val="7030A0"/>
                </a:solidFill>
                <a:latin typeface="Arial Narrow" pitchFamily="34" charset="0"/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latin typeface="Arial Narrow" pitchFamily="34" charset="0"/>
              </a:rPr>
              <a:t>гроші</a:t>
            </a:r>
            <a:r>
              <a:rPr lang="ru-RU" sz="2400" b="1" dirty="0">
                <a:solidFill>
                  <a:srgbClr val="7030A0"/>
                </a:solidFill>
                <a:latin typeface="Arial Narrow" pitchFamily="34" charset="0"/>
              </a:rPr>
              <a:t> театру. </a:t>
            </a:r>
            <a:endParaRPr lang="ru-RU" sz="2400" b="1" dirty="0" smtClean="0">
              <a:solidFill>
                <a:srgbClr val="7030A0"/>
              </a:solidFill>
              <a:latin typeface="Arial Narrow" pitchFamily="34" charset="0"/>
            </a:endParaRPr>
          </a:p>
          <a:p>
            <a:pPr indent="0" algn="ctr">
              <a:buNone/>
            </a:pPr>
            <a:r>
              <a:rPr lang="ru-RU" sz="2400" b="1" dirty="0" err="1" smtClean="0">
                <a:solidFill>
                  <a:srgbClr val="7030A0"/>
                </a:solidFill>
                <a:latin typeface="Arial Narrow" pitchFamily="34" charset="0"/>
              </a:rPr>
              <a:t>Що</a:t>
            </a:r>
            <a:r>
              <a:rPr lang="ru-RU" sz="2400" b="1" dirty="0" smtClean="0">
                <a:solidFill>
                  <a:srgbClr val="7030A0"/>
                </a:solidFill>
                <a:latin typeface="Arial Narrow" pitchFamily="34" charset="0"/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latin typeface="Arial Narrow" pitchFamily="34" charset="0"/>
              </a:rPr>
              <a:t>саме</a:t>
            </a:r>
            <a:r>
              <a:rPr lang="ru-RU" sz="2400" b="1" dirty="0">
                <a:solidFill>
                  <a:srgbClr val="7030A0"/>
                </a:solidFill>
                <a:latin typeface="Arial Narrow" pitchFamily="34" charset="0"/>
              </a:rPr>
              <a:t> стало нормою для театру </a:t>
            </a:r>
            <a:r>
              <a:rPr lang="ru-RU" sz="2400" b="1" dirty="0" err="1">
                <a:solidFill>
                  <a:srgbClr val="7030A0"/>
                </a:solidFill>
                <a:latin typeface="Arial Narrow" pitchFamily="34" charset="0"/>
              </a:rPr>
              <a:t>завдяки</a:t>
            </a:r>
            <a:r>
              <a:rPr lang="ru-RU" sz="2400" b="1" dirty="0">
                <a:solidFill>
                  <a:srgbClr val="7030A0"/>
                </a:solidFill>
                <a:latin typeface="Arial Narrow" pitchFamily="34" charset="0"/>
              </a:rPr>
              <a:t> Вагнеру?</a:t>
            </a:r>
          </a:p>
        </p:txBody>
      </p:sp>
    </p:spTree>
    <p:extLst>
      <p:ext uri="{BB962C8B-B14F-4D97-AF65-F5344CB8AC3E}">
        <p14:creationId xmlns:p14="http://schemas.microsoft.com/office/powerpoint/2010/main" val="806352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Відповідь: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2438400"/>
            <a:ext cx="7200800" cy="3048001"/>
          </a:xfrm>
        </p:spPr>
        <p:txBody>
          <a:bodyPr/>
          <a:lstStyle/>
          <a:p>
            <a:pPr indent="0" algn="ctr">
              <a:buNone/>
            </a:pPr>
            <a:r>
              <a:rPr lang="ru-RU" sz="2400" b="1" dirty="0" err="1" smtClean="0">
                <a:solidFill>
                  <a:srgbClr val="00B050"/>
                </a:solidFill>
              </a:rPr>
              <a:t>Вимикати</a:t>
            </a:r>
            <a:r>
              <a:rPr lang="ru-RU" sz="2400" b="1" dirty="0" smtClean="0">
                <a:solidFill>
                  <a:srgbClr val="00B050"/>
                </a:solidFill>
              </a:rPr>
              <a:t> </a:t>
            </a:r>
            <a:r>
              <a:rPr lang="ru-RU" sz="2400" b="1" dirty="0" err="1">
                <a:solidFill>
                  <a:srgbClr val="00B050"/>
                </a:solidFill>
              </a:rPr>
              <a:t>світло</a:t>
            </a:r>
            <a:r>
              <a:rPr lang="ru-RU" sz="2400" b="1" dirty="0">
                <a:solidFill>
                  <a:srgbClr val="00B050"/>
                </a:solidFill>
              </a:rPr>
              <a:t> в </a:t>
            </a:r>
            <a:r>
              <a:rPr lang="ru-RU" sz="2400" b="1" dirty="0" err="1">
                <a:solidFill>
                  <a:srgbClr val="00B050"/>
                </a:solidFill>
              </a:rPr>
              <a:t>глядацькому</a:t>
            </a:r>
            <a:r>
              <a:rPr lang="ru-RU" sz="2400" b="1" dirty="0">
                <a:solidFill>
                  <a:srgbClr val="00B050"/>
                </a:solidFill>
              </a:rPr>
              <a:t> </a:t>
            </a:r>
            <a:r>
              <a:rPr lang="ru-RU" sz="2400" b="1" dirty="0" err="1" smtClean="0">
                <a:solidFill>
                  <a:srgbClr val="00B050"/>
                </a:solidFill>
              </a:rPr>
              <a:t>залі</a:t>
            </a:r>
            <a:endParaRPr lang="ru-RU" sz="2400" b="1" dirty="0" smtClean="0">
              <a:solidFill>
                <a:srgbClr val="00B050"/>
              </a:solidFill>
            </a:endParaRPr>
          </a:p>
          <a:p>
            <a:pPr indent="0" algn="ctr">
              <a:buNone/>
            </a:pPr>
            <a:endParaRPr lang="ru-RU" sz="2400" b="1" dirty="0">
              <a:solidFill>
                <a:srgbClr val="00B05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3273100"/>
            <a:ext cx="3384376" cy="2172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846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980728"/>
            <a:ext cx="7056784" cy="1000472"/>
          </a:xfrm>
        </p:spPr>
        <p:txBody>
          <a:bodyPr/>
          <a:lstStyle/>
          <a:p>
            <a:r>
              <a:rPr lang="uk-UA" dirty="0" smtClean="0">
                <a:solidFill>
                  <a:schemeClr val="accent5">
                    <a:lumMod val="75000"/>
                  </a:schemeClr>
                </a:solidFill>
              </a:rPr>
              <a:t>Увага,</a:t>
            </a:r>
            <a:r>
              <a:rPr lang="uk-UA" dirty="0" smtClean="0">
                <a:solidFill>
                  <a:srgbClr val="FF0000"/>
                </a:solidFill>
              </a:rPr>
              <a:t> ЗАПИТАННЯ </a:t>
            </a:r>
            <a:r>
              <a:rPr lang="uk-UA" sz="5400" dirty="0" smtClean="0">
                <a:solidFill>
                  <a:srgbClr val="FF0000"/>
                </a:solidFill>
              </a:rPr>
              <a:t>8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2348880"/>
            <a:ext cx="7416824" cy="3384376"/>
          </a:xfrm>
        </p:spPr>
        <p:txBody>
          <a:bodyPr>
            <a:normAutofit fontScale="92500" lnSpcReduction="20000"/>
          </a:bodyPr>
          <a:lstStyle/>
          <a:p>
            <a:pPr indent="0" algn="ctr">
              <a:buNone/>
            </a:pPr>
            <a:r>
              <a:rPr lang="uk-UA" sz="3200" b="1" dirty="0">
                <a:solidFill>
                  <a:srgbClr val="C00000"/>
                </a:solidFill>
                <a:latin typeface="Arial Narrow" pitchFamily="34" charset="0"/>
                <a:ea typeface="Batang" pitchFamily="18" charset="-127"/>
                <a:cs typeface="Arabic Typesetting" pitchFamily="66" charset="-78"/>
              </a:rPr>
              <a:t>Одиницю</a:t>
            </a:r>
            <a:r>
              <a:rPr lang="uk-UA" sz="3200" b="1" dirty="0">
                <a:solidFill>
                  <a:srgbClr val="7030A0"/>
                </a:solidFill>
                <a:latin typeface="Arial Narrow" pitchFamily="34" charset="0"/>
                <a:ea typeface="Batang" pitchFamily="18" charset="-127"/>
                <a:cs typeface="Arabic Typesetting" pitchFamily="66" charset="-78"/>
              </a:rPr>
              <a:t> українці позиціонують з Володимиром, </a:t>
            </a:r>
            <a:endParaRPr lang="uk-UA" sz="3200" b="1" dirty="0" smtClean="0">
              <a:solidFill>
                <a:srgbClr val="7030A0"/>
              </a:solidFill>
              <a:latin typeface="Arial Narrow" pitchFamily="34" charset="0"/>
              <a:ea typeface="Batang" pitchFamily="18" charset="-127"/>
              <a:cs typeface="Arabic Typesetting" pitchFamily="66" charset="-78"/>
            </a:endParaRPr>
          </a:p>
          <a:p>
            <a:pPr indent="0" algn="ctr">
              <a:buNone/>
            </a:pPr>
            <a:r>
              <a:rPr lang="uk-UA" sz="3200" b="1" dirty="0" smtClean="0">
                <a:solidFill>
                  <a:srgbClr val="C00000"/>
                </a:solidFill>
                <a:latin typeface="Arial Narrow" pitchFamily="34" charset="0"/>
                <a:ea typeface="Batang" pitchFamily="18" charset="-127"/>
                <a:cs typeface="Arabic Typesetting" pitchFamily="66" charset="-78"/>
              </a:rPr>
              <a:t>двійку</a:t>
            </a:r>
            <a:r>
              <a:rPr lang="uk-UA" sz="3200" b="1" dirty="0" smtClean="0">
                <a:solidFill>
                  <a:srgbClr val="7030A0"/>
                </a:solidFill>
                <a:latin typeface="Arial Narrow" pitchFamily="34" charset="0"/>
                <a:ea typeface="Batang" pitchFamily="18" charset="-127"/>
                <a:cs typeface="Arabic Typesetting" pitchFamily="66" charset="-78"/>
              </a:rPr>
              <a:t> </a:t>
            </a:r>
            <a:r>
              <a:rPr lang="uk-UA" sz="3200" b="1" dirty="0">
                <a:solidFill>
                  <a:srgbClr val="7030A0"/>
                </a:solidFill>
                <a:latin typeface="Arial Narrow" pitchFamily="34" charset="0"/>
                <a:ea typeface="Batang" pitchFamily="18" charset="-127"/>
                <a:cs typeface="Arabic Typesetting" pitchFamily="66" charset="-78"/>
              </a:rPr>
              <a:t>із Ярославом, </a:t>
            </a:r>
            <a:endParaRPr lang="uk-UA" sz="3200" b="1" dirty="0" smtClean="0">
              <a:solidFill>
                <a:srgbClr val="7030A0"/>
              </a:solidFill>
              <a:latin typeface="Arial Narrow" pitchFamily="34" charset="0"/>
              <a:ea typeface="Batang" pitchFamily="18" charset="-127"/>
              <a:cs typeface="Arabic Typesetting" pitchFamily="66" charset="-78"/>
            </a:endParaRPr>
          </a:p>
          <a:p>
            <a:pPr indent="0" algn="ctr">
              <a:buNone/>
            </a:pPr>
            <a:r>
              <a:rPr lang="uk-UA" sz="3200" b="1" dirty="0" smtClean="0">
                <a:solidFill>
                  <a:srgbClr val="7030A0"/>
                </a:solidFill>
                <a:latin typeface="Arial Narrow" pitchFamily="34" charset="0"/>
                <a:ea typeface="Batang" pitchFamily="18" charset="-127"/>
                <a:cs typeface="Arabic Typesetting" pitchFamily="66" charset="-78"/>
              </a:rPr>
              <a:t>а </a:t>
            </a:r>
            <a:r>
              <a:rPr lang="uk-UA" sz="3200" b="1" dirty="0">
                <a:solidFill>
                  <a:srgbClr val="7030A0"/>
                </a:solidFill>
                <a:latin typeface="Arial Narrow" pitchFamily="34" charset="0"/>
                <a:ea typeface="Batang" pitchFamily="18" charset="-127"/>
                <a:cs typeface="Arabic Typesetting" pitchFamily="66" charset="-78"/>
              </a:rPr>
              <a:t>з ким українці можуть позиціонувати </a:t>
            </a:r>
            <a:r>
              <a:rPr lang="uk-UA" sz="3200" b="1" dirty="0">
                <a:solidFill>
                  <a:srgbClr val="C00000"/>
                </a:solidFill>
                <a:latin typeface="Arial Narrow" pitchFamily="34" charset="0"/>
                <a:ea typeface="Batang" pitchFamily="18" charset="-127"/>
                <a:cs typeface="Arabic Typesetting" pitchFamily="66" charset="-78"/>
              </a:rPr>
              <a:t>п’ятірку</a:t>
            </a:r>
            <a:r>
              <a:rPr lang="uk-UA" sz="3200" b="1" dirty="0">
                <a:solidFill>
                  <a:srgbClr val="7030A0"/>
                </a:solidFill>
                <a:latin typeface="Arial Narrow" pitchFamily="34" charset="0"/>
                <a:ea typeface="Batang" pitchFamily="18" charset="-127"/>
                <a:cs typeface="Arabic Typesetting" pitchFamily="66" charset="-78"/>
              </a:rPr>
              <a:t> ?</a:t>
            </a:r>
            <a:endParaRPr lang="ru-RU" sz="3200" b="1" dirty="0">
              <a:solidFill>
                <a:srgbClr val="7030A0"/>
              </a:solidFill>
              <a:latin typeface="Arial Narrow" pitchFamily="34" charset="0"/>
              <a:ea typeface="Batang" pitchFamily="18" charset="-127"/>
              <a:cs typeface="Arabic Typesetting" pitchFamily="66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06352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Відповідь: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196" y="4221087"/>
            <a:ext cx="2098576" cy="999564"/>
          </a:xfrm>
        </p:spPr>
      </p:pic>
      <p:sp>
        <p:nvSpPr>
          <p:cNvPr id="5" name="Прямоугольник 4"/>
          <p:cNvSpPr/>
          <p:nvPr/>
        </p:nvSpPr>
        <p:spPr>
          <a:xfrm>
            <a:off x="3707904" y="2224356"/>
            <a:ext cx="20882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B050"/>
                </a:solidFill>
              </a:rPr>
              <a:t> Богдан</a:t>
            </a:r>
            <a:endParaRPr lang="ru-RU" sz="2400" b="1" dirty="0">
              <a:solidFill>
                <a:srgbClr val="00B05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4192893"/>
            <a:ext cx="2160644" cy="101666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9772" y="4221087"/>
            <a:ext cx="3158412" cy="144016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286000" y="2690336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400" dirty="0">
                <a:solidFill>
                  <a:srgbClr val="92D050"/>
                </a:solidFill>
              </a:rPr>
              <a:t>На </a:t>
            </a:r>
            <a:r>
              <a:rPr lang="ru-RU" sz="1400" dirty="0" err="1">
                <a:solidFill>
                  <a:srgbClr val="92D050"/>
                </a:solidFill>
              </a:rPr>
              <a:t>купюрі</a:t>
            </a:r>
            <a:r>
              <a:rPr lang="ru-RU" sz="1400" dirty="0">
                <a:solidFill>
                  <a:srgbClr val="92D050"/>
                </a:solidFill>
              </a:rPr>
              <a:t> </a:t>
            </a:r>
            <a:r>
              <a:rPr lang="ru-RU" sz="1400" dirty="0" err="1" smtClean="0">
                <a:solidFill>
                  <a:srgbClr val="92D050"/>
                </a:solidFill>
              </a:rPr>
              <a:t>номіналом</a:t>
            </a:r>
            <a:r>
              <a:rPr lang="ru-RU" sz="1400" dirty="0">
                <a:solidFill>
                  <a:srgbClr val="92D050"/>
                </a:solidFill>
              </a:rPr>
              <a:t> </a:t>
            </a:r>
            <a:r>
              <a:rPr lang="ru-RU" sz="1400" dirty="0" smtClean="0">
                <a:solidFill>
                  <a:srgbClr val="92D050"/>
                </a:solidFill>
              </a:rPr>
              <a:t>в 1 </a:t>
            </a:r>
            <a:r>
              <a:rPr lang="ru-RU" sz="1400" dirty="0">
                <a:solidFill>
                  <a:srgbClr val="92D050"/>
                </a:solidFill>
              </a:rPr>
              <a:t>грн</a:t>
            </a:r>
            <a:r>
              <a:rPr lang="ru-RU" sz="1400" dirty="0" smtClean="0">
                <a:solidFill>
                  <a:srgbClr val="92D050"/>
                </a:solidFill>
              </a:rPr>
              <a:t>. </a:t>
            </a:r>
            <a:r>
              <a:rPr lang="ru-RU" sz="1400" dirty="0" err="1">
                <a:solidFill>
                  <a:srgbClr val="92D050"/>
                </a:solidFill>
              </a:rPr>
              <a:t>зображено</a:t>
            </a:r>
            <a:r>
              <a:rPr lang="ru-RU" sz="1400" dirty="0">
                <a:solidFill>
                  <a:srgbClr val="92D050"/>
                </a:solidFill>
              </a:rPr>
              <a:t> </a:t>
            </a:r>
            <a:r>
              <a:rPr lang="ru-RU" sz="1400" dirty="0" err="1">
                <a:solidFill>
                  <a:srgbClr val="92D050"/>
                </a:solidFill>
              </a:rPr>
              <a:t>Володимира</a:t>
            </a:r>
            <a:r>
              <a:rPr lang="ru-RU" sz="1400" dirty="0">
                <a:solidFill>
                  <a:srgbClr val="92D050"/>
                </a:solidFill>
              </a:rPr>
              <a:t> Великого, на </a:t>
            </a:r>
            <a:r>
              <a:rPr lang="ru-RU" sz="1400" dirty="0" err="1">
                <a:solidFill>
                  <a:srgbClr val="92D050"/>
                </a:solidFill>
              </a:rPr>
              <a:t>купюрі</a:t>
            </a:r>
            <a:r>
              <a:rPr lang="ru-RU" sz="1400" dirty="0">
                <a:solidFill>
                  <a:srgbClr val="92D050"/>
                </a:solidFill>
              </a:rPr>
              <a:t> </a:t>
            </a:r>
            <a:r>
              <a:rPr lang="ru-RU" sz="1400" dirty="0" err="1">
                <a:solidFill>
                  <a:srgbClr val="92D050"/>
                </a:solidFill>
              </a:rPr>
              <a:t>номіналом</a:t>
            </a:r>
            <a:r>
              <a:rPr lang="ru-RU" sz="1400" dirty="0">
                <a:solidFill>
                  <a:srgbClr val="92D050"/>
                </a:solidFill>
              </a:rPr>
              <a:t> у 2 грн. </a:t>
            </a:r>
            <a:r>
              <a:rPr lang="ru-RU" sz="1400" dirty="0" err="1">
                <a:solidFill>
                  <a:srgbClr val="92D050"/>
                </a:solidFill>
              </a:rPr>
              <a:t>зображено</a:t>
            </a:r>
            <a:r>
              <a:rPr lang="ru-RU" sz="1400" dirty="0">
                <a:solidFill>
                  <a:srgbClr val="92D050"/>
                </a:solidFill>
              </a:rPr>
              <a:t> Ярослава Мудрого, а на </a:t>
            </a:r>
            <a:r>
              <a:rPr lang="ru-RU" sz="1400" dirty="0" err="1">
                <a:solidFill>
                  <a:srgbClr val="92D050"/>
                </a:solidFill>
              </a:rPr>
              <a:t>купюрі</a:t>
            </a:r>
            <a:r>
              <a:rPr lang="ru-RU" sz="1400" dirty="0">
                <a:solidFill>
                  <a:srgbClr val="92D050"/>
                </a:solidFill>
              </a:rPr>
              <a:t> </a:t>
            </a:r>
            <a:r>
              <a:rPr lang="ru-RU" sz="1400" dirty="0" err="1">
                <a:solidFill>
                  <a:srgbClr val="92D050"/>
                </a:solidFill>
              </a:rPr>
              <a:t>номіналом</a:t>
            </a:r>
            <a:r>
              <a:rPr lang="ru-RU" sz="1400" dirty="0">
                <a:solidFill>
                  <a:srgbClr val="92D050"/>
                </a:solidFill>
              </a:rPr>
              <a:t> у 5 грн. </a:t>
            </a:r>
            <a:r>
              <a:rPr lang="ru-RU" sz="1400" dirty="0" err="1">
                <a:solidFill>
                  <a:srgbClr val="92D050"/>
                </a:solidFill>
              </a:rPr>
              <a:t>зображено</a:t>
            </a:r>
            <a:r>
              <a:rPr lang="ru-RU" sz="1400" dirty="0">
                <a:solidFill>
                  <a:srgbClr val="92D050"/>
                </a:solidFill>
              </a:rPr>
              <a:t> Богдана </a:t>
            </a:r>
            <a:r>
              <a:rPr lang="ru-RU" sz="1400" dirty="0" err="1">
                <a:solidFill>
                  <a:srgbClr val="92D050"/>
                </a:solidFill>
              </a:rPr>
              <a:t>Хмельницького</a:t>
            </a:r>
            <a:r>
              <a:rPr lang="ru-RU" sz="1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95846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980728"/>
            <a:ext cx="7056784" cy="1000472"/>
          </a:xfrm>
        </p:spPr>
        <p:txBody>
          <a:bodyPr/>
          <a:lstStyle/>
          <a:p>
            <a:r>
              <a:rPr lang="uk-UA" dirty="0" smtClean="0">
                <a:solidFill>
                  <a:schemeClr val="accent5">
                    <a:lumMod val="75000"/>
                  </a:schemeClr>
                </a:solidFill>
              </a:rPr>
              <a:t>Увага,</a:t>
            </a:r>
            <a:r>
              <a:rPr lang="uk-UA" dirty="0" smtClean="0">
                <a:solidFill>
                  <a:srgbClr val="FF0000"/>
                </a:solidFill>
              </a:rPr>
              <a:t> ЗАПИТАННЯ </a:t>
            </a:r>
            <a:r>
              <a:rPr lang="uk-UA" sz="5400" dirty="0" smtClean="0">
                <a:solidFill>
                  <a:srgbClr val="FF0000"/>
                </a:solidFill>
              </a:rPr>
              <a:t>9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2348880"/>
            <a:ext cx="7416824" cy="3384376"/>
          </a:xfrm>
        </p:spPr>
        <p:txBody>
          <a:bodyPr>
            <a:normAutofit/>
          </a:bodyPr>
          <a:lstStyle/>
          <a:p>
            <a:pPr indent="0" algn="ctr">
              <a:buNone/>
            </a:pPr>
            <a:r>
              <a:rPr lang="uk-UA" sz="2000" b="1" dirty="0">
                <a:solidFill>
                  <a:srgbClr val="7030A0"/>
                </a:solidFill>
                <a:latin typeface="Calibri"/>
                <a:ea typeface="Calibri"/>
                <a:cs typeface="Times New Roman"/>
              </a:rPr>
              <a:t>Журналіст запитав Агату Крісті, коли саме вона зрозуміла, що стала великою письменницею? Вона відповіла: "Тоді, коли до мене почали часто заходити вампіри". Покровителем вампірів вважається святий Матвій, бо й сам був таким до того, як став апостолом й за це його дуже недолюблювали люди. </a:t>
            </a:r>
            <a:endParaRPr lang="uk-UA" sz="2000" b="1" dirty="0" smtClean="0">
              <a:solidFill>
                <a:srgbClr val="7030A0"/>
              </a:solidFill>
              <a:latin typeface="Calibri"/>
              <a:ea typeface="Calibri"/>
              <a:cs typeface="Times New Roman"/>
            </a:endParaRPr>
          </a:p>
          <a:p>
            <a:pPr indent="0" algn="ctr">
              <a:buNone/>
            </a:pPr>
            <a:r>
              <a:rPr lang="uk-UA" sz="2000" b="1" dirty="0" smtClean="0">
                <a:solidFill>
                  <a:srgbClr val="7030A0"/>
                </a:solidFill>
                <a:latin typeface="Calibri"/>
                <a:ea typeface="Calibri"/>
                <a:cs typeface="Times New Roman"/>
              </a:rPr>
              <a:t>Скажіть</a:t>
            </a:r>
            <a:r>
              <a:rPr lang="uk-UA" sz="2000" b="1" dirty="0">
                <a:solidFill>
                  <a:srgbClr val="7030A0"/>
                </a:solidFill>
                <a:latin typeface="Calibri"/>
                <a:ea typeface="Calibri"/>
                <a:cs typeface="Times New Roman"/>
              </a:rPr>
              <a:t>, яке слово замінене на слово "вампіри"?</a:t>
            </a:r>
            <a:endParaRPr lang="ru-RU" sz="20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352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Відповідь: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3" y="3140968"/>
            <a:ext cx="4176464" cy="2561456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0709" y="3140968"/>
            <a:ext cx="3600400" cy="254988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419873" y="2348880"/>
            <a:ext cx="25532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rgbClr val="00B050"/>
                </a:solidFill>
              </a:rPr>
              <a:t>податківці</a:t>
            </a:r>
            <a:endParaRPr lang="ru-RU" sz="28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5846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980728"/>
            <a:ext cx="7056784" cy="1000472"/>
          </a:xfrm>
        </p:spPr>
        <p:txBody>
          <a:bodyPr/>
          <a:lstStyle/>
          <a:p>
            <a:r>
              <a:rPr lang="uk-UA" dirty="0" smtClean="0">
                <a:solidFill>
                  <a:schemeClr val="accent5">
                    <a:lumMod val="75000"/>
                  </a:schemeClr>
                </a:solidFill>
              </a:rPr>
              <a:t>Увага,</a:t>
            </a:r>
            <a:r>
              <a:rPr lang="uk-UA" dirty="0" smtClean="0">
                <a:solidFill>
                  <a:srgbClr val="FF0000"/>
                </a:solidFill>
              </a:rPr>
              <a:t> ЗАПИТАННЯ </a:t>
            </a:r>
            <a:r>
              <a:rPr lang="uk-UA" sz="5400" dirty="0" smtClean="0">
                <a:solidFill>
                  <a:srgbClr val="FF0000"/>
                </a:solidFill>
              </a:rPr>
              <a:t>10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2348880"/>
            <a:ext cx="7416824" cy="3384376"/>
          </a:xfrm>
        </p:spPr>
        <p:txBody>
          <a:bodyPr>
            <a:noAutofit/>
          </a:bodyPr>
          <a:lstStyle/>
          <a:p>
            <a:pPr indent="0" algn="ctr">
              <a:buNone/>
            </a:pPr>
            <a:r>
              <a:rPr lang="ru-RU" sz="2400" dirty="0">
                <a:solidFill>
                  <a:srgbClr val="7030A0"/>
                </a:solidFill>
              </a:rPr>
              <a:t>Гугл </a:t>
            </a:r>
            <a:r>
              <a:rPr lang="ru-RU" sz="2400" dirty="0" err="1">
                <a:solidFill>
                  <a:srgbClr val="7030A0"/>
                </a:solidFill>
              </a:rPr>
              <a:t>каже</a:t>
            </a:r>
            <a:r>
              <a:rPr lang="ru-RU" sz="2400" dirty="0">
                <a:solidFill>
                  <a:srgbClr val="7030A0"/>
                </a:solidFill>
              </a:rPr>
              <a:t>, </a:t>
            </a:r>
            <a:r>
              <a:rPr lang="ru-RU" sz="2400" dirty="0" err="1">
                <a:solidFill>
                  <a:srgbClr val="7030A0"/>
                </a:solidFill>
              </a:rPr>
              <a:t>що</a:t>
            </a:r>
            <a:r>
              <a:rPr lang="ru-RU" sz="2400" dirty="0">
                <a:solidFill>
                  <a:srgbClr val="7030A0"/>
                </a:solidFill>
              </a:rPr>
              <a:t> 92% </a:t>
            </a:r>
            <a:r>
              <a:rPr lang="ru-RU" sz="2400" dirty="0" err="1">
                <a:solidFill>
                  <a:srgbClr val="7030A0"/>
                </a:solidFill>
              </a:rPr>
              <a:t>запитів</a:t>
            </a:r>
            <a:r>
              <a:rPr lang="ru-RU" sz="2400" dirty="0">
                <a:solidFill>
                  <a:srgbClr val="7030A0"/>
                </a:solidFill>
              </a:rPr>
              <a:t> в Гугл до </a:t>
            </a:r>
            <a:r>
              <a:rPr lang="ru-RU" sz="2400" dirty="0" err="1">
                <a:solidFill>
                  <a:srgbClr val="7030A0"/>
                </a:solidFill>
              </a:rPr>
              <a:t>війни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робилося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із</a:t>
            </a:r>
            <a:r>
              <a:rPr lang="ru-RU" sz="2400" dirty="0">
                <a:solidFill>
                  <a:srgbClr val="7030A0"/>
                </a:solidFill>
              </a:rPr>
              <a:t> конкретною метою. З </a:t>
            </a:r>
            <a:r>
              <a:rPr lang="ru-RU" sz="2400" dirty="0" err="1">
                <a:solidFill>
                  <a:srgbClr val="7030A0"/>
                </a:solidFill>
              </a:rPr>
              <a:t>цією</a:t>
            </a:r>
            <a:r>
              <a:rPr lang="ru-RU" sz="2400" dirty="0">
                <a:solidFill>
                  <a:srgbClr val="7030A0"/>
                </a:solidFill>
              </a:rPr>
              <a:t> метою </a:t>
            </a:r>
            <a:r>
              <a:rPr lang="ru-RU" sz="2400" dirty="0" err="1">
                <a:solidFill>
                  <a:srgbClr val="7030A0"/>
                </a:solidFill>
              </a:rPr>
              <a:t>найчастіше</a:t>
            </a:r>
            <a:r>
              <a:rPr lang="ru-RU" sz="2400" dirty="0">
                <a:solidFill>
                  <a:srgbClr val="7030A0"/>
                </a:solidFill>
              </a:rPr>
              <a:t> в </a:t>
            </a:r>
            <a:r>
              <a:rPr lang="ru-RU" sz="2400" dirty="0" err="1">
                <a:solidFill>
                  <a:srgbClr val="7030A0"/>
                </a:solidFill>
              </a:rPr>
              <a:t>україномовному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гуглі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набирають</a:t>
            </a:r>
            <a:r>
              <a:rPr lang="ru-RU" sz="2400" dirty="0">
                <a:solidFill>
                  <a:srgbClr val="7030A0"/>
                </a:solidFill>
              </a:rPr>
              <a:t>: "будь ласка", "</a:t>
            </a:r>
            <a:r>
              <a:rPr lang="ru-RU" sz="2400" dirty="0" err="1">
                <a:solidFill>
                  <a:srgbClr val="7030A0"/>
                </a:solidFill>
              </a:rPr>
              <a:t>піца</a:t>
            </a:r>
            <a:r>
              <a:rPr lang="ru-RU" sz="2400" dirty="0">
                <a:solidFill>
                  <a:srgbClr val="7030A0"/>
                </a:solidFill>
              </a:rPr>
              <a:t>", "</a:t>
            </a:r>
            <a:r>
              <a:rPr lang="ru-RU" sz="2400" dirty="0" err="1">
                <a:solidFill>
                  <a:srgbClr val="7030A0"/>
                </a:solidFill>
              </a:rPr>
              <a:t>духмяний</a:t>
            </a:r>
            <a:r>
              <a:rPr lang="ru-RU" sz="2400" dirty="0">
                <a:solidFill>
                  <a:srgbClr val="7030A0"/>
                </a:solidFill>
              </a:rPr>
              <a:t>", "священник", "</a:t>
            </a:r>
            <a:r>
              <a:rPr lang="ru-RU" sz="2400" dirty="0" err="1">
                <a:solidFill>
                  <a:srgbClr val="7030A0"/>
                </a:solidFill>
              </a:rPr>
              <a:t>різьбяр</a:t>
            </a:r>
            <a:r>
              <a:rPr lang="ru-RU" sz="2400" dirty="0">
                <a:solidFill>
                  <a:srgbClr val="7030A0"/>
                </a:solidFill>
              </a:rPr>
              <a:t>". </a:t>
            </a:r>
            <a:endParaRPr lang="ru-RU" sz="2400" dirty="0" smtClean="0">
              <a:solidFill>
                <a:srgbClr val="7030A0"/>
              </a:solidFill>
            </a:endParaRPr>
          </a:p>
          <a:p>
            <a:pPr indent="0" algn="ctr"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То </a:t>
            </a:r>
            <a:r>
              <a:rPr lang="ru-RU" sz="2400" dirty="0" err="1">
                <a:solidFill>
                  <a:srgbClr val="7030A0"/>
                </a:solidFill>
              </a:rPr>
              <a:t>що</a:t>
            </a:r>
            <a:r>
              <a:rPr lang="ru-RU" sz="2400" dirty="0">
                <a:solidFill>
                  <a:srgbClr val="7030A0"/>
                </a:solidFill>
              </a:rPr>
              <a:t> є </a:t>
            </a:r>
            <a:r>
              <a:rPr lang="ru-RU" sz="2400" dirty="0" err="1">
                <a:solidFill>
                  <a:srgbClr val="7030A0"/>
                </a:solidFill>
              </a:rPr>
              <a:t>найчастішою</a:t>
            </a:r>
            <a:r>
              <a:rPr lang="ru-RU" sz="2400" dirty="0">
                <a:solidFill>
                  <a:srgbClr val="7030A0"/>
                </a:solidFill>
              </a:rPr>
              <a:t> причиною </a:t>
            </a:r>
            <a:r>
              <a:rPr lang="ru-RU" sz="2400" dirty="0" err="1">
                <a:solidFill>
                  <a:srgbClr val="7030A0"/>
                </a:solidFill>
              </a:rPr>
              <a:t>запитів</a:t>
            </a:r>
            <a:r>
              <a:rPr lang="ru-RU" sz="2400" dirty="0">
                <a:solidFill>
                  <a:srgbClr val="7030A0"/>
                </a:solidFill>
              </a:rPr>
              <a:t> в </a:t>
            </a:r>
            <a:r>
              <a:rPr lang="ru-RU" sz="2400" dirty="0" err="1">
                <a:solidFill>
                  <a:srgbClr val="7030A0"/>
                </a:solidFill>
              </a:rPr>
              <a:t>гуглі</a:t>
            </a:r>
            <a:r>
              <a:rPr lang="ru-RU" sz="2400" dirty="0">
                <a:solidFill>
                  <a:srgbClr val="7030A0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806352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Відповідь: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9950" y="3429000"/>
            <a:ext cx="3096344" cy="1985392"/>
          </a:xfrm>
        </p:spPr>
      </p:pic>
      <p:sp>
        <p:nvSpPr>
          <p:cNvPr id="5" name="Прямоугольник 4"/>
          <p:cNvSpPr/>
          <p:nvPr/>
        </p:nvSpPr>
        <p:spPr>
          <a:xfrm>
            <a:off x="2339752" y="2348880"/>
            <a:ext cx="4104456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 err="1" smtClean="0">
                <a:solidFill>
                  <a:srgbClr val="00B050"/>
                </a:solidFill>
              </a:rPr>
              <a:t>правопис</a:t>
            </a:r>
            <a:endParaRPr lang="ru-RU" sz="4000" dirty="0" smtClean="0">
              <a:solidFill>
                <a:srgbClr val="00B050"/>
              </a:solidFill>
            </a:endParaRPr>
          </a:p>
          <a:p>
            <a:pPr algn="ctr"/>
            <a:r>
              <a:rPr lang="uk-UA" sz="1400" dirty="0" smtClean="0">
                <a:solidFill>
                  <a:srgbClr val="00B0F0"/>
                </a:solidFill>
              </a:rPr>
              <a:t>користувачі намагаються дізнатися правильне написання даних слів</a:t>
            </a:r>
            <a:endParaRPr lang="ru-RU" sz="14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5846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980728"/>
            <a:ext cx="7056784" cy="1000472"/>
          </a:xfrm>
        </p:spPr>
        <p:txBody>
          <a:bodyPr/>
          <a:lstStyle/>
          <a:p>
            <a:r>
              <a:rPr lang="uk-UA" dirty="0" smtClean="0">
                <a:solidFill>
                  <a:schemeClr val="accent5">
                    <a:lumMod val="75000"/>
                  </a:schemeClr>
                </a:solidFill>
              </a:rPr>
              <a:t>Увага,</a:t>
            </a:r>
            <a:r>
              <a:rPr lang="uk-UA" dirty="0" smtClean="0">
                <a:solidFill>
                  <a:srgbClr val="FF0000"/>
                </a:solidFill>
              </a:rPr>
              <a:t> ЗАПИТАННЯ </a:t>
            </a:r>
            <a:r>
              <a:rPr lang="uk-UA" sz="5400" dirty="0" smtClean="0">
                <a:solidFill>
                  <a:srgbClr val="FF0000"/>
                </a:solidFill>
              </a:rPr>
              <a:t>11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2348880"/>
            <a:ext cx="7416824" cy="3384376"/>
          </a:xfrm>
        </p:spPr>
        <p:txBody>
          <a:bodyPr>
            <a:normAutofit/>
          </a:bodyPr>
          <a:lstStyle/>
          <a:p>
            <a:pPr marL="182880" indent="0" algn="ctr">
              <a:lnSpc>
                <a:spcPct val="115000"/>
              </a:lnSpc>
              <a:spcAft>
                <a:spcPts val="0"/>
              </a:spcAft>
              <a:buNone/>
            </a:pPr>
            <a:r>
              <a:rPr lang="uk-UA" sz="3600" b="1" dirty="0">
                <a:solidFill>
                  <a:srgbClr val="7030A0"/>
                </a:solidFill>
                <a:latin typeface="Calibri"/>
                <a:ea typeface="Calibri"/>
                <a:cs typeface="Times New Roman"/>
              </a:rPr>
              <a:t>Що потрібно зробити із числом 68, нічого не додаючи до нього, не </a:t>
            </a:r>
            <a:r>
              <a:rPr lang="uk-UA" sz="3600" b="1" dirty="0" smtClean="0">
                <a:solidFill>
                  <a:srgbClr val="7030A0"/>
                </a:solidFill>
                <a:latin typeface="Calibri"/>
                <a:ea typeface="Calibri"/>
                <a:cs typeface="Times New Roman"/>
              </a:rPr>
              <a:t>віднімаючи, </a:t>
            </a:r>
            <a:r>
              <a:rPr lang="uk-UA" sz="3600" b="1" dirty="0">
                <a:solidFill>
                  <a:srgbClr val="7030A0"/>
                </a:solidFill>
                <a:latin typeface="Calibri"/>
                <a:ea typeface="Calibri"/>
                <a:cs typeface="Times New Roman"/>
              </a:rPr>
              <a:t>не </a:t>
            </a:r>
            <a:r>
              <a:rPr lang="uk-UA" sz="3600" b="1" dirty="0" smtClean="0">
                <a:solidFill>
                  <a:srgbClr val="7030A0"/>
                </a:solidFill>
                <a:latin typeface="Calibri"/>
                <a:ea typeface="Calibri"/>
                <a:cs typeface="Times New Roman"/>
              </a:rPr>
              <a:t>розділяючи </a:t>
            </a:r>
            <a:r>
              <a:rPr lang="uk-UA" sz="3600" b="1" dirty="0">
                <a:solidFill>
                  <a:srgbClr val="7030A0"/>
                </a:solidFill>
                <a:latin typeface="Calibri"/>
                <a:ea typeface="Calibri"/>
                <a:cs typeface="Times New Roman"/>
              </a:rPr>
              <a:t>та не помножуючи, при </a:t>
            </a:r>
            <a:r>
              <a:rPr lang="uk-UA" sz="3600" b="1" dirty="0" smtClean="0">
                <a:solidFill>
                  <a:srgbClr val="7030A0"/>
                </a:solidFill>
                <a:latin typeface="Calibri"/>
                <a:ea typeface="Calibri"/>
                <a:cs typeface="Times New Roman"/>
              </a:rPr>
              <a:t>тому</a:t>
            </a:r>
            <a:endParaRPr lang="ru-RU" sz="3600" b="1" dirty="0" smtClean="0">
              <a:solidFill>
                <a:srgbClr val="7030A0"/>
              </a:solidFill>
              <a:latin typeface="Calibri"/>
              <a:ea typeface="Calibri"/>
              <a:cs typeface="Times New Roman"/>
            </a:endParaRPr>
          </a:p>
          <a:p>
            <a:pPr marL="182880" indent="0" algn="ctr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3600" b="1" dirty="0">
                <a:solidFill>
                  <a:srgbClr val="7030A0"/>
                </a:solidFill>
                <a:latin typeface="Calibri"/>
                <a:ea typeface="Calibri"/>
                <a:cs typeface="Times New Roman"/>
              </a:rPr>
              <a:t> </a:t>
            </a:r>
            <a:r>
              <a:rPr lang="uk-UA" sz="3600" b="1" dirty="0" smtClean="0">
                <a:solidFill>
                  <a:srgbClr val="7030A0"/>
                </a:solidFill>
                <a:latin typeface="Calibri"/>
                <a:ea typeface="Calibri"/>
                <a:cs typeface="Times New Roman"/>
              </a:rPr>
              <a:t>щоб </a:t>
            </a:r>
            <a:r>
              <a:rPr lang="uk-UA" sz="3600" b="1" dirty="0">
                <a:solidFill>
                  <a:srgbClr val="7030A0"/>
                </a:solidFill>
                <a:latin typeface="Calibri"/>
                <a:ea typeface="Calibri"/>
                <a:cs typeface="Times New Roman"/>
              </a:rPr>
              <a:t>воно збільшилося на 21 ?</a:t>
            </a:r>
            <a:r>
              <a:rPr lang="uk-UA" sz="3600" b="1" dirty="0" smtClean="0">
                <a:solidFill>
                  <a:srgbClr val="7030A0"/>
                </a:solidFill>
              </a:rPr>
              <a:t> </a:t>
            </a:r>
            <a:endParaRPr lang="ru-RU" sz="36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352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Відповідь: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2438400"/>
            <a:ext cx="7200800" cy="3048001"/>
          </a:xfrm>
        </p:spPr>
        <p:txBody>
          <a:bodyPr/>
          <a:lstStyle/>
          <a:p>
            <a:pPr indent="0" algn="ctr">
              <a:buNone/>
            </a:pPr>
            <a:r>
              <a:rPr lang="uk-UA" sz="2800" b="1" dirty="0" smtClean="0">
                <a:solidFill>
                  <a:srgbClr val="00B050"/>
                </a:solidFill>
              </a:rPr>
              <a:t>Перегорнути</a:t>
            </a:r>
          </a:p>
          <a:p>
            <a:pPr indent="0" algn="ctr">
              <a:buNone/>
            </a:pPr>
            <a:endParaRPr lang="ru-RU" sz="2800" b="1" dirty="0">
              <a:solidFill>
                <a:srgbClr val="00B05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3356992"/>
            <a:ext cx="2522160" cy="201622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3356992"/>
            <a:ext cx="2520280" cy="1944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846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980728"/>
            <a:ext cx="7056784" cy="1000472"/>
          </a:xfrm>
        </p:spPr>
        <p:txBody>
          <a:bodyPr/>
          <a:lstStyle/>
          <a:p>
            <a:r>
              <a:rPr lang="uk-UA" dirty="0" smtClean="0">
                <a:solidFill>
                  <a:schemeClr val="accent5">
                    <a:lumMod val="75000"/>
                  </a:schemeClr>
                </a:solidFill>
              </a:rPr>
              <a:t>Увага,</a:t>
            </a:r>
            <a:r>
              <a:rPr lang="uk-UA" dirty="0" smtClean="0">
                <a:solidFill>
                  <a:srgbClr val="FF0000"/>
                </a:solidFill>
              </a:rPr>
              <a:t> ЗАПИТАННЯ </a:t>
            </a:r>
            <a:r>
              <a:rPr lang="uk-UA" sz="5400" dirty="0" smtClean="0">
                <a:solidFill>
                  <a:srgbClr val="FF0000"/>
                </a:solidFill>
              </a:rPr>
              <a:t>12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2348880"/>
            <a:ext cx="7416824" cy="3384376"/>
          </a:xfrm>
        </p:spPr>
        <p:txBody>
          <a:bodyPr>
            <a:noAutofit/>
          </a:bodyPr>
          <a:lstStyle/>
          <a:p>
            <a:pPr indent="0" algn="ctr">
              <a:buNone/>
            </a:pPr>
            <a:r>
              <a:rPr lang="ru-RU" sz="2000" b="1" dirty="0" smtClean="0">
                <a:solidFill>
                  <a:srgbClr val="7030A0"/>
                </a:solidFill>
              </a:rPr>
              <a:t>Математик </a:t>
            </a:r>
            <a:r>
              <a:rPr lang="ru-RU" sz="2000" b="1" dirty="0" err="1">
                <a:solidFill>
                  <a:srgbClr val="7030A0"/>
                </a:solidFill>
              </a:rPr>
              <a:t>Піфагор</a:t>
            </a:r>
            <a:r>
              <a:rPr lang="ru-RU" sz="2000" b="1" dirty="0">
                <a:solidFill>
                  <a:srgbClr val="7030A0"/>
                </a:solidFill>
              </a:rPr>
              <a:t>, </a:t>
            </a:r>
            <a:r>
              <a:rPr lang="ru-RU" sz="2000" b="1" dirty="0" err="1">
                <a:solidFill>
                  <a:srgbClr val="7030A0"/>
                </a:solidFill>
              </a:rPr>
              <a:t>його</a:t>
            </a:r>
            <a:r>
              <a:rPr lang="ru-RU" sz="2000" b="1" dirty="0">
                <a:solidFill>
                  <a:srgbClr val="7030A0"/>
                </a:solidFill>
              </a:rPr>
              <a:t> </a:t>
            </a:r>
            <a:r>
              <a:rPr lang="ru-RU" sz="2000" b="1" dirty="0" err="1">
                <a:solidFill>
                  <a:srgbClr val="7030A0"/>
                </a:solidFill>
              </a:rPr>
              <a:t>учень</a:t>
            </a:r>
            <a:r>
              <a:rPr lang="ru-RU" sz="2000" b="1" dirty="0">
                <a:solidFill>
                  <a:srgbClr val="7030A0"/>
                </a:solidFill>
              </a:rPr>
              <a:t> </a:t>
            </a:r>
            <a:r>
              <a:rPr lang="ru-RU" sz="2000" b="1" dirty="0" err="1">
                <a:solidFill>
                  <a:srgbClr val="7030A0"/>
                </a:solidFill>
              </a:rPr>
              <a:t>Мілон</a:t>
            </a:r>
            <a:r>
              <a:rPr lang="ru-RU" sz="2000" b="1" dirty="0">
                <a:solidFill>
                  <a:srgbClr val="7030A0"/>
                </a:solidFill>
              </a:rPr>
              <a:t>, </a:t>
            </a:r>
            <a:r>
              <a:rPr lang="ru-RU" sz="2000" b="1" dirty="0" err="1">
                <a:solidFill>
                  <a:srgbClr val="7030A0"/>
                </a:solidFill>
              </a:rPr>
              <a:t>батько</a:t>
            </a:r>
            <a:r>
              <a:rPr lang="ru-RU" sz="2000" b="1" dirty="0">
                <a:solidFill>
                  <a:srgbClr val="7030A0"/>
                </a:solidFill>
              </a:rPr>
              <a:t> </a:t>
            </a:r>
            <a:r>
              <a:rPr lang="ru-RU" sz="2000" b="1" dirty="0" err="1">
                <a:solidFill>
                  <a:srgbClr val="7030A0"/>
                </a:solidFill>
              </a:rPr>
              <a:t>медицини</a:t>
            </a:r>
            <a:r>
              <a:rPr lang="ru-RU" sz="2000" b="1" dirty="0">
                <a:solidFill>
                  <a:srgbClr val="7030A0"/>
                </a:solidFill>
              </a:rPr>
              <a:t> </a:t>
            </a:r>
            <a:r>
              <a:rPr lang="ru-RU" sz="2000" b="1" dirty="0" err="1">
                <a:solidFill>
                  <a:srgbClr val="7030A0"/>
                </a:solidFill>
              </a:rPr>
              <a:t>Гіппократ</a:t>
            </a:r>
            <a:r>
              <a:rPr lang="ru-RU" sz="2000" b="1" dirty="0">
                <a:solidFill>
                  <a:srgbClr val="7030A0"/>
                </a:solidFill>
              </a:rPr>
              <a:t>, </a:t>
            </a:r>
            <a:r>
              <a:rPr lang="ru-RU" sz="2000" b="1" dirty="0" err="1">
                <a:solidFill>
                  <a:srgbClr val="7030A0"/>
                </a:solidFill>
              </a:rPr>
              <a:t>історик</a:t>
            </a:r>
            <a:r>
              <a:rPr lang="ru-RU" sz="2000" b="1" dirty="0">
                <a:solidFill>
                  <a:srgbClr val="7030A0"/>
                </a:solidFill>
              </a:rPr>
              <a:t> Плутарх, </a:t>
            </a:r>
            <a:r>
              <a:rPr lang="ru-RU" sz="2000" b="1" dirty="0" err="1">
                <a:solidFill>
                  <a:srgbClr val="7030A0"/>
                </a:solidFill>
              </a:rPr>
              <a:t>філософи</a:t>
            </a:r>
            <a:r>
              <a:rPr lang="ru-RU" sz="2000" b="1" dirty="0">
                <a:solidFill>
                  <a:srgbClr val="7030A0"/>
                </a:solidFill>
              </a:rPr>
              <a:t> Платон та </a:t>
            </a:r>
            <a:r>
              <a:rPr lang="ru-RU" sz="2000" b="1" dirty="0" err="1">
                <a:solidFill>
                  <a:srgbClr val="7030A0"/>
                </a:solidFill>
              </a:rPr>
              <a:t>Арістотель</a:t>
            </a:r>
            <a:r>
              <a:rPr lang="ru-RU" sz="2000" b="1" dirty="0">
                <a:solidFill>
                  <a:srgbClr val="7030A0"/>
                </a:solidFill>
              </a:rPr>
              <a:t> </a:t>
            </a:r>
            <a:r>
              <a:rPr lang="ru-RU" sz="2000" b="1" dirty="0" err="1">
                <a:solidFill>
                  <a:srgbClr val="7030A0"/>
                </a:solidFill>
              </a:rPr>
              <a:t>це</a:t>
            </a:r>
            <a:r>
              <a:rPr lang="ru-RU" sz="2000" b="1" dirty="0">
                <a:solidFill>
                  <a:srgbClr val="7030A0"/>
                </a:solidFill>
              </a:rPr>
              <a:t> </a:t>
            </a:r>
            <a:r>
              <a:rPr lang="ru-RU" sz="2000" b="1" dirty="0" err="1">
                <a:solidFill>
                  <a:srgbClr val="7030A0"/>
                </a:solidFill>
              </a:rPr>
              <a:t>давьогрецькі</a:t>
            </a:r>
            <a:r>
              <a:rPr lang="ru-RU" sz="2000" b="1" dirty="0">
                <a:solidFill>
                  <a:srgbClr val="7030A0"/>
                </a:solidFill>
              </a:rPr>
              <a:t> </a:t>
            </a:r>
            <a:r>
              <a:rPr lang="ru-RU" sz="2000" b="1" dirty="0" err="1">
                <a:solidFill>
                  <a:srgbClr val="7030A0"/>
                </a:solidFill>
              </a:rPr>
              <a:t>вчені</a:t>
            </a:r>
            <a:r>
              <a:rPr lang="ru-RU" sz="2000" b="1" dirty="0">
                <a:solidFill>
                  <a:srgbClr val="7030A0"/>
                </a:solidFill>
              </a:rPr>
              <a:t>, </a:t>
            </a:r>
            <a:r>
              <a:rPr lang="ru-RU" sz="2000" b="1" dirty="0" err="1">
                <a:solidFill>
                  <a:srgbClr val="7030A0"/>
                </a:solidFill>
              </a:rPr>
              <a:t>які</a:t>
            </a:r>
            <a:r>
              <a:rPr lang="ru-RU" sz="2000" b="1" dirty="0">
                <a:solidFill>
                  <a:srgbClr val="7030A0"/>
                </a:solidFill>
              </a:rPr>
              <a:t> прославили себе не </a:t>
            </a:r>
            <a:r>
              <a:rPr lang="ru-RU" sz="2000" b="1" dirty="0" err="1">
                <a:solidFill>
                  <a:srgbClr val="7030A0"/>
                </a:solidFill>
              </a:rPr>
              <a:t>тільки</a:t>
            </a:r>
            <a:r>
              <a:rPr lang="ru-RU" sz="2000" b="1" dirty="0">
                <a:solidFill>
                  <a:srgbClr val="7030A0"/>
                </a:solidFill>
              </a:rPr>
              <a:t> </a:t>
            </a:r>
            <a:r>
              <a:rPr lang="ru-RU" sz="2000" b="1" dirty="0" err="1">
                <a:solidFill>
                  <a:srgbClr val="7030A0"/>
                </a:solidFill>
              </a:rPr>
              <a:t>відкриттями</a:t>
            </a:r>
            <a:r>
              <a:rPr lang="ru-RU" sz="2000" b="1" dirty="0">
                <a:solidFill>
                  <a:srgbClr val="7030A0"/>
                </a:solidFill>
              </a:rPr>
              <a:t> та </a:t>
            </a:r>
            <a:r>
              <a:rPr lang="ru-RU" sz="2000" b="1" dirty="0" err="1">
                <a:solidFill>
                  <a:srgbClr val="7030A0"/>
                </a:solidFill>
              </a:rPr>
              <a:t>винаходами</a:t>
            </a:r>
            <a:r>
              <a:rPr lang="ru-RU" sz="2000" b="1" dirty="0">
                <a:solidFill>
                  <a:srgbClr val="7030A0"/>
                </a:solidFill>
              </a:rPr>
              <a:t>, але </a:t>
            </a:r>
            <a:r>
              <a:rPr lang="ru-RU" sz="2000" b="1" dirty="0" err="1">
                <a:solidFill>
                  <a:srgbClr val="7030A0"/>
                </a:solidFill>
              </a:rPr>
              <a:t>ще</a:t>
            </a:r>
            <a:r>
              <a:rPr lang="ru-RU" sz="2000" b="1" dirty="0">
                <a:solidFill>
                  <a:srgbClr val="7030A0"/>
                </a:solidFill>
              </a:rPr>
              <a:t> й </a:t>
            </a:r>
            <a:r>
              <a:rPr lang="ru-RU" sz="2000" b="1" dirty="0" err="1">
                <a:solidFill>
                  <a:srgbClr val="7030A0"/>
                </a:solidFill>
              </a:rPr>
              <a:t>перемогами</a:t>
            </a:r>
            <a:r>
              <a:rPr lang="ru-RU" sz="2000" b="1" dirty="0">
                <a:solidFill>
                  <a:srgbClr val="7030A0"/>
                </a:solidFill>
              </a:rPr>
              <a:t> в </a:t>
            </a:r>
            <a:r>
              <a:rPr lang="ru-RU" sz="2000" b="1" dirty="0" err="1">
                <a:solidFill>
                  <a:srgbClr val="7030A0"/>
                </a:solidFill>
              </a:rPr>
              <a:t>іграх</a:t>
            </a:r>
            <a:r>
              <a:rPr lang="ru-RU" sz="2000" b="1" dirty="0">
                <a:solidFill>
                  <a:srgbClr val="7030A0"/>
                </a:solidFill>
              </a:rPr>
              <a:t>, </a:t>
            </a:r>
            <a:r>
              <a:rPr lang="ru-RU" sz="2000" b="1" dirty="0" err="1">
                <a:solidFill>
                  <a:srgbClr val="7030A0"/>
                </a:solidFill>
              </a:rPr>
              <a:t>які</a:t>
            </a:r>
            <a:r>
              <a:rPr lang="ru-RU" sz="2000" b="1" dirty="0">
                <a:solidFill>
                  <a:srgbClr val="7030A0"/>
                </a:solidFill>
              </a:rPr>
              <a:t> </a:t>
            </a:r>
            <a:r>
              <a:rPr lang="ru-RU" sz="2000" b="1" dirty="0" err="1">
                <a:solidFill>
                  <a:srgbClr val="7030A0"/>
                </a:solidFill>
              </a:rPr>
              <a:t>проводилися</a:t>
            </a:r>
            <a:r>
              <a:rPr lang="ru-RU" sz="2000" b="1" dirty="0">
                <a:solidFill>
                  <a:srgbClr val="7030A0"/>
                </a:solidFill>
              </a:rPr>
              <a:t> на честь </a:t>
            </a:r>
            <a:r>
              <a:rPr lang="ru-RU" sz="2000" b="1" dirty="0" err="1">
                <a:solidFill>
                  <a:srgbClr val="7030A0"/>
                </a:solidFill>
              </a:rPr>
              <a:t>давньогрецького</a:t>
            </a:r>
            <a:r>
              <a:rPr lang="ru-RU" sz="2000" b="1" dirty="0">
                <a:solidFill>
                  <a:srgbClr val="7030A0"/>
                </a:solidFill>
              </a:rPr>
              <a:t> божества. </a:t>
            </a:r>
            <a:r>
              <a:rPr lang="ru-RU" sz="2000" b="1" dirty="0" err="1">
                <a:solidFill>
                  <a:srgbClr val="7030A0"/>
                </a:solidFill>
              </a:rPr>
              <a:t>Якого</a:t>
            </a:r>
            <a:r>
              <a:rPr lang="ru-RU" sz="2000" b="1" dirty="0">
                <a:solidFill>
                  <a:srgbClr val="7030A0"/>
                </a:solidFill>
              </a:rPr>
              <a:t> божества ?</a:t>
            </a:r>
          </a:p>
        </p:txBody>
      </p:sp>
    </p:spTree>
    <p:extLst>
      <p:ext uri="{BB962C8B-B14F-4D97-AF65-F5344CB8AC3E}">
        <p14:creationId xmlns:p14="http://schemas.microsoft.com/office/powerpoint/2010/main" val="2349130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Відповідь: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2132856"/>
            <a:ext cx="7272808" cy="3480049"/>
          </a:xfrm>
        </p:spPr>
        <p:txBody>
          <a:bodyPr>
            <a:normAutofit/>
          </a:bodyPr>
          <a:lstStyle/>
          <a:p>
            <a:pPr indent="0" algn="ctr">
              <a:buNone/>
            </a:pPr>
            <a:r>
              <a:rPr lang="ru-RU" sz="2400" b="1" dirty="0">
                <a:solidFill>
                  <a:srgbClr val="00B050"/>
                </a:solidFill>
              </a:rPr>
              <a:t>Зевса, головного </a:t>
            </a:r>
            <a:r>
              <a:rPr lang="ru-RU" sz="2400" b="1" dirty="0" err="1">
                <a:solidFill>
                  <a:srgbClr val="00B050"/>
                </a:solidFill>
              </a:rPr>
              <a:t>олімпійського</a:t>
            </a:r>
            <a:r>
              <a:rPr lang="ru-RU" sz="2400" b="1" dirty="0">
                <a:solidFill>
                  <a:srgbClr val="00B050"/>
                </a:solidFill>
              </a:rPr>
              <a:t> </a:t>
            </a:r>
            <a:r>
              <a:rPr lang="ru-RU" sz="2400" b="1" dirty="0" smtClean="0">
                <a:solidFill>
                  <a:srgbClr val="00B050"/>
                </a:solidFill>
              </a:rPr>
              <a:t>божества</a:t>
            </a:r>
          </a:p>
          <a:p>
            <a:pPr indent="0" algn="ctr">
              <a:buNone/>
            </a:pPr>
            <a:endParaRPr lang="ru-RU" sz="2400" b="1" dirty="0">
              <a:solidFill>
                <a:srgbClr val="00B05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064" y="2726824"/>
            <a:ext cx="1576080" cy="21423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2726824"/>
            <a:ext cx="2816408" cy="214233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4725144"/>
            <a:ext cx="2051720" cy="936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846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196752"/>
            <a:ext cx="7056784" cy="784448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Вітаю із завершенням гри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1640" y="2438400"/>
            <a:ext cx="6912768" cy="3048001"/>
          </a:xfrm>
        </p:spPr>
        <p:txBody>
          <a:bodyPr/>
          <a:lstStyle/>
          <a:p>
            <a:r>
              <a:rPr lang="uk-UA" dirty="0" smtClean="0">
                <a:solidFill>
                  <a:schemeClr val="accent2">
                    <a:lumMod val="75000"/>
                  </a:schemeClr>
                </a:solidFill>
              </a:rPr>
              <a:t>Журі за результатами 2 турів визначить переможців</a:t>
            </a:r>
          </a:p>
          <a:p>
            <a:pPr algn="ctr"/>
            <a:r>
              <a:rPr lang="uk-UA" dirty="0" smtClean="0">
                <a:solidFill>
                  <a:srgbClr val="00B050"/>
                </a:solidFill>
              </a:rPr>
              <a:t>Вітаємо всіх учасників та переможців нашої ГРИ</a:t>
            </a:r>
          </a:p>
          <a:p>
            <a:pPr indent="0" algn="ctr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31909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утюр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Смокинг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Кутюр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0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100000" r="100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200000"/>
              </a:schemeClr>
              <a:schemeClr val="phClr">
                <a:tint val="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167</TotalTime>
  <Words>674</Words>
  <Application>Microsoft Office PowerPoint</Application>
  <PresentationFormat>Экран (4:3)</PresentationFormat>
  <Paragraphs>79</Paragraphs>
  <Slides>29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9" baseType="lpstr">
      <vt:lpstr>Batang</vt:lpstr>
      <vt:lpstr>Arabic Typesetting</vt:lpstr>
      <vt:lpstr>Arial</vt:lpstr>
      <vt:lpstr>Arial Narrow</vt:lpstr>
      <vt:lpstr>Calibri</vt:lpstr>
      <vt:lpstr>Constantia</vt:lpstr>
      <vt:lpstr>Garamond</vt:lpstr>
      <vt:lpstr>Times New Roman</vt:lpstr>
      <vt:lpstr>Wingdings</vt:lpstr>
      <vt:lpstr>Кутюр</vt:lpstr>
      <vt:lpstr>Інтелектуальна гра «Бліц, 60 секунд»</vt:lpstr>
      <vt:lpstr>Вітаю ерудитів нашого коледжу</vt:lpstr>
      <vt:lpstr>1 ТУР</vt:lpstr>
      <vt:lpstr>Увага, ЗАПИТАННЯ 1</vt:lpstr>
      <vt:lpstr>Відповідь:</vt:lpstr>
      <vt:lpstr>Увага, ЗАПИТАННЯ 2</vt:lpstr>
      <vt:lpstr>Відповідь:</vt:lpstr>
      <vt:lpstr>Увага, ЗАПИТАННЯ 3</vt:lpstr>
      <vt:lpstr>Відповідь:</vt:lpstr>
      <vt:lpstr>Увага, ЗАПИТАННЯ 4</vt:lpstr>
      <vt:lpstr>Відповідь:</vt:lpstr>
      <vt:lpstr>Увага, ЗАПИТАННЯ 5</vt:lpstr>
      <vt:lpstr>Відповідь:</vt:lpstr>
      <vt:lpstr>Увага, ЗАПИТАННЯ 6</vt:lpstr>
      <vt:lpstr>Відповідь:</vt:lpstr>
      <vt:lpstr>2 ТУР</vt:lpstr>
      <vt:lpstr>Увага, ЗАПИТАННЯ 7</vt:lpstr>
      <vt:lpstr>Відповідь:</vt:lpstr>
      <vt:lpstr>Увага, ЗАПИТАННЯ 8</vt:lpstr>
      <vt:lpstr>Відповідь:</vt:lpstr>
      <vt:lpstr>Увага, ЗАПИТАННЯ 9</vt:lpstr>
      <vt:lpstr>Відповідь:</vt:lpstr>
      <vt:lpstr>Увага, ЗАПИТАННЯ 10</vt:lpstr>
      <vt:lpstr>Відповідь:</vt:lpstr>
      <vt:lpstr>Увага, ЗАПИТАННЯ 11</vt:lpstr>
      <vt:lpstr>Відповідь:</vt:lpstr>
      <vt:lpstr>Увага, ЗАПИТАННЯ 12</vt:lpstr>
      <vt:lpstr>Відповідь:</vt:lpstr>
      <vt:lpstr>Вітаю із завершенням гри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Інтелектуальна гра «Бліц, 60 секунд»</dc:title>
  <dc:creator>Admin</dc:creator>
  <cp:lastModifiedBy>Помаз</cp:lastModifiedBy>
  <cp:revision>21</cp:revision>
  <dcterms:created xsi:type="dcterms:W3CDTF">2024-12-01T12:41:37Z</dcterms:created>
  <dcterms:modified xsi:type="dcterms:W3CDTF">2025-11-19T09:08:22Z</dcterms:modified>
</cp:coreProperties>
</file>