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86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913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967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858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022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268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374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099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68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869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53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6604F-797C-42D1-9285-C976800A7C69}" type="datetimeFigureOut">
              <a:rPr lang="ru-RU" smtClean="0"/>
              <a:t>20.10.2021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EED53-D52E-4CDF-BD36-8344EB807C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183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07704" y="659011"/>
            <a:ext cx="587468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ЯКА </a:t>
            </a:r>
          </a:p>
          <a:p>
            <a:pPr algn="ctr"/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НАША МОВА?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883024"/>
            <a:ext cx="4139438" cy="2425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479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13216" y="659011"/>
            <a:ext cx="7063665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 СТАНЦІЯ</a:t>
            </a:r>
          </a:p>
          <a:p>
            <a:pPr algn="ctr"/>
            <a:r>
              <a:rPr lang="uk-UA" sz="5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«МОВА – ВЕСЕЛКОВА»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852936"/>
            <a:ext cx="3744416" cy="2507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37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95423" y="659011"/>
            <a:ext cx="7099251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ІІ СТАНЦІЯ</a:t>
            </a:r>
          </a:p>
          <a:p>
            <a:pPr algn="ctr"/>
            <a:r>
              <a:rPr lang="uk-UA" sz="5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«МОВА – ЗАГАДКОВА»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23" y="1268760"/>
            <a:ext cx="6694740" cy="502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59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67974" y="659011"/>
            <a:ext cx="6954148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ІІІ СТАНЦІЯ</a:t>
            </a:r>
          </a:p>
          <a:p>
            <a:pPr algn="ctr"/>
            <a:r>
              <a:rPr lang="uk-UA" sz="5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«МОВА – ТАЄМНИЧА»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598195"/>
            <a:ext cx="2520280" cy="30364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787" y="2721303"/>
            <a:ext cx="2410213" cy="1004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57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90800" y="659011"/>
            <a:ext cx="6908494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</a:t>
            </a:r>
            <a:r>
              <a:rPr lang="en-US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СТАНЦІЯ</a:t>
            </a:r>
          </a:p>
          <a:p>
            <a:pPr algn="ctr"/>
            <a:r>
              <a:rPr lang="uk-UA" sz="5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«МОВА – СОЛОВ</a:t>
            </a:r>
            <a:r>
              <a:rPr lang="en-US" sz="5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’</a:t>
            </a:r>
            <a:r>
              <a:rPr lang="uk-UA" sz="5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ЇНА»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7" y="2348879"/>
            <a:ext cx="3106883" cy="3106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56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9829" y="476672"/>
            <a:ext cx="5570436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СТАНЦІЯ</a:t>
            </a:r>
          </a:p>
          <a:p>
            <a:pPr algn="ctr"/>
            <a:r>
              <a:rPr lang="uk-UA" sz="5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«МОВА - МУДРА»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514" y="2276078"/>
            <a:ext cx="2868969" cy="3112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97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65888" y="476672"/>
            <a:ext cx="5558317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</a:t>
            </a:r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 СТАНЦІЯ</a:t>
            </a:r>
          </a:p>
          <a:p>
            <a:pPr algn="ctr"/>
            <a:r>
              <a:rPr lang="uk-UA" sz="54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«МОВА - БАГАТА»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193" y="2392216"/>
            <a:ext cx="3163614" cy="300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76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9144000" cy="684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84" y="1464915"/>
            <a:ext cx="6876256" cy="3867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223628" y="548680"/>
            <a:ext cx="766834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ЯКА НАША МОВА?</a:t>
            </a:r>
            <a:endParaRPr lang="ru-RU" sz="6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407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54</Words>
  <Application>Microsoft Office PowerPoint</Application>
  <PresentationFormat>Экран (4:3)</PresentationFormat>
  <Paragraphs>15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</cp:revision>
  <dcterms:created xsi:type="dcterms:W3CDTF">2021-10-20T14:16:04Z</dcterms:created>
  <dcterms:modified xsi:type="dcterms:W3CDTF">2021-10-20T14:49:59Z</dcterms:modified>
</cp:coreProperties>
</file>