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4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6629400" cy="2088232"/>
          </a:xfrm>
        </p:spPr>
        <p:txBody>
          <a:bodyPr>
            <a:norm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Майстер-клас з використанням інтерактивних технологій "Виготовлення "</a:t>
            </a:r>
            <a:r>
              <a:rPr lang="uk-UA" sz="2400" b="1" dirty="0" err="1">
                <a:solidFill>
                  <a:schemeClr val="tx1"/>
                </a:solidFill>
              </a:rPr>
              <a:t>зігрівайок</a:t>
            </a:r>
            <a:r>
              <a:rPr lang="uk-UA" sz="2400" b="1" dirty="0">
                <a:solidFill>
                  <a:schemeClr val="tx1"/>
                </a:solidFill>
              </a:rPr>
              <a:t>" –  багаторазових хімічних грілок для захисників та захисниць" у роботі волонтерів-початківців</a:t>
            </a:r>
            <a:endParaRPr lang="uk-UA" sz="2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67944" y="5517232"/>
            <a:ext cx="4753000" cy="1080120"/>
          </a:xfrm>
        </p:spPr>
        <p:txBody>
          <a:bodyPr>
            <a:normAutofit fontScale="85000" lnSpcReduction="20000"/>
          </a:bodyPr>
          <a:lstStyle/>
          <a:p>
            <a:endParaRPr lang="uk-U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вчитель початкових класів</a:t>
            </a:r>
          </a:p>
          <a:p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КЗ 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Хащуватський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ліцей»</a:t>
            </a:r>
          </a:p>
          <a:p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Омельчук Ксенія Олександрівна</a:t>
            </a:r>
            <a:endParaRPr lang="uk-UA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68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k-UA" b="1" dirty="0">
                <a:solidFill>
                  <a:schemeClr val="tx1"/>
                </a:solidFill>
              </a:rPr>
              <a:t>Склад</a:t>
            </a:r>
            <a:r>
              <a:rPr lang="uk-UA" dirty="0">
                <a:solidFill>
                  <a:schemeClr val="tx1"/>
                </a:solidFill>
              </a:rPr>
              <a:t>: ацетат натрію, вода.</a:t>
            </a:r>
          </a:p>
          <a:p>
            <a:r>
              <a:rPr lang="uk-UA" b="1" dirty="0">
                <a:solidFill>
                  <a:schemeClr val="tx1"/>
                </a:solidFill>
              </a:rPr>
              <a:t>Опис продукту</a:t>
            </a:r>
            <a:r>
              <a:rPr lang="uk-UA" dirty="0">
                <a:solidFill>
                  <a:schemeClr val="tx1"/>
                </a:solidFill>
              </a:rPr>
              <a:t>:</a:t>
            </a:r>
          </a:p>
          <a:p>
            <a:pPr marL="114300" indent="0">
              <a:buNone/>
            </a:pPr>
            <a:r>
              <a:rPr lang="uk-UA" dirty="0">
                <a:solidFill>
                  <a:schemeClr val="tx1"/>
                </a:solidFill>
              </a:rPr>
              <a:t>Миттєвий нагрів приблизно до 54ºC при активації. Можна використовувати більш 5 разів, дотримуючись інструкції. Може використовуватися на відкритому повітрі для фізіотерапії. Особливо ефективна при болях в м'язах, спині, спазмах, болях при артриті. Надає заспокійливий ефект при ревматичних захворюваннях суглобів, а також при болях в животі, попереку, ногах, плечах, шиї. Також стабілізує температуру тіла взимку.</a:t>
            </a:r>
          </a:p>
          <a:p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338328"/>
            <a:ext cx="6768752" cy="1252728"/>
          </a:xfrm>
        </p:spPr>
        <p:txBody>
          <a:bodyPr/>
          <a:lstStyle/>
          <a:p>
            <a:r>
              <a:rPr lang="uk-UA" b="1" dirty="0">
                <a:solidFill>
                  <a:schemeClr val="tx1"/>
                </a:solidFill>
              </a:rPr>
              <a:t>Демонстрація виробу</a:t>
            </a:r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1984443" cy="2206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085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564904"/>
            <a:ext cx="7715200" cy="3561259"/>
          </a:xfrm>
        </p:spPr>
        <p:txBody>
          <a:bodyPr/>
          <a:lstStyle/>
          <a:p>
            <a:r>
              <a:rPr lang="uk-UA" dirty="0">
                <a:solidFill>
                  <a:schemeClr val="tx1"/>
                </a:solidFill>
              </a:rPr>
              <a:t>Після кип'ятіння грілки в воді до повного розчинення кристалів, необхідно покласти на неї шматок тканини, щоб не обпектися, і після того як вона охолоне, зберігати в коробці.</a:t>
            </a:r>
          </a:p>
          <a:p>
            <a:pPr marL="114300" indent="0">
              <a:buNone/>
            </a:pPr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chemeClr val="tx1"/>
                </a:solidFill>
              </a:rPr>
              <a:t>Зберігання:</a:t>
            </a:r>
            <a:endParaRPr lang="uk-U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21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uk-UA" b="1" dirty="0">
                <a:solidFill>
                  <a:schemeClr val="tx1"/>
                </a:solidFill>
              </a:rPr>
              <a:t>Для активації:</a:t>
            </a:r>
            <a:endParaRPr lang="uk-UA" dirty="0">
              <a:solidFill>
                <a:schemeClr val="tx1"/>
              </a:solidFill>
            </a:endParaRPr>
          </a:p>
          <a:p>
            <a:pPr marL="114300" indent="0">
              <a:buNone/>
            </a:pPr>
            <a:r>
              <a:rPr lang="uk-UA" dirty="0">
                <a:solidFill>
                  <a:schemeClr val="tx1"/>
                </a:solidFill>
              </a:rPr>
              <a:t>Відкрити кришечку </a:t>
            </a:r>
            <a:r>
              <a:rPr lang="uk-UA" dirty="0" err="1">
                <a:solidFill>
                  <a:schemeClr val="tx1"/>
                </a:solidFill>
              </a:rPr>
              <a:t>дой-пака</a:t>
            </a:r>
            <a:r>
              <a:rPr lang="uk-UA" dirty="0">
                <a:solidFill>
                  <a:schemeClr val="tx1"/>
                </a:solidFill>
              </a:rPr>
              <a:t>, притримати пальцем, щоб не витекла рідина; зачекати, щоб почалася кристалізація, кришечку закрутити, не впускаючи повітря.</a:t>
            </a:r>
          </a:p>
          <a:p>
            <a:r>
              <a:rPr lang="uk-UA" b="1" dirty="0">
                <a:solidFill>
                  <a:schemeClr val="tx1"/>
                </a:solidFill>
              </a:rPr>
              <a:t>Для "перезарядки":</a:t>
            </a:r>
            <a:endParaRPr lang="uk-UA" dirty="0">
              <a:solidFill>
                <a:schemeClr val="tx1"/>
              </a:solidFill>
            </a:endParaRPr>
          </a:p>
          <a:p>
            <a:pPr marL="114300" indent="0">
              <a:buNone/>
            </a:pPr>
            <a:r>
              <a:rPr lang="uk-UA" dirty="0">
                <a:solidFill>
                  <a:schemeClr val="tx1"/>
                </a:solidFill>
              </a:rPr>
              <a:t>Покладіть охолоджену грілку в киплячу воду і кип'ятіть протягом приблизно 5 хвилин або до повного розчинення кристалів, коли вони стануть рідкими і прозорими. Дайте охолонути перед повторною активацією.</a:t>
            </a:r>
          </a:p>
          <a:p>
            <a:pPr marL="114300" indent="0">
              <a:buNone/>
            </a:pPr>
            <a:r>
              <a:rPr lang="uk-UA" b="1" dirty="0">
                <a:solidFill>
                  <a:srgbClr val="C00000"/>
                </a:solidFill>
              </a:rPr>
              <a:t>Увага!</a:t>
            </a:r>
            <a:r>
              <a:rPr lang="uk-UA" dirty="0">
                <a:solidFill>
                  <a:srgbClr val="C00000"/>
                </a:solidFill>
              </a:rPr>
              <a:t> </a:t>
            </a:r>
            <a:r>
              <a:rPr lang="uk-UA" dirty="0">
                <a:solidFill>
                  <a:schemeClr val="tx1"/>
                </a:solidFill>
              </a:rPr>
              <a:t>Не допускайте контакту пластикового пакета з дном каструлі.</a:t>
            </a:r>
          </a:p>
          <a:p>
            <a:pPr marL="114300" indent="0">
              <a:buNone/>
            </a:pPr>
            <a:r>
              <a:rPr lang="uk-UA" b="1" dirty="0">
                <a:solidFill>
                  <a:srgbClr val="C00000"/>
                </a:solidFill>
              </a:rPr>
              <a:t>Увага!</a:t>
            </a:r>
            <a:r>
              <a:rPr lang="uk-UA" dirty="0">
                <a:solidFill>
                  <a:srgbClr val="C00000"/>
                </a:solidFill>
              </a:rPr>
              <a:t> </a:t>
            </a:r>
            <a:r>
              <a:rPr lang="uk-UA" dirty="0">
                <a:solidFill>
                  <a:schemeClr val="tx1"/>
                </a:solidFill>
              </a:rPr>
              <a:t>Не кладіть грілку в мікрохвильову піч. </a:t>
            </a:r>
          </a:p>
          <a:p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620688"/>
            <a:ext cx="5626968" cy="1252728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tx1"/>
                </a:solidFill>
              </a:rPr>
              <a:t/>
            </a:r>
            <a:br>
              <a:rPr lang="uk-UA" b="1" dirty="0" smtClean="0">
                <a:solidFill>
                  <a:schemeClr val="tx1"/>
                </a:solidFill>
              </a:rPr>
            </a:br>
            <a:r>
              <a:rPr lang="uk-UA" b="1" dirty="0" smtClean="0">
                <a:solidFill>
                  <a:schemeClr val="tx1"/>
                </a:solidFill>
              </a:rPr>
              <a:t>Інструкція </a:t>
            </a:r>
            <a:r>
              <a:rPr lang="uk-UA" b="1" dirty="0">
                <a:solidFill>
                  <a:schemeClr val="tx1"/>
                </a:solidFill>
              </a:rPr>
              <a:t>з використання:</a:t>
            </a:r>
            <a:r>
              <a:rPr lang="uk-UA" dirty="0">
                <a:solidFill>
                  <a:schemeClr val="tx1"/>
                </a:solidFill>
              </a:rPr>
              <a:t/>
            </a:r>
            <a:br>
              <a:rPr lang="uk-UA" dirty="0">
                <a:solidFill>
                  <a:schemeClr val="tx1"/>
                </a:solidFill>
              </a:rPr>
            </a:br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7"/>
            <a:ext cx="223224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466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</TotalTime>
  <Words>233</Words>
  <Application>Microsoft Office PowerPoint</Application>
  <PresentationFormat>Экран (4:3)</PresentationFormat>
  <Paragraphs>18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Волна</vt:lpstr>
      <vt:lpstr>Майстер-клас з використанням інтерактивних технологій "Виготовлення "зігрівайок" –  багаторазових хімічних грілок для захисників та захисниць" у роботі волонтерів-початківців</vt:lpstr>
      <vt:lpstr>Демонстрація виробу</vt:lpstr>
      <vt:lpstr>Зберігання:</vt:lpstr>
      <vt:lpstr> Інструкція з використання: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Майстер-клас з використанням інтерактивних технологій "Виготовлення "зігрівайок" –  багаторазових хімічних грілок для захисників та захисниць" у роботі волонтерів-початківців</dc:title>
  <dc:creator>TPCUser</dc:creator>
  <cp:lastModifiedBy>TPCUser</cp:lastModifiedBy>
  <cp:revision>5</cp:revision>
  <dcterms:created xsi:type="dcterms:W3CDTF">2023-12-05T11:22:22Z</dcterms:created>
  <dcterms:modified xsi:type="dcterms:W3CDTF">2024-02-11T16:55:22Z</dcterms:modified>
</cp:coreProperties>
</file>