
<file path=[Content_Types].xml><?xml version="1.0" encoding="utf-8"?>
<Types xmlns="http://schemas.openxmlformats.org/package/2006/content-types">
  <Default Extension="bin" ContentType="image/unknown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300" r:id="rId2"/>
    <p:sldId id="352" r:id="rId3"/>
    <p:sldId id="353" r:id="rId4"/>
    <p:sldId id="256" r:id="rId5"/>
    <p:sldId id="333" r:id="rId6"/>
    <p:sldId id="334" r:id="rId7"/>
    <p:sldId id="257" r:id="rId8"/>
    <p:sldId id="264" r:id="rId9"/>
    <p:sldId id="281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58" r:id="rId26"/>
    <p:sldId id="259" r:id="rId27"/>
    <p:sldId id="335" r:id="rId28"/>
    <p:sldId id="336" r:id="rId29"/>
    <p:sldId id="337" r:id="rId30"/>
    <p:sldId id="338" r:id="rId31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4" userDrawn="1">
          <p15:clr>
            <a:srgbClr val="A4A3A4"/>
          </p15:clr>
        </p15:guide>
        <p15:guide id="2" pos="388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0" autoAdjust="0"/>
    <p:restoredTop sz="94951" autoAdjust="0"/>
  </p:normalViewPr>
  <p:slideViewPr>
    <p:cSldViewPr snapToGrid="0" showGuides="1">
      <p:cViewPr varScale="1">
        <p:scale>
          <a:sx n="82" d="100"/>
          <a:sy n="82" d="100"/>
        </p:scale>
        <p:origin x="642" y="60"/>
      </p:cViewPr>
      <p:guideLst>
        <p:guide orient="horz" pos="2154"/>
        <p:guide pos="388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 Light" panose="020F030202020403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1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 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3750945"/>
            <a:ext cx="9843135" cy="811530"/>
          </a:xfrm>
        </p:spPr>
        <p:txBody>
          <a:bodyPr anchor="b">
            <a:no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en-US" dirty="0">
                <a:sym typeface="+mn-ea"/>
              </a:rP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effectLst/>
              </a:defRPr>
            </a:lvl1pPr>
          </a:lstStyle>
          <a:p>
            <a:r>
              <a:rPr lang="en-US" dirty="0">
                <a:sym typeface="+mn-ea"/>
              </a:rPr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kumimoji="0" lang="en-US" sz="28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>
                <a:sym typeface="+mn-ea"/>
              </a:rPr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  <a:t>12/29/2024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>
            <a:alphaModFix amt="36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en-US" smtClean="0"/>
              <a:t>12/29/2024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49AE70B2-8BF9-45C0-BB95-33D1B9D3A854}" type="slidenum">
              <a:rPr lang="en-US" smtClean="0"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Calibri Light" panose="020F0302020204030204" pitchFamily="34" charset="0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anose="020B0604020202020204" pitchFamily="34" charset="0"/>
        <a:buNone/>
        <a:defRPr sz="2800" b="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bin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bin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Замещающее содержимое 99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-191135" y="-253365"/>
            <a:ext cx="12381230" cy="71113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Замещающее содержимое 2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136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Замещающее содержимое 2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0" y="5080"/>
            <a:ext cx="12192000" cy="6852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Изображение 100"/>
          <p:cNvPicPr/>
          <p:nvPr/>
        </p:nvPicPr>
        <p:blipFill>
          <a:blip r:embed="rId2"/>
          <a:stretch>
            <a:fillRect/>
          </a:stretch>
        </p:blipFill>
        <p:spPr>
          <a:xfrm>
            <a:off x="2762250" y="95250"/>
            <a:ext cx="6667500" cy="6667500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Ополонка — Вікіпедія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75" y="193040"/>
            <a:ext cx="9723755" cy="64712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Бруньки (будова дерева частина 3)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520" y="223520"/>
            <a:ext cx="9204325" cy="64103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Замещающее содержимое 101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845435" y="184785"/>
            <a:ext cx="6847840" cy="6587490"/>
          </a:xfrm>
          <a:prstGeom prst="roundRect">
            <a:avLst/>
          </a:prstGeom>
          <a:noFill/>
          <a:ln w="9525">
            <a:noFill/>
          </a:ln>
        </p:spPr>
      </p:pic>
      <p:sp>
        <p:nvSpPr>
          <p:cNvPr id="6" name="Текстовое поле 5"/>
          <p:cNvSpPr txBox="1"/>
          <p:nvPr/>
        </p:nvSpPr>
        <p:spPr>
          <a:xfrm>
            <a:off x="7425055" y="1577975"/>
            <a:ext cx="93345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ru-RU" altLang="en-US">
              <a:sym typeface="+mn-e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Замещающее содержимое 103"/>
          <p:cNvPicPr>
            <a:picLocks noGrp="1" noChangeAspect="1"/>
          </p:cNvPicPr>
          <p:nvPr>
            <p:ph sz="quarter" idx="13"/>
          </p:nvPr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t="1270" b="6936"/>
          <a:stretch>
            <a:fillRect/>
          </a:stretch>
        </p:blipFill>
        <p:spPr>
          <a:xfrm>
            <a:off x="671830" y="109855"/>
            <a:ext cx="10847705" cy="66382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Замещающее содержимое 126"/>
          <p:cNvPicPr>
            <a:picLocks noGrp="1" noChangeAspect="1"/>
          </p:cNvPicPr>
          <p:nvPr>
            <p:ph sz="quarter" idx="13"/>
          </p:nvPr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67330" y="203835"/>
            <a:ext cx="6450330" cy="64503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Замещающее содержимое 125"/>
          <p:cNvPicPr>
            <a:picLocks noGrp="1" noChangeAspect="1"/>
          </p:cNvPicPr>
          <p:nvPr>
            <p:ph sz="quarter" idx="13"/>
          </p:nvPr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68625" y="-112395"/>
            <a:ext cx="6474460" cy="64744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Замещающее содержимое 124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355850" y="467995"/>
            <a:ext cx="7781925" cy="58369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Замещающее содержимое 123"/>
          <p:cNvPicPr>
            <a:picLocks noGrp="1" noChangeAspect="1"/>
          </p:cNvPicPr>
          <p:nvPr>
            <p:ph sz="quarter" idx="13"/>
          </p:nvPr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90595" y="527050"/>
            <a:ext cx="5210810" cy="5803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Замещающее содержимое 121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396490" y="796290"/>
            <a:ext cx="7398385" cy="5265420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Замещающее содержимое 120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872105" y="205740"/>
            <a:ext cx="6447155" cy="6447155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Замещающее содержимое 118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-99060" y="4481195"/>
            <a:ext cx="3082925" cy="23768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0" name="Замещающее содержимое 119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747770" y="517525"/>
            <a:ext cx="8157210" cy="5433695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Замещающее содержимое 117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233103" y="455295"/>
            <a:ext cx="5076825" cy="6191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 1"/>
          <p:cNvSpPr txBox="1"/>
          <p:nvPr/>
        </p:nvSpPr>
        <p:spPr>
          <a:xfrm>
            <a:off x="1610995" y="2991485"/>
            <a:ext cx="158496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ru-RU" altLang="en-US">
                <a:sym typeface="+mn-ea"/>
              </a:rPr>
              <a:t> </a:t>
            </a:r>
          </a:p>
        </p:txBody>
      </p:sp>
      <p:pic>
        <p:nvPicPr>
          <p:cNvPr id="115" name="Замещающее содержимое 114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974975" y="233680"/>
            <a:ext cx="6390640" cy="6390640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Замещающее содержимое 11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983865" y="381000"/>
            <a:ext cx="6096000" cy="6096000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Замещающее содержимое 112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452880" y="294640"/>
            <a:ext cx="9152255" cy="6113780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Замещающее содержимое 111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678305" y="120650"/>
            <a:ext cx="8835390" cy="6624955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Замещающее содержимое 109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37895" y="149860"/>
            <a:ext cx="10156190" cy="6512560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Замещающее содержимое 108"/>
          <p:cNvPicPr>
            <a:picLocks noGrp="1" noChangeAspect="1"/>
          </p:cNvPicPr>
          <p:nvPr>
            <p:ph sz="quarter" idx="13"/>
          </p:nvPr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28290" y="58420"/>
            <a:ext cx="6535420" cy="67995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Замещающее содержимое 107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004695" y="102870"/>
            <a:ext cx="8870950" cy="6652895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Замещающее содержимое 106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133475" y="120650"/>
            <a:ext cx="9925685" cy="6617335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Замещающее содержимое 105"/>
          <p:cNvPicPr>
            <a:picLocks noGrp="1" noChangeAspect="1"/>
          </p:cNvPicPr>
          <p:nvPr>
            <p:ph sz="quarter" idx="13"/>
          </p:nvPr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43965" y="1249680"/>
            <a:ext cx="9703435" cy="504571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Замещающее содержимое 104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660400" y="172720"/>
            <a:ext cx="10871200" cy="6523355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Курчата Бройлери, Іспанка, РедБро, Майстер Грей: 32 грн. - Сельхоз животные  Шевченково на Olx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clrChange>
              <a:clrFrom>
                <a:srgbClr val="D8DFE5">
                  <a:alpha val="100000"/>
                </a:srgbClr>
              </a:clrFrom>
              <a:clrTo>
                <a:srgbClr val="D8DFE5">
                  <a:alpha val="100000"/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245" y="120650"/>
            <a:ext cx="8483600" cy="64052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Купити Терка A-Plus 4в1 22 см АП1011 за ціною 100.0 грн. від виробника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500" b="97417" l="10000" r="90000">
                        <a14:foregroundMark x1="37667" y1="7333" x2="37667" y2="7333"/>
                        <a14:foregroundMark x1="37667" y1="7333" x2="37667" y2="7333"/>
                        <a14:foregroundMark x1="37417" y1="5833" x2="37417" y2="5833"/>
                        <a14:foregroundMark x1="40917" y1="4667" x2="40917" y2="4667"/>
                        <a14:foregroundMark x1="43417" y1="3667" x2="43417" y2="3667"/>
                        <a14:foregroundMark x1="43833" y1="3250" x2="43833" y2="3250"/>
                        <a14:foregroundMark x1="46500" y1="1917" x2="46500" y2="1917"/>
                        <a14:foregroundMark x1="47083" y1="1583" x2="47083" y2="1583"/>
                        <a14:foregroundMark x1="48083" y1="1583" x2="48083" y2="1583"/>
                        <a14:foregroundMark x1="49833" y1="1583" x2="49833" y2="1583"/>
                        <a14:foregroundMark x1="50167" y1="1750" x2="50167" y2="1750"/>
                        <a14:foregroundMark x1="50167" y1="1750" x2="50167" y2="1750"/>
                        <a14:foregroundMark x1="39167" y1="91167" x2="56417" y2="92917"/>
                        <a14:foregroundMark x1="39917" y1="94917" x2="66583" y2="90083"/>
                        <a14:foregroundMark x1="66583" y1="90083" x2="66583" y2="90083"/>
                        <a14:foregroundMark x1="41667" y1="96417" x2="41667" y2="96417"/>
                        <a14:foregroundMark x1="38250" y1="97417" x2="38250" y2="974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940" y="311150"/>
            <a:ext cx="6384290" cy="6384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Подовжувач із заземленням, 4 гнізда, зі шторками, з вимикачем, 3м, 16А,  Ri-tech, Mutlusan купити Подовжувачі в Світ-Буд електро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645" y="226695"/>
            <a:ext cx="6757670" cy="6757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День народження бляшанки - коли? - DAY TODAY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895" y="527050"/>
            <a:ext cx="10682605" cy="5667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</Words>
  <Application>Microsoft Office PowerPoint</Application>
  <PresentationFormat>Широкий екран</PresentationFormat>
  <Paragraphs>1</Paragraphs>
  <Slides>30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30</vt:i4>
      </vt:variant>
    </vt:vector>
  </HeadingPairs>
  <TitlesOfParts>
    <vt:vector size="35" baseType="lpstr">
      <vt:lpstr>微软雅黑</vt:lpstr>
      <vt:lpstr>Arial</vt:lpstr>
      <vt:lpstr>Calibri</vt:lpstr>
      <vt:lpstr>Calibri Light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Наталія Гусак</cp:lastModifiedBy>
  <cp:revision>7</cp:revision>
  <dcterms:created xsi:type="dcterms:W3CDTF">2024-02-20T20:04:00Z</dcterms:created>
  <dcterms:modified xsi:type="dcterms:W3CDTF">2024-12-29T20:27:08Z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1049-12.2.0.17119</vt:lpwstr>
  </property>
  <property fmtid="{D5CDD505-2E9C-101B-9397-08002B2CF9AE}" pid="3" name="ICV">
    <vt:lpwstr>E8868D7ED6F046B994BE04EB723B828F_12</vt:lpwstr>
  </property>
</Properties>
</file>