
<file path=[Content_Types].xml><?xml version="1.0" encoding="utf-8"?>
<Types xmlns="http://schemas.openxmlformats.org/package/2006/content-types">
  <Default Extension="bin" ContentType="image/unknown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339" r:id="rId2"/>
    <p:sldId id="340" r:id="rId3"/>
    <p:sldId id="341" r:id="rId4"/>
    <p:sldId id="342" r:id="rId5"/>
    <p:sldId id="343" r:id="rId6"/>
    <p:sldId id="344" r:id="rId7"/>
    <p:sldId id="345" r:id="rId8"/>
    <p:sldId id="346" r:id="rId9"/>
    <p:sldId id="347" r:id="rId10"/>
    <p:sldId id="348" r:id="rId11"/>
    <p:sldId id="349" r:id="rId12"/>
    <p:sldId id="350" r:id="rId13"/>
    <p:sldId id="351" r:id="rId14"/>
    <p:sldId id="354" r:id="rId15"/>
    <p:sldId id="434" r:id="rId16"/>
    <p:sldId id="436" r:id="rId17"/>
    <p:sldId id="355" r:id="rId18"/>
    <p:sldId id="356" r:id="rId19"/>
  </p:sldIdLst>
  <p:sldSz cx="12192000" cy="6858000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4" userDrawn="1">
          <p15:clr>
            <a:srgbClr val="A4A3A4"/>
          </p15:clr>
        </p15:guide>
        <p15:guide id="2" pos="388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0" autoAdjust="0"/>
    <p:restoredTop sz="94951" autoAdjust="0"/>
  </p:normalViewPr>
  <p:slideViewPr>
    <p:cSldViewPr snapToGrid="0" showGuides="1">
      <p:cViewPr varScale="1">
        <p:scale>
          <a:sx n="78" d="100"/>
          <a:sy n="78" d="100"/>
        </p:scale>
        <p:origin x="852" y="84"/>
      </p:cViewPr>
      <p:guideLst>
        <p:guide orient="horz" pos="2154"/>
        <p:guide pos="3884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en-US" smtClean="0"/>
              <a:t>12/29/2024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en-US" smtClean="0"/>
              <a:t>12/29/2024</a:t>
            </a:fld>
            <a:endParaRPr lang="en-US"/>
          </a:p>
        </p:txBody>
      </p:sp>
      <p:sp>
        <p:nvSpPr>
          <p:cNvPr id="4" name="Slide Image Placeho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 Placeholder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en-US" smtClean="0"/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322962"/>
            <a:ext cx="9144000" cy="2187001"/>
          </a:xfrm>
        </p:spPr>
        <p:txBody>
          <a:bodyPr anchor="b">
            <a:normAutofit/>
          </a:bodyPr>
          <a:lstStyle>
            <a:lvl1pPr algn="ctr">
              <a:lnSpc>
                <a:spcPct val="130000"/>
              </a:lnSpc>
              <a:defRPr sz="6000">
                <a:effectLst/>
                <a:latin typeface="Calibri Light" panose="020F03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‹№›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 Light" panose="020F0302020204030204" pitchFamily="34" charset="0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 anchor="ctr" anchorCtr="0">
            <a:normAutofit/>
          </a:bodyPr>
          <a:lstStyle>
            <a:lvl1pPr>
              <a:defRPr sz="4400" b="1">
                <a:effectLst/>
                <a:latin typeface="Calibri Light" panose="020F03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700" y="1825625"/>
            <a:ext cx="10515600" cy="4351338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 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3750945"/>
            <a:ext cx="9843135" cy="811530"/>
          </a:xfrm>
        </p:spPr>
        <p:txBody>
          <a:bodyPr anchor="b">
            <a:noAutofit/>
          </a:bodyPr>
          <a:lstStyle>
            <a:lvl1pPr>
              <a:defRPr sz="6000">
                <a:effectLst/>
              </a:defRPr>
            </a:lvl1pPr>
          </a:lstStyle>
          <a:p>
            <a:r>
              <a:rPr lang="en-US" dirty="0">
                <a:sym typeface="+mn-ea"/>
              </a:rPr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610028"/>
            <a:ext cx="7321550" cy="647555"/>
          </a:xfr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>
            <a:normAutofit/>
          </a:bodyPr>
          <a:lstStyle>
            <a:lvl1pPr>
              <a:defRPr sz="4400" b="0" i="0">
                <a:effectLst/>
              </a:defRPr>
            </a:lvl1pPr>
          </a:lstStyle>
          <a:p>
            <a:r>
              <a:rPr lang="en-US" dirty="0">
                <a:sym typeface="+mn-ea"/>
              </a:rPr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7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lnSpc>
                <a:spcPct val="150000"/>
              </a:lnSpc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1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kumimoji="0" lang="en-US" sz="28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>
              <a:lnSpc>
                <a:spcPct val="150000"/>
              </a:lnSpc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>
                <a:sym typeface="+mn-ea"/>
              </a:rPr>
              <a:t>Second level</a:t>
            </a:r>
            <a:endParaRPr lang="en-US" dirty="0"/>
          </a:p>
          <a:p>
            <a:pPr lvl="2"/>
            <a:r>
              <a:rPr lang="en-US" dirty="0">
                <a:sym typeface="+mn-ea"/>
              </a:rPr>
              <a:t>Third level</a:t>
            </a:r>
            <a:endParaRPr lang="en-US" dirty="0"/>
          </a:p>
          <a:p>
            <a:pPr lvl="3"/>
            <a:r>
              <a:rPr lang="en-US" dirty="0">
                <a:sym typeface="+mn-ea"/>
              </a:rPr>
              <a:t>Fourth level</a:t>
            </a:r>
            <a:endParaRPr lang="en-US" dirty="0"/>
          </a:p>
          <a:p>
            <a:pPr lvl="4"/>
            <a:r>
              <a:rPr lang="en-US" dirty="0">
                <a:sym typeface="+mn-ea"/>
              </a:rPr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sz="4400"/>
            </a:lvl1pPr>
          </a:lstStyle>
          <a:p>
            <a:r>
              <a:rPr lang="en-US" dirty="0">
                <a:sym typeface="+mn-ea"/>
              </a:rPr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en-US" dirty="0">
                <a:sym typeface="+mn-ea"/>
              </a:rPr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12/29/2024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>
            <a:normAutofit/>
          </a:bodyPr>
          <a:lstStyle>
            <a:lvl1pPr algn="ctr">
              <a:defRPr sz="4400" b="0">
                <a:effectLst/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12/29/2024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747" y="127000"/>
            <a:ext cx="4165200" cy="1600200"/>
          </a:xfrm>
        </p:spPr>
        <p:txBody>
          <a:bodyPr anchor="ctr" anchorCtr="0">
            <a:normAutofit/>
          </a:bodyPr>
          <a:lstStyle>
            <a:lvl1pPr>
              <a:defRPr sz="3200" b="0">
                <a:effectLst/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4000" y="766354"/>
            <a:ext cx="5817375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1827" y="2057400"/>
            <a:ext cx="41652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en-US" smtClean="0"/>
              <a:t>12/29/2024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24484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879958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‹№›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en-US" dirty="0">
                <a:sym typeface="+mn-ea"/>
              </a:rPr>
              <a:t>Click to edit Master text styles</a:t>
            </a:r>
            <a:endParaRPr lang="en-US" dirty="0"/>
          </a:p>
          <a:p>
            <a:pPr lvl="1"/>
            <a:r>
              <a:rPr lang="en-US" dirty="0">
                <a:sym typeface="+mn-ea"/>
              </a:rPr>
              <a:t>Second level</a:t>
            </a:r>
            <a:endParaRPr lang="en-US" dirty="0"/>
          </a:p>
          <a:p>
            <a:pPr lvl="2"/>
            <a:r>
              <a:rPr lang="en-US" dirty="0">
                <a:sym typeface="+mn-ea"/>
              </a:rPr>
              <a:t>Third level</a:t>
            </a:r>
            <a:endParaRPr lang="en-US" dirty="0"/>
          </a:p>
          <a:p>
            <a:pPr lvl="3"/>
            <a:r>
              <a:rPr lang="en-US" dirty="0">
                <a:sym typeface="+mn-ea"/>
              </a:rPr>
              <a:t>Fourth level</a:t>
            </a:r>
            <a:endParaRPr lang="en-US" dirty="0"/>
          </a:p>
          <a:p>
            <a:pPr lvl="4"/>
            <a:r>
              <a:rPr lang="en-US" dirty="0">
                <a:sym typeface="+mn-ea"/>
              </a:rPr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>
            <a:alphaModFix amt="36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en-US" smtClean="0"/>
              <a:t>12/29/2024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fld id="{49AE70B2-8BF9-45C0-BB95-33D1B9D3A854}" type="slidenum">
              <a:rPr lang="en-US" smtClean="0"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Calibri Light" panose="020F0302020204030204" pitchFamily="34" charset="0"/>
          <a:ea typeface="+mj-ea"/>
          <a:cs typeface="+mj-cs"/>
        </a:defRPr>
      </a:lvl1pPr>
    </p:titleStyle>
    <p:bodyStyle>
      <a:lvl1pPr marL="0" marR="0" indent="0" algn="l" defTabSz="914400" rtl="0" eaLnBrk="1" fontAlgn="auto" latinLnBrk="0" hangingPunct="1">
        <a:lnSpc>
          <a:spcPct val="90000"/>
        </a:lnSpc>
        <a:spcBef>
          <a:spcPts val="1000"/>
        </a:spcBef>
        <a:spcAft>
          <a:spcPts val="0"/>
        </a:spcAft>
        <a:buClrTx/>
        <a:buSzTx/>
        <a:buFont typeface="Arial" panose="020B0604020202020204" pitchFamily="34" charset="0"/>
        <a:buNone/>
        <a:defRPr sz="2800" b="0" kern="120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 baseline="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bin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bin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Кріп – застосування, корисні властивості та лікувальні рецепти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4840" y="539750"/>
            <a:ext cx="8706485" cy="5798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Лотос орехоносный — Википедия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875" y="551815"/>
            <a:ext cx="6063615" cy="55587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Таця на подушці з ручками. Літо S38-325х475х110 – низькі ціни, кредит,  оплата частинами в інтернет-магазині ROZETKA | Купити в Україні: Києві,  Харкові, Дніпрі, Одесі, Запоріжжі, Львові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80" b="89817" l="4782" r="92686">
                        <a14:foregroundMark x1="5626" y1="42974" x2="9283" y2="54175"/>
                        <a14:foregroundMark x1="9283" y1="54175" x2="9283" y2="55193"/>
                        <a14:foregroundMark x1="4782" y1="40937" x2="4782" y2="44807"/>
                        <a14:foregroundMark x1="76231" y1="32790" x2="82982" y2="37271"/>
                        <a14:foregroundMark x1="82982" y1="37271" x2="84248" y2="38900"/>
                        <a14:foregroundMark x1="78059" y1="36660" x2="82560" y2="42363"/>
                        <a14:foregroundMark x1="76512" y1="32994" x2="79606" y2="38900"/>
                        <a14:foregroundMark x1="92264" y1="49898" x2="92686" y2="551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2420" y="213995"/>
            <a:ext cx="9178290" cy="6338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asas secas orgánicas en cuchara de madera sobre fondo de mesa de madera  antigua | Foto Premium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7825" y="206375"/>
            <a:ext cx="9473565" cy="63106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Червона горобина: користь і шкода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965" y="252095"/>
            <a:ext cx="9530080" cy="63531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Тістечко Кошик з ягодами ᐈ Купити за вигідною ціною від Novus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593" b="90889" l="10000" r="90000">
                        <a14:foregroundMark x1="48889" y1="17259" x2="62074" y2="16593"/>
                        <a14:foregroundMark x1="62074" y1="16593" x2="75704" y2="20370"/>
                        <a14:foregroundMark x1="75704" y1="20370" x2="76074" y2="20815"/>
                        <a14:foregroundMark x1="52815" y1="10074" x2="62889" y2="2593"/>
                        <a14:foregroundMark x1="40000" y1="88444" x2="63185" y2="908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430" y="167640"/>
            <a:ext cx="6336665" cy="6336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Милиці: види та призначення, які краще вибрати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2485" y="335915"/>
            <a:ext cx="8056880" cy="60426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Увага! Змінилась офіційна поштова скринька ДПІ в Подільському районі |  Бухгалтерский сервис «Интерактивная бухгалтерия»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778" b="99111" l="2667" r="93778">
                        <a14:foregroundMark x1="65778" y1="23111" x2="80889" y2="63111"/>
                        <a14:foregroundMark x1="80889" y1="63111" x2="80889" y2="63111"/>
                        <a14:foregroundMark x1="80444" y1="25778" x2="83556" y2="36000"/>
                        <a14:foregroundMark x1="83556" y1="18222" x2="83556" y2="18222"/>
                        <a14:foregroundMark x1="85778" y1="15111" x2="85778" y2="15111"/>
                        <a14:foregroundMark x1="85778" y1="15111" x2="87111" y2="16000"/>
                        <a14:foregroundMark x1="91556" y1="21333" x2="93778" y2="33778"/>
                        <a14:foregroundMark x1="93778" y1="33778" x2="91556" y2="47111"/>
                        <a14:foregroundMark x1="69778" y1="10667" x2="69778" y2="13778"/>
                        <a14:foregroundMark x1="71111" y1="6222" x2="71111" y2="6222"/>
                        <a14:foregroundMark x1="70222" y1="6222" x2="72444" y2="22222"/>
                        <a14:foregroundMark x1="54667" y1="16889" x2="59556" y2="25778"/>
                        <a14:foregroundMark x1="32444" y1="23111" x2="51556" y2="22222"/>
                        <a14:foregroundMark x1="51556" y1="22222" x2="58667" y2="26667"/>
                        <a14:foregroundMark x1="31111" y1="22667" x2="43556" y2="19556"/>
                        <a14:foregroundMark x1="43556" y1="19556" x2="56000" y2="22667"/>
                        <a14:foregroundMark x1="56000" y1="22667" x2="56000" y2="24000"/>
                        <a14:foregroundMark x1="50222" y1="27556" x2="59556" y2="48444"/>
                        <a14:foregroundMark x1="59556" y1="48444" x2="60000" y2="60889"/>
                        <a14:foregroundMark x1="62222" y1="39111" x2="64000" y2="60000"/>
                        <a14:foregroundMark x1="15556" y1="67556" x2="13778" y2="79556"/>
                        <a14:foregroundMark x1="13778" y1="79556" x2="28444" y2="90667"/>
                        <a14:foregroundMark x1="28444" y1="90667" x2="36889" y2="88000"/>
                        <a14:foregroundMark x1="18222" y1="91556" x2="30222" y2="93778"/>
                        <a14:foregroundMark x1="30222" y1="93778" x2="42667" y2="93778"/>
                        <a14:foregroundMark x1="42667" y1="93778" x2="64444" y2="77778"/>
                        <a14:foregroundMark x1="64444" y1="77778" x2="51556" y2="78222"/>
                        <a14:foregroundMark x1="51556" y1="78222" x2="40889" y2="84444"/>
                        <a14:foregroundMark x1="40889" y1="84444" x2="33778" y2="84889"/>
                        <a14:foregroundMark x1="44889" y1="23556" x2="31556" y2="24444"/>
                        <a14:foregroundMark x1="31556" y1="24444" x2="42222" y2="17778"/>
                        <a14:foregroundMark x1="42222" y1="17778" x2="57333" y2="27556"/>
                        <a14:foregroundMark x1="15556" y1="78222" x2="4889" y2="84889"/>
                        <a14:foregroundMark x1="4889" y1="84889" x2="12000" y2="93778"/>
                        <a14:foregroundMark x1="12000" y1="93778" x2="20444" y2="91111"/>
                        <a14:foregroundMark x1="7556" y1="78222" x2="3111" y2="86222"/>
                        <a14:foregroundMark x1="5333" y1="81778" x2="3111" y2="83111"/>
                        <a14:foregroundMark x1="20889" y1="96000" x2="33333" y2="99111"/>
                        <a14:foregroundMark x1="33333" y1="99111" x2="42222" y2="94667"/>
                        <a14:foregroundMark x1="68444" y1="92444" x2="68444" y2="924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8515" y="593725"/>
            <a:ext cx="5495290" cy="5495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Одинарний гачок S-59 з насічками купити в інтернет магазині від виробника -  Дніпро-Свинець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10" y="306705"/>
            <a:ext cx="4537710" cy="611568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Замещающее содержимое 100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1635760" y="294005"/>
            <a:ext cx="9167495" cy="6111875"/>
          </a:xfrm>
          <a:prstGeom prst="round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Замещающее содержимое 101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4133850" y="396240"/>
            <a:ext cx="4046220" cy="6066155"/>
          </a:xfrm>
          <a:prstGeom prst="round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Замещающее содержимое 102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1475740" y="189230"/>
            <a:ext cx="9732010" cy="6484620"/>
          </a:xfrm>
          <a:prstGeom prst="round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Замещающее содержимое 10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1485900" y="194310"/>
            <a:ext cx="9722485" cy="6481445"/>
          </a:xfrm>
          <a:prstGeom prst="round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Замещающее содержимое 2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0" y="9525"/>
            <a:ext cx="12191365" cy="685736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100" name="Замещающее содержимое 99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635" y="0"/>
            <a:ext cx="12191365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Number 1"/>
          <p:cNvSpPr/>
          <p:nvPr/>
        </p:nvSpPr>
        <p:spPr>
          <a:xfrm>
            <a:off x="10234295" y="0"/>
            <a:ext cx="1957705" cy="2292350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17" name="Number 1"/>
          <p:cNvSpPr/>
          <p:nvPr/>
        </p:nvSpPr>
        <p:spPr>
          <a:xfrm>
            <a:off x="8178800" y="0"/>
            <a:ext cx="2055495" cy="2291715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32" name="Number 1"/>
          <p:cNvSpPr/>
          <p:nvPr/>
        </p:nvSpPr>
        <p:spPr>
          <a:xfrm>
            <a:off x="6123305" y="0"/>
            <a:ext cx="2055495" cy="2291715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33" name="Number 1"/>
          <p:cNvSpPr/>
          <p:nvPr/>
        </p:nvSpPr>
        <p:spPr>
          <a:xfrm>
            <a:off x="4067810" y="635"/>
            <a:ext cx="2055495" cy="2291715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34" name="Number 1"/>
          <p:cNvSpPr/>
          <p:nvPr/>
        </p:nvSpPr>
        <p:spPr>
          <a:xfrm>
            <a:off x="2012315" y="635"/>
            <a:ext cx="2055495" cy="2291715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35" name="Number 1"/>
          <p:cNvSpPr/>
          <p:nvPr/>
        </p:nvSpPr>
        <p:spPr>
          <a:xfrm>
            <a:off x="-1905" y="635"/>
            <a:ext cx="2055495" cy="2291715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36" name="Number 1"/>
          <p:cNvSpPr/>
          <p:nvPr/>
        </p:nvSpPr>
        <p:spPr>
          <a:xfrm>
            <a:off x="635" y="2291715"/>
            <a:ext cx="2055495" cy="2291715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37" name="Number 1"/>
          <p:cNvSpPr/>
          <p:nvPr/>
        </p:nvSpPr>
        <p:spPr>
          <a:xfrm>
            <a:off x="2514600" y="3971290"/>
            <a:ext cx="2055495" cy="2291715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1</a:t>
            </a:r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39" name="Number 1"/>
          <p:cNvSpPr/>
          <p:nvPr/>
        </p:nvSpPr>
        <p:spPr>
          <a:xfrm>
            <a:off x="2012315" y="2291715"/>
            <a:ext cx="2055495" cy="2291715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40" name="Number 1"/>
          <p:cNvSpPr/>
          <p:nvPr/>
        </p:nvSpPr>
        <p:spPr>
          <a:xfrm>
            <a:off x="2056130" y="4566285"/>
            <a:ext cx="2055495" cy="2291715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1</a:t>
            </a:r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41" name="Number 1"/>
          <p:cNvSpPr/>
          <p:nvPr/>
        </p:nvSpPr>
        <p:spPr>
          <a:xfrm>
            <a:off x="4067810" y="2291715"/>
            <a:ext cx="2055495" cy="2291715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9</a:t>
            </a:r>
          </a:p>
        </p:txBody>
      </p:sp>
      <p:sp>
        <p:nvSpPr>
          <p:cNvPr id="42" name="Number 1"/>
          <p:cNvSpPr/>
          <p:nvPr/>
        </p:nvSpPr>
        <p:spPr>
          <a:xfrm>
            <a:off x="4111625" y="4566285"/>
            <a:ext cx="2055495" cy="2291715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1</a:t>
            </a:r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43" name="Number 1"/>
          <p:cNvSpPr/>
          <p:nvPr/>
        </p:nvSpPr>
        <p:spPr>
          <a:xfrm>
            <a:off x="6123305" y="2274570"/>
            <a:ext cx="2055495" cy="2291715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10</a:t>
            </a:r>
          </a:p>
        </p:txBody>
      </p:sp>
      <p:sp>
        <p:nvSpPr>
          <p:cNvPr id="44" name="Number 1"/>
          <p:cNvSpPr/>
          <p:nvPr/>
        </p:nvSpPr>
        <p:spPr>
          <a:xfrm>
            <a:off x="6167120" y="4583430"/>
            <a:ext cx="2055495" cy="2291715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1</a:t>
            </a:r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45" name="Number 1"/>
          <p:cNvSpPr/>
          <p:nvPr/>
        </p:nvSpPr>
        <p:spPr>
          <a:xfrm>
            <a:off x="8178800" y="2274570"/>
            <a:ext cx="2055495" cy="2291715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1</a:t>
            </a:r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46" name="Number 1"/>
          <p:cNvSpPr/>
          <p:nvPr/>
        </p:nvSpPr>
        <p:spPr>
          <a:xfrm>
            <a:off x="8225155" y="4566285"/>
            <a:ext cx="2055495" cy="2291715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1</a:t>
            </a:r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47" name="Number 1"/>
          <p:cNvSpPr/>
          <p:nvPr/>
        </p:nvSpPr>
        <p:spPr>
          <a:xfrm>
            <a:off x="10234295" y="2273935"/>
            <a:ext cx="1957705" cy="2292350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1</a:t>
            </a:r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48" name="Number 1"/>
          <p:cNvSpPr/>
          <p:nvPr/>
        </p:nvSpPr>
        <p:spPr>
          <a:xfrm>
            <a:off x="10278110" y="4566920"/>
            <a:ext cx="1957705" cy="2308860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1</a:t>
            </a:r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49" name="Number 1"/>
          <p:cNvSpPr/>
          <p:nvPr/>
        </p:nvSpPr>
        <p:spPr>
          <a:xfrm>
            <a:off x="6350" y="4583430"/>
            <a:ext cx="2055495" cy="2291715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1</a:t>
            </a:r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8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7" fill="hold">
                      <p:stCondLst>
                        <p:cond delay="0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10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1" fill="hold">
                      <p:stCondLst>
                        <p:cond delay="0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22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7" fill="hold">
                      <p:stCondLst>
                        <p:cond delay="0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34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5" fill="hold">
                      <p:stCondLst>
                        <p:cond delay="0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16" grpId="0" bldLvl="0" animBg="1"/>
      <p:bldP spid="16" grpId="1" bldLvl="0" animBg="1"/>
      <p:bldP spid="17" grpId="0" bldLvl="0" animBg="1"/>
      <p:bldP spid="17" grpId="1" bldLvl="0" animBg="1"/>
      <p:bldP spid="32" grpId="0" bldLvl="0" animBg="1"/>
      <p:bldP spid="32" grpId="1" bldLvl="0" animBg="1"/>
      <p:bldP spid="33" grpId="0" bldLvl="0" animBg="1"/>
      <p:bldP spid="33" grpId="1" bldLvl="0" animBg="1"/>
      <p:bldP spid="34" grpId="0" bldLvl="0" animBg="1"/>
      <p:bldP spid="34" grpId="1" bldLvl="0" animBg="1"/>
      <p:bldP spid="35" grpId="0" bldLvl="0" animBg="1"/>
      <p:bldP spid="35" grpId="1" bldLvl="0" animBg="1"/>
      <p:bldP spid="36" grpId="0" bldLvl="0" animBg="1"/>
      <p:bldP spid="36" grpId="1" bldLvl="0" animBg="1"/>
      <p:bldP spid="37" grpId="0" bldLvl="0" animBg="1"/>
      <p:bldP spid="37" grpId="1" bldLvl="0" animBg="1"/>
      <p:bldP spid="39" grpId="0" bldLvl="0" animBg="1"/>
      <p:bldP spid="39" grpId="1" bldLvl="0" animBg="1"/>
      <p:bldP spid="40" grpId="0" bldLvl="0" animBg="1"/>
      <p:bldP spid="40" grpId="1" bldLvl="0" animBg="1"/>
      <p:bldP spid="41" grpId="0" bldLvl="0" animBg="1"/>
      <p:bldP spid="41" grpId="1" bldLvl="0" animBg="1"/>
      <p:bldP spid="42" grpId="0" bldLvl="0" animBg="1"/>
      <p:bldP spid="42" grpId="1" bldLvl="0" animBg="1"/>
      <p:bldP spid="43" grpId="0" bldLvl="0" animBg="1"/>
      <p:bldP spid="43" grpId="1" bldLvl="0" animBg="1"/>
      <p:bldP spid="44" grpId="0" bldLvl="0" animBg="1"/>
      <p:bldP spid="44" grpId="1" bldLvl="0" animBg="1"/>
      <p:bldP spid="45" grpId="0" bldLvl="0" animBg="1"/>
      <p:bldP spid="45" grpId="1" bldLvl="0" animBg="1"/>
      <p:bldP spid="46" grpId="0" bldLvl="0" animBg="1"/>
      <p:bldP spid="46" grpId="1" bldLvl="0" animBg="1"/>
      <p:bldP spid="47" grpId="0" bldLvl="0" animBg="1"/>
      <p:bldP spid="47" grpId="1" bldLvl="0" animBg="1"/>
      <p:bldP spid="48" grpId="0" bldLvl="0" animBg="1"/>
      <p:bldP spid="48" grpId="1" bldLvl="0" animBg="1"/>
      <p:bldP spid="49" grpId="0" bldLvl="0" animBg="1"/>
      <p:bldP spid="49" grpId="1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Замещающее содержимое 2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635" y="-10160"/>
            <a:ext cx="12190730" cy="6868160"/>
          </a:xfrm>
          <a:prstGeom prst="rect">
            <a:avLst/>
          </a:prstGeom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16" name="Number 1"/>
          <p:cNvSpPr/>
          <p:nvPr/>
        </p:nvSpPr>
        <p:spPr>
          <a:xfrm>
            <a:off x="10234295" y="0"/>
            <a:ext cx="1957705" cy="2292350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17" name="Number 1"/>
          <p:cNvSpPr/>
          <p:nvPr/>
        </p:nvSpPr>
        <p:spPr>
          <a:xfrm>
            <a:off x="8178800" y="0"/>
            <a:ext cx="2055495" cy="2291715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32" name="Number 1"/>
          <p:cNvSpPr/>
          <p:nvPr/>
        </p:nvSpPr>
        <p:spPr>
          <a:xfrm>
            <a:off x="6123305" y="0"/>
            <a:ext cx="2055495" cy="2291715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33" name="Number 1"/>
          <p:cNvSpPr/>
          <p:nvPr/>
        </p:nvSpPr>
        <p:spPr>
          <a:xfrm>
            <a:off x="4067810" y="635"/>
            <a:ext cx="2055495" cy="2291715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34" name="Number 1"/>
          <p:cNvSpPr/>
          <p:nvPr/>
        </p:nvSpPr>
        <p:spPr>
          <a:xfrm>
            <a:off x="2012315" y="635"/>
            <a:ext cx="2055495" cy="2291715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35" name="Number 1"/>
          <p:cNvSpPr/>
          <p:nvPr/>
        </p:nvSpPr>
        <p:spPr>
          <a:xfrm>
            <a:off x="635" y="635"/>
            <a:ext cx="2055495" cy="2291715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36" name="Number 1"/>
          <p:cNvSpPr/>
          <p:nvPr/>
        </p:nvSpPr>
        <p:spPr>
          <a:xfrm>
            <a:off x="635" y="2291715"/>
            <a:ext cx="2055495" cy="2291715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37" name="Number 1"/>
          <p:cNvSpPr/>
          <p:nvPr/>
        </p:nvSpPr>
        <p:spPr>
          <a:xfrm>
            <a:off x="3239135" y="3628390"/>
            <a:ext cx="2055495" cy="2291715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1</a:t>
            </a:r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39" name="Number 1"/>
          <p:cNvSpPr/>
          <p:nvPr/>
        </p:nvSpPr>
        <p:spPr>
          <a:xfrm>
            <a:off x="2012315" y="2291715"/>
            <a:ext cx="2055495" cy="2291715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40" name="Number 1"/>
          <p:cNvSpPr/>
          <p:nvPr/>
        </p:nvSpPr>
        <p:spPr>
          <a:xfrm>
            <a:off x="2056130" y="4566285"/>
            <a:ext cx="2055495" cy="2291715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1</a:t>
            </a:r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41" name="Number 1"/>
          <p:cNvSpPr/>
          <p:nvPr/>
        </p:nvSpPr>
        <p:spPr>
          <a:xfrm>
            <a:off x="4067810" y="2291715"/>
            <a:ext cx="2055495" cy="2291715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9</a:t>
            </a:r>
          </a:p>
        </p:txBody>
      </p:sp>
      <p:sp>
        <p:nvSpPr>
          <p:cNvPr id="42" name="Number 1"/>
          <p:cNvSpPr/>
          <p:nvPr/>
        </p:nvSpPr>
        <p:spPr>
          <a:xfrm>
            <a:off x="4111625" y="4566285"/>
            <a:ext cx="2055495" cy="2291715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1</a:t>
            </a:r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43" name="Number 1"/>
          <p:cNvSpPr/>
          <p:nvPr/>
        </p:nvSpPr>
        <p:spPr>
          <a:xfrm>
            <a:off x="6123305" y="2274570"/>
            <a:ext cx="2055495" cy="2291715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10</a:t>
            </a:r>
          </a:p>
        </p:txBody>
      </p:sp>
      <p:sp>
        <p:nvSpPr>
          <p:cNvPr id="44" name="Number 1"/>
          <p:cNvSpPr/>
          <p:nvPr/>
        </p:nvSpPr>
        <p:spPr>
          <a:xfrm>
            <a:off x="6123305" y="4566285"/>
            <a:ext cx="2055495" cy="2291715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1</a:t>
            </a:r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45" name="Number 1"/>
          <p:cNvSpPr/>
          <p:nvPr/>
        </p:nvSpPr>
        <p:spPr>
          <a:xfrm>
            <a:off x="8178800" y="2274570"/>
            <a:ext cx="2055495" cy="2291715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1</a:t>
            </a:r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46" name="Number 1"/>
          <p:cNvSpPr/>
          <p:nvPr/>
        </p:nvSpPr>
        <p:spPr>
          <a:xfrm>
            <a:off x="8134985" y="4566285"/>
            <a:ext cx="2055495" cy="2291715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1</a:t>
            </a:r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47" name="Number 1"/>
          <p:cNvSpPr/>
          <p:nvPr/>
        </p:nvSpPr>
        <p:spPr>
          <a:xfrm>
            <a:off x="10234295" y="2273935"/>
            <a:ext cx="1957705" cy="2292350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1</a:t>
            </a:r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48" name="Number 1"/>
          <p:cNvSpPr/>
          <p:nvPr/>
        </p:nvSpPr>
        <p:spPr>
          <a:xfrm>
            <a:off x="10190480" y="4566285"/>
            <a:ext cx="2037715" cy="2292350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1</a:t>
            </a:r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9" name="Number 1"/>
          <p:cNvSpPr/>
          <p:nvPr/>
        </p:nvSpPr>
        <p:spPr>
          <a:xfrm>
            <a:off x="6350" y="4583430"/>
            <a:ext cx="2055495" cy="2291715"/>
          </a:xfrm>
          <a:prstGeom prst="rect">
            <a:avLst/>
          </a:prstGeom>
          <a:gradFill>
            <a:gsLst>
              <a:gs pos="0">
                <a:srgbClr val="FFFF00"/>
              </a:gs>
              <a:gs pos="77000">
                <a:srgbClr val="FB6757"/>
              </a:gs>
              <a:gs pos="100000">
                <a:srgbClr val="FC8E8E"/>
              </a:gs>
              <a:gs pos="100000">
                <a:srgbClr val="FC8E8E"/>
              </a:gs>
            </a:gsLst>
            <a:lin ang="5400000" scaled="1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1</a:t>
            </a:r>
            <a:r>
              <a:rPr lang="uk-UA" altLang="en-US" sz="96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8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7" fill="hold">
                      <p:stCondLst>
                        <p:cond delay="0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10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1" fill="hold">
                      <p:stCondLst>
                        <p:cond delay="0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22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7" fill="hold">
                      <p:stCondLst>
                        <p:cond delay="0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34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5" fill="hold">
                      <p:stCondLst>
                        <p:cond delay="0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6" grpId="0" bldLvl="0" animBg="1"/>
      <p:bldP spid="16" grpId="1" bldLvl="0" animBg="1"/>
      <p:bldP spid="17" grpId="0" bldLvl="0" animBg="1"/>
      <p:bldP spid="17" grpId="1" bldLvl="0" animBg="1"/>
      <p:bldP spid="32" grpId="0" bldLvl="0" animBg="1"/>
      <p:bldP spid="32" grpId="1" bldLvl="0" animBg="1"/>
      <p:bldP spid="33" grpId="0" bldLvl="0" animBg="1"/>
      <p:bldP spid="33" grpId="1" bldLvl="0" animBg="1"/>
      <p:bldP spid="34" grpId="0" bldLvl="0" animBg="1"/>
      <p:bldP spid="34" grpId="1" bldLvl="0" animBg="1"/>
      <p:bldP spid="35" grpId="0" bldLvl="0" animBg="1"/>
      <p:bldP spid="35" grpId="1" bldLvl="0" animBg="1"/>
      <p:bldP spid="36" grpId="0" bldLvl="0" animBg="1"/>
      <p:bldP spid="36" grpId="1" bldLvl="0" animBg="1"/>
      <p:bldP spid="37" grpId="0" bldLvl="0" animBg="1"/>
      <p:bldP spid="37" grpId="1" bldLvl="0" animBg="1"/>
      <p:bldP spid="39" grpId="0" bldLvl="0" animBg="1"/>
      <p:bldP spid="39" grpId="1" bldLvl="0" animBg="1"/>
      <p:bldP spid="40" grpId="0" bldLvl="0" animBg="1"/>
      <p:bldP spid="40" grpId="1" bldLvl="0" animBg="1"/>
      <p:bldP spid="41" grpId="0" bldLvl="0" animBg="1"/>
      <p:bldP spid="41" grpId="1" bldLvl="0" animBg="1"/>
      <p:bldP spid="42" grpId="0" bldLvl="0" animBg="1"/>
      <p:bldP spid="42" grpId="1" bldLvl="0" animBg="1"/>
      <p:bldP spid="43" grpId="0" bldLvl="0" animBg="1"/>
      <p:bldP spid="43" grpId="1" bldLvl="0" animBg="1"/>
      <p:bldP spid="44" grpId="0" bldLvl="0" animBg="1"/>
      <p:bldP spid="44" grpId="1" bldLvl="0" animBg="1"/>
      <p:bldP spid="45" grpId="0" bldLvl="0" animBg="1"/>
      <p:bldP spid="45" grpId="1" bldLvl="0" animBg="1"/>
      <p:bldP spid="46" grpId="0" bldLvl="0" animBg="1"/>
      <p:bldP spid="46" grpId="1" bldLvl="0" animBg="1"/>
      <p:bldP spid="47" grpId="0" bldLvl="0" animBg="1"/>
      <p:bldP spid="47" grpId="1" bldLvl="0" animBg="1"/>
      <p:bldP spid="48" grpId="0" bldLvl="0" animBg="1"/>
      <p:bldP spid="48" grpId="1" bldLvl="0" animBg="1"/>
      <p:bldP spid="9" grpId="0" bldLvl="0" animBg="1"/>
      <p:bldP spid="9" grpId="1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Замещающее содержимое 2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8530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Замещающее содержимое 2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0" y="-7620"/>
            <a:ext cx="12205335" cy="686562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微软雅黑"/>
        <a:ea typeface=""/>
        <a:cs typeface=""/>
        <a:font script="Jpan" typeface="游ゴシック Light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游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56</Words>
  <Application>Microsoft Office PowerPoint</Application>
  <PresentationFormat>Широкий екран</PresentationFormat>
  <Paragraphs>38</Paragraphs>
  <Slides>18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18</vt:i4>
      </vt:variant>
    </vt:vector>
  </HeadingPairs>
  <TitlesOfParts>
    <vt:vector size="23" baseType="lpstr">
      <vt:lpstr>微软雅黑</vt:lpstr>
      <vt:lpstr>Arial</vt:lpstr>
      <vt:lpstr>Calibri</vt:lpstr>
      <vt:lpstr>Calibri Light</vt:lpstr>
      <vt:lpstr>Office Theme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Наталія Гусак</cp:lastModifiedBy>
  <cp:revision>7</cp:revision>
  <dcterms:created xsi:type="dcterms:W3CDTF">2024-02-20T20:04:00Z</dcterms:created>
  <dcterms:modified xsi:type="dcterms:W3CDTF">2024-12-29T20:33:00Z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1049-12.2.0.17119</vt:lpwstr>
  </property>
  <property fmtid="{D5CDD505-2E9C-101B-9397-08002B2CF9AE}" pid="3" name="ICV">
    <vt:lpwstr>E8868D7ED6F046B994BE04EB723B828F_12</vt:lpwstr>
  </property>
</Properties>
</file>