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313" r:id="rId3"/>
    <p:sldId id="291" r:id="rId4"/>
    <p:sldId id="308" r:id="rId5"/>
    <p:sldId id="302" r:id="rId6"/>
    <p:sldId id="314" r:id="rId7"/>
    <p:sldId id="258" r:id="rId8"/>
    <p:sldId id="261" r:id="rId9"/>
    <p:sldId id="263" r:id="rId10"/>
    <p:sldId id="315" r:id="rId11"/>
    <p:sldId id="283" r:id="rId12"/>
    <p:sldId id="295" r:id="rId13"/>
    <p:sldId id="284" r:id="rId14"/>
    <p:sldId id="310" r:id="rId15"/>
    <p:sldId id="311" r:id="rId16"/>
    <p:sldId id="316" r:id="rId17"/>
    <p:sldId id="317" r:id="rId18"/>
    <p:sldId id="312" r:id="rId19"/>
    <p:sldId id="318" r:id="rId20"/>
    <p:sldId id="319" r:id="rId21"/>
    <p:sldId id="320" r:id="rId22"/>
    <p:sldId id="288" r:id="rId23"/>
    <p:sldId id="321" r:id="rId24"/>
    <p:sldId id="276" r:id="rId2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00FF"/>
    <a:srgbClr val="FFFF00"/>
    <a:srgbClr val="FFFF99"/>
    <a:srgbClr val="66FF99"/>
    <a:srgbClr val="FFFF66"/>
    <a:srgbClr val="7E84B2"/>
    <a:srgbClr val="99FF99"/>
    <a:srgbClr val="66FF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10899-15EC-4423-AD39-87788305BD4E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AD263-7EED-409C-B31A-F2ECA7ADC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84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015947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8941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1587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71382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01999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99353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450354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20324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77569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62116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688713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68A4-94BE-4A93-8C1A-9F4AE4E5F80B}" type="datetimeFigureOut">
              <a:rPr lang="uk-UA" smtClean="0"/>
              <a:t>21.12.2023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3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iew.genial.ly/657ac0e7d2d1f100141628e7/interactive-image-interaktivna-vprava-rol-znonm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itcom.com/post/257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presentation/d/1Akk4p4ChikCLAifpgCuMPFGfUKXy98U2/edit?usp=sharing&amp;ouid=114503314981979157459&amp;rtpof=true&amp;sd=true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DuBfPMHjdus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4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883529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24181" y="1083584"/>
            <a:ext cx="85436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права «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Настр</a:t>
            </a:r>
            <a:r>
              <a:rPr lang="uk-UA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ій</a:t>
            </a:r>
            <a:r>
              <a:rPr lang="uk-UA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бадьорості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».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4668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Забезпечення </a:t>
            </a:r>
            <a:r>
              <a:rPr lang="ru-RU" b="1" dirty="0" err="1">
                <a:solidFill>
                  <a:srgbClr val="FF0000"/>
                </a:solidFill>
              </a:rPr>
              <a:t>емоційної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готовності</a:t>
            </a:r>
            <a:r>
              <a:rPr lang="ru-RU" b="1" dirty="0">
                <a:solidFill>
                  <a:srgbClr val="FF0000"/>
                </a:solidFill>
              </a:rPr>
              <a:t> до уроку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Максимально стійка пінка для &quot;Лате&quot; | WestCupGrou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5" y="1673228"/>
            <a:ext cx="2978620" cy="194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Фото Капучино, более 228 000 качественных бесплатных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795" y="1729915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офе американо - Кофейно-сервисная компания Кофе СПБ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279" y="1835886"/>
            <a:ext cx="2258363" cy="165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Еспресо - Borsch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686" y="1673812"/>
            <a:ext cx="2599353" cy="259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Ристрето – найбільш італійська кава: Рецепт Як приготувати з фото —  PapiGutt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6" y="3944983"/>
            <a:ext cx="2978620" cy="201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4" descr="Мок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6" descr="Мокк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Мокк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601" y="3851757"/>
            <a:ext cx="2116711" cy="198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Кофе Глясе / Glace. Рецепт Кофе Глясе / Glace в домашних условиях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217" y="377370"/>
            <a:ext cx="1920926" cy="228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Кава з лимоном: покроковий рецепт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96" y="3833295"/>
            <a:ext cx="1966450" cy="196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Кава по-віденськи / кулінарія | Szaboveronika - Журнал про красу і здоров'я  жінки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446" y="3851757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8" descr="Кава по-турецьки: як приготувати ароматний напій | Здоров'я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12775" y="3245513"/>
            <a:ext cx="2038985" cy="6994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Лате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 молочний напій)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143796" y="3165957"/>
            <a:ext cx="2157516" cy="5575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Капучино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(більш кавовий напій)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624236" y="3266329"/>
            <a:ext cx="1917065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Американо </a:t>
            </a:r>
          </a:p>
          <a:p>
            <a:pPr algn="ctr"/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(розбавляють водою)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7931829" y="3394557"/>
            <a:ext cx="1917065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Еспресо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9934719" y="2348973"/>
            <a:ext cx="1917065" cy="80928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Глясе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(холодний напій з додаванням морозива )</a:t>
            </a:r>
            <a:r>
              <a:rPr lang="uk-UA" sz="1400" dirty="0" smtClean="0"/>
              <a:t> </a:t>
            </a:r>
            <a:endParaRPr lang="ru-RU" sz="1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07975" y="5725897"/>
            <a:ext cx="2657294" cy="9930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Ристрето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(більш 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концентрований напій, де  є багато кислотності, мінералів та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солей)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87231" y="5725897"/>
            <a:ext cx="2314081" cy="10200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Мокко 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входять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еспресо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шоколад, молоко –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напій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дадаванням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вершків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301312" y="5725897"/>
            <a:ext cx="2314081" cy="10200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Романо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еспресо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дадаванням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лимону)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7366446" y="5517272"/>
            <a:ext cx="2619375" cy="13062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Кава по-віденські</a:t>
            </a:r>
          </a:p>
          <a:p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(вершки 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збивають з цукровою пудрою, ваніллю. Шоколад натирають або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розтоплюють)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54" name="Picture 30" descr="Кава по-турецьки: як приготувати ароматний напій | Здоров'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718" y="3193634"/>
            <a:ext cx="2116683" cy="153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9985822" y="4733929"/>
            <a:ext cx="2206178" cy="19850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Кава по-турецькі</a:t>
            </a:r>
          </a:p>
          <a:p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(смажені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потім дрібно мелені кавові зерна заварюють у джезві, як правило з цукром, і подають у маленькій філіжанці.)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611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4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883529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24181" y="1083584"/>
            <a:ext cx="85436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права «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Настр</a:t>
            </a:r>
            <a:r>
              <a:rPr lang="uk-UA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ій</a:t>
            </a:r>
            <a:r>
              <a:rPr lang="uk-UA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бадьорості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».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4668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Забезпечення </a:t>
            </a:r>
            <a:r>
              <a:rPr lang="ru-RU" b="1" dirty="0" err="1">
                <a:solidFill>
                  <a:srgbClr val="FF0000"/>
                </a:solidFill>
              </a:rPr>
              <a:t>емоційної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готовності</a:t>
            </a:r>
            <a:r>
              <a:rPr lang="ru-RU" b="1" dirty="0">
                <a:solidFill>
                  <a:srgbClr val="FF0000"/>
                </a:solidFill>
              </a:rPr>
              <a:t> до уроку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Максимально стійка пінка для &quot;Лате&quot; | WestCupGrou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5" y="1673228"/>
            <a:ext cx="2978620" cy="194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Фото Капучино, более 228 000 качественных бесплатных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795" y="1729915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офе американо - Кофейно-сервисная компания Кофе СПБ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279" y="1835886"/>
            <a:ext cx="2258363" cy="165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Еспресо - Borsch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686" y="1673812"/>
            <a:ext cx="2599353" cy="259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Ристрето – найбільш італійська кава: Рецепт Як приготувати з фото —  PapiGutt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76" y="3944983"/>
            <a:ext cx="2978620" cy="201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4" descr="Мок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6" descr="Мокк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Мокк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601" y="3851757"/>
            <a:ext cx="2116711" cy="198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Кофе Глясе / Glace. Рецепт Кофе Глясе / Glace в домашних условиях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788" y="406208"/>
            <a:ext cx="1920926" cy="228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Кава з лимоном: покроковий рецепт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96" y="3833295"/>
            <a:ext cx="1966450" cy="196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Кава по-віденськи / кулінарія | Szaboveronika - Журнал про красу і здоров'я  жінки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446" y="3851757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8" descr="Кава по-турецьки: як приготувати ароматний напій | Здоров'я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12775" y="2973488"/>
            <a:ext cx="2038985" cy="9714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Лате</a:t>
            </a:r>
          </a:p>
          <a:p>
            <a:pPr algn="ctr"/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Ніжна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романтична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натура,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мрійлива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143796" y="3060887"/>
            <a:ext cx="2157516" cy="7724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Капучино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Цілеспрямована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мети.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24236" y="3158256"/>
            <a:ext cx="2112406" cy="9304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Американо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любить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перебільшити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затуманити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7931828" y="3158757"/>
            <a:ext cx="1917065" cy="6745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Еспресо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юдина 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шукає золотої середини.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9934719" y="2220686"/>
            <a:ext cx="1917065" cy="93807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Глясе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юдина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за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за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ru-RU" sz="1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07975" y="5725897"/>
            <a:ext cx="2657294" cy="9930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Ристрето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Запальна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легко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розізлити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987231" y="5725897"/>
            <a:ext cx="2314081" cy="10200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Мокко </a:t>
            </a:r>
          </a:p>
          <a:p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різностороні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вдається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301312" y="5725897"/>
            <a:ext cx="2314081" cy="1097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Романо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друзів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йдуть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7366446" y="5517272"/>
            <a:ext cx="2619375" cy="13062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Кава по-віденські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шукає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вишуканість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поштовх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прекрасного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54" name="Picture 30" descr="Кава по-турецьки: як приготувати ароматний напій | Здоров'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718" y="3193634"/>
            <a:ext cx="2116683" cy="153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9985822" y="4733929"/>
            <a:ext cx="2206178" cy="19850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Кава по-турецькі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задоволена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кожен день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новому дню.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0721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Прийом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Печиво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з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передбаченням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 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19939" y="1522895"/>
            <a:ext cx="94179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побажання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уроку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Печенье с предсказанием с чистым листом бумаги | Премиум Фото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59" b="5778"/>
          <a:stretch/>
        </p:blipFill>
        <p:spPr bwMode="auto">
          <a:xfrm>
            <a:off x="809310" y="2573652"/>
            <a:ext cx="3206750" cy="21050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Печенье с предсказанием с чистым листом бумаги | Премиум Фото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59" b="5778"/>
          <a:stretch/>
        </p:blipFill>
        <p:spPr bwMode="auto">
          <a:xfrm>
            <a:off x="4492625" y="2619372"/>
            <a:ext cx="3206750" cy="21050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Печенье с предсказанием с чистым листом бумаги | Премиум Фото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59" b="5778"/>
          <a:stretch/>
        </p:blipFill>
        <p:spPr bwMode="auto">
          <a:xfrm>
            <a:off x="8199116" y="2573652"/>
            <a:ext cx="3206750" cy="21050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2245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uk-UA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Інтерактивна в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права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« Рол ЗНО/НМТ» 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Актуалізація опорних знань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985554" y="1550577"/>
            <a:ext cx="809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натискайте на будь-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шматочок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рола та обирайте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/>
          <p:cNvPicPr/>
          <p:nvPr/>
        </p:nvPicPr>
        <p:blipFill rotWithShape="1">
          <a:blip r:embed="rId3"/>
          <a:srcRect l="11508" t="7215" r="14153" b="13909"/>
          <a:stretch/>
        </p:blipFill>
        <p:spPr bwMode="auto">
          <a:xfrm>
            <a:off x="924289" y="2751636"/>
            <a:ext cx="5730648" cy="36230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897189" y="4307618"/>
            <a:ext cx="47026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view.genial.ly/657ac0e7d2d1f100141628e7/interactive-image-interaktivna-vprava-rol-znonmt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0436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Страва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сюрприз»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3631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Мотивація навчальної діяльності.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" descr="Позитивні й негативні наслідки української трудової міграції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3" t="6323" b="10816"/>
          <a:stretch/>
        </p:blipFill>
        <p:spPr bwMode="auto">
          <a:xfrm>
            <a:off x="2625161" y="2564764"/>
            <a:ext cx="6959436" cy="29216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14491" y="1742106"/>
            <a:ext cx="5770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відгадайте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зашифроване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слово.</a:t>
            </a:r>
          </a:p>
        </p:txBody>
      </p:sp>
    </p:spTree>
    <p:extLst>
      <p:ext uri="{BB962C8B-B14F-4D97-AF65-F5344CB8AC3E}">
        <p14:creationId xmlns:p14="http://schemas.microsoft.com/office/powerpoint/2010/main" val="32050278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6732" y="894308"/>
            <a:ext cx="95311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Гарнір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3631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Мотивація навчальної діяльності.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" descr="Позитивні й негативні наслідки української трудової міграції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689696" y="1733786"/>
            <a:ext cx="88303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доберіть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гарнір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страви) до слова момент.</a:t>
            </a:r>
          </a:p>
        </p:txBody>
      </p:sp>
      <p:sp>
        <p:nvSpPr>
          <p:cNvPr id="4" name="AutoShape 2" descr="Аналіз новели “Момент” Володимира Винниченка – Українська мова та література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Аналіз новели “Момент” Володимира Винниченка – Українська мова та література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D:\Загрузки\визуализация\мойс\мом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544" y="2357437"/>
            <a:ext cx="4058602" cy="405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995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8011" y="223775"/>
            <a:ext cx="116679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00"/>
                </a:solidFill>
              </a:rPr>
              <a:t>Тема.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творчість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Винниченка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Поєднання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реалістичного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змалювання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дійсності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філософського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підтексту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новелі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«Момент».</a:t>
            </a:r>
            <a:endParaRPr lang="ru-RU" dirty="0"/>
          </a:p>
        </p:txBody>
      </p:sp>
      <p:sp>
        <p:nvSpPr>
          <p:cNvPr id="2" name="AutoShape 2" descr="Купить книгу «Меланхолійний вальс» Ольга Кобилянська в Киеве, Украине |  цены, отзывы в интернет-магазине Book24 | ISBN 978-966-10-5870-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Книга Valse melancolique (Меланхолійний вальс) Ольга Кобилянська Книжки  українською, українська література купити | Книгарня Іонум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2" descr="https://dspu.edu.ua/biblioteka/wp-content/uploads/2021/05/b972f6d4f7ccdbe01b40635af545e82d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5" descr="Купити книгу «Камінний хрест. Новели» Василь Стефаник в Києві, Україні |  ціни, відгуки в інтернет-магазині Book24 | ISBN 978-966-03-9565-7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41" y="2572157"/>
            <a:ext cx="3462247" cy="406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90" y="2733532"/>
            <a:ext cx="4988833" cy="37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65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1029116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 подкасту </a:t>
            </a:r>
          </a:p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застосунку </a:t>
            </a:r>
            <a:r>
              <a:rPr lang="ru-RU" sz="3600" b="1" dirty="0">
                <a:solidFill>
                  <a:srgbClr val="0000FF"/>
                </a:solidFill>
              </a:rPr>
              <a:t>у </a:t>
            </a:r>
            <a:r>
              <a:rPr lang="en-US" sz="3600" b="1" dirty="0" err="1" smtClean="0">
                <a:solidFill>
                  <a:srgbClr val="0000FF"/>
                </a:solidFill>
              </a:rPr>
              <a:t>Litcom</a:t>
            </a:r>
            <a:r>
              <a:rPr lang="uk-UA" sz="3600" b="1" dirty="0" smtClean="0">
                <a:solidFill>
                  <a:srgbClr val="0000FF"/>
                </a:solidFill>
              </a:rPr>
              <a:t>  </a:t>
            </a:r>
            <a:endParaRPr lang="ru-RU" sz="3600" b="1" dirty="0">
              <a:solidFill>
                <a:srgbClr val="0000FF"/>
              </a:solidFill>
              <a:cs typeface="Aharoni" panose="02010803020104030203" pitchFamily="2" charset="-79"/>
            </a:endParaRPr>
          </a:p>
          <a:p>
            <a:pPr algn="ctr"/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40" y="1632858"/>
            <a:ext cx="5741743" cy="382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88919" y="5647899"/>
            <a:ext cx="4557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u="sng" dirty="0">
                <a:hlinkClick r:id="rId4"/>
              </a:rPr>
              <a:t>https://</a:t>
            </a:r>
            <a:r>
              <a:rPr lang="en-US" sz="2800" u="sng" dirty="0" smtClean="0">
                <a:hlinkClick r:id="rId4"/>
              </a:rPr>
              <a:t>litcom.com/post/257</a:t>
            </a:r>
            <a:r>
              <a:rPr lang="uk-UA" sz="2800" u="sng" dirty="0" smtClean="0"/>
              <a:t> </a:t>
            </a:r>
            <a:r>
              <a:rPr lang="en-US" sz="2800" u="sng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241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1039" y="459036"/>
            <a:ext cx="111699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«Смачно та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несмачно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  <a:endParaRPr lang="ru-RU" sz="36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(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акти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фейки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про В. 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Винниченка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)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10640" y="1513030"/>
            <a:ext cx="10149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В.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Винниченка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обрати те, яке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фейк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10639" y="2459504"/>
            <a:ext cx="103703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Винниченко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очолив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перший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уряд,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1917-му Центральною Радою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10640" y="3169214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Письменник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написав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23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п’єси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новел.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310640" y="3569324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 Народився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липня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1880р.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Єлисаветграді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Кропивницький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401286" y="4127157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пам'ять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401286" y="4588953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Наспір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стрибнув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моста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ледь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розбився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01285" y="5130578"/>
            <a:ext cx="97935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Навчаючись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гімназії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дратувала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зневага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себе </a:t>
            </a:r>
          </a:p>
        </p:txBody>
      </p:sp>
    </p:spTree>
    <p:extLst>
      <p:ext uri="{BB962C8B-B14F-4D97-AF65-F5344CB8AC3E}">
        <p14:creationId xmlns:p14="http://schemas.microsoft.com/office/powerpoint/2010/main" val="3509250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1039" y="459036"/>
            <a:ext cx="111699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«Смачно та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несмачно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  <a:endParaRPr lang="ru-RU" sz="36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(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акти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та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фейки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про В. 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Винниченка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)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10640" y="1513030"/>
            <a:ext cx="10149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В.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Винниченка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обрати те, яке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подкасті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фейк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10639" y="2459504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іспит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одягнув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солом’яного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бриля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вишиту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сорочку, а на руки взяв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кирею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310638" y="3033416"/>
            <a:ext cx="103703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Створив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таємну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революційну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звалась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Студентською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громадою».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нагороджений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558040" y="3772543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Глущенко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мистецьку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пораду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участь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виставці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картин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558039" y="4222971"/>
            <a:ext cx="103703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Зоряний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1910-1915рр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76189" y="4623080"/>
            <a:ext cx="92047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1933 року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Кирилович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написав листа до центрального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комітету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партії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СРСР,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звинувачуючи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Сталіна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Голодоморі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репресіях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книги заборонили на 25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20622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22375" y="159310"/>
            <a:ext cx="980193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Фр</a:t>
            </a:r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і-</a:t>
            </a:r>
            <a:r>
              <a:rPr lang="ru-RU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Шахерезада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».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4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2" descr="Фільм &quot;Меланхолійний вальс&quot; (&quot;Melancholic Waltz&quot;) - дивитися онлайн  безкоштовно і легально на MEGOGO.NET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2" descr="Камінний хрест (фільм) — Вікіпедія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23626" y="932670"/>
            <a:ext cx="101723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словосполучення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асоціюються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вас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словом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паличках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картоплі-фрі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docs.google.com/presentation/d/1Akk4p4ChikCLAifpgCuMPFGfUKXy98U2/edit?usp=sharing&amp;ouid=114503314981979157459&amp;rtpof=true&amp;sd=true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4" t="35514" r="19000" b="23219"/>
          <a:stretch/>
        </p:blipFill>
        <p:spPr bwMode="auto">
          <a:xfrm>
            <a:off x="4632960" y="2736410"/>
            <a:ext cx="3257006" cy="3769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4263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81" y="-707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26403" y="177953"/>
            <a:ext cx="67978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Перегляд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буктрейлера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4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Момент» В.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Винниченка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305237"/>
            <a:ext cx="6267637" cy="3288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92427" y="3283771"/>
            <a:ext cx="5515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www.youtube.com/watch?v=DuBfPMHjdus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03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uk-UA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Еврестична</a:t>
            </a: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бесіда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413196" y="922338"/>
            <a:ext cx="9306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65175" y="1376330"/>
            <a:ext cx="1071611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зацікавила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вас новела?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Що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оспівує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новела?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Яку пору року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описує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автор?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героями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Поміркуйте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скажіть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сховано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справді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короткою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миттю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9" name="AutoShape 2" descr="Вимушена міграція в умовах російсько-української війни та її негативні  наслідки для генофонду України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520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Меню» </a:t>
            </a:r>
            <a:endParaRPr lang="ru-RU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вибіркове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елементами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первинного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сприйняття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мінігрупах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7" t="21040" r="34536" b="10207"/>
          <a:stretch/>
        </p:blipFill>
        <p:spPr bwMode="auto">
          <a:xfrm>
            <a:off x="460375" y="1642198"/>
            <a:ext cx="3654425" cy="5215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863737" y="270340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меню, яке перед вами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додаток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готуйте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них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 я вам заплачу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вдале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смаків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9340067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125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Пиріжок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начинкою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(проблемою)» . Робота в парах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647889" y="1227138"/>
            <a:ext cx="96654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зафарбуйте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жовтим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наповніть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начинкою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пиріжки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автором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новелі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проблему.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Аргументуйте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43" t="36259" r="35072" b="16940"/>
          <a:stretch/>
        </p:blipFill>
        <p:spPr bwMode="auto">
          <a:xfrm>
            <a:off x="3829631" y="2295571"/>
            <a:ext cx="4334654" cy="448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4755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125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4229" y="160337"/>
            <a:ext cx="104035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Складання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літературного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паспорта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рецепта) 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новели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817187"/>
              </p:ext>
            </p:extLst>
          </p:nvPr>
        </p:nvGraphicFramePr>
        <p:xfrm>
          <a:off x="2120875" y="1685108"/>
          <a:ext cx="7950249" cy="47548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04756"/>
                <a:gridCol w="5145493"/>
              </a:tblGrid>
              <a:tr h="91056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Літературний паспорт новели «Момент»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19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Рік написання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19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Літературний рід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19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Жанр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4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19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Головна ідея 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195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Герої твору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5047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125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4229" y="160337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Вправа 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Літературознавчі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нотатки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374775" y="1350041"/>
            <a:ext cx="10251168" cy="1327852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Імпресіонізм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мінливих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вражень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відтінків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кольорів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74775" y="3173299"/>
            <a:ext cx="10251168" cy="3305878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Неореалізм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напрям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наслідування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дійсності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аналітичності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ліричності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поглиблений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психологізм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простого однозначного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психологічних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колізій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детальний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самоаналіз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персонажа через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54981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«Комплексна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страва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 Складання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цитатної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характеристики. Робота в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групах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222375" y="1379538"/>
            <a:ext cx="10704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Скласти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цитатну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таблицею.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78857" y="1923840"/>
            <a:ext cx="10704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цитатну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Шехерезади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971815"/>
              </p:ext>
            </p:extLst>
          </p:nvPr>
        </p:nvGraphicFramePr>
        <p:xfrm>
          <a:off x="612776" y="2651760"/>
          <a:ext cx="5330824" cy="36640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5364"/>
                <a:gridCol w="3685460"/>
              </a:tblGrid>
              <a:tr h="7837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 </a:t>
                      </a:r>
                      <a:r>
                        <a:rPr lang="uk-UA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панни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Мусі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Цитати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757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Зовнішність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757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Риси характеру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757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Вчинки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757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Погляди на життя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925947"/>
              </p:ext>
            </p:extLst>
          </p:nvPr>
        </p:nvGraphicFramePr>
        <p:xfrm>
          <a:off x="6213566" y="2677893"/>
          <a:ext cx="5712823" cy="38383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3268"/>
                <a:gridCol w="3949555"/>
              </a:tblGrid>
              <a:tr h="7308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 </a:t>
                      </a:r>
                      <a:r>
                        <a:rPr lang="uk-UA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Шехерезади</a:t>
                      </a: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Цитати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08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Зовнішність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08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Риси характеру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08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Вчинки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308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Погляди на життя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0695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65175" y="733206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Прийом  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Мікрофон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396" y="2608020"/>
            <a:ext cx="3312996" cy="2774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679573" y="1905506"/>
            <a:ext cx="68243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символізує поле?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Символом чого може бути ліс?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Маленькі комашки є символом…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Смерть у творі уособлюють образи…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Що символізує кордон?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8296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69851" y="599172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«Ф</a:t>
            </a:r>
            <a:r>
              <a:rPr lang="uk-UA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ірмова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страва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сенканів</a:t>
            </a:r>
            <a:r>
              <a:rPr lang="ru-RU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951579" y="1531938"/>
            <a:ext cx="8640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списком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числа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слова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непарні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слова «момент».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301123" y="3425334"/>
            <a:ext cx="51725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Дитяче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пристрасне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непередбачуване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спонукає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ощасливлює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276279" y="2813446"/>
            <a:ext cx="51119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сенканів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вчительки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832266" y="3415136"/>
            <a:ext cx="52480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істинний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символічний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тішить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Мить.</a:t>
            </a:r>
          </a:p>
        </p:txBody>
      </p:sp>
    </p:spTree>
    <p:extLst>
      <p:ext uri="{BB962C8B-B14F-4D97-AF65-F5344CB8AC3E}">
        <p14:creationId xmlns:p14="http://schemas.microsoft.com/office/powerpoint/2010/main" val="23143068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69851" y="599172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«Десерт 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Паралелі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2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4" descr="Тематическая викторина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250" y="1379538"/>
            <a:ext cx="9940373" cy="507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6022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14680" y="557746"/>
            <a:ext cx="63626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Вправа «Піца знань»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uk-UA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535545" y="39453"/>
            <a:ext cx="18274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Рефлексія</a:t>
            </a:r>
            <a:r>
              <a:rPr lang="uk-UA" b="1" dirty="0"/>
              <a:t>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04958" y="1548266"/>
            <a:ext cx="10590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піцу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тих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інгредієнтів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вивчили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підписати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кожен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смаколика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запамяталися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222" y="2385505"/>
            <a:ext cx="4295878" cy="4310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255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73918" y="557746"/>
            <a:ext cx="72441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Вправа </a:t>
            </a:r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 «</a:t>
            </a:r>
            <a:r>
              <a:rPr lang="uk-UA" sz="4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Доїсти</a:t>
            </a:r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речення»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uk-UA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535545" y="39453"/>
            <a:ext cx="18274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Рефлексія</a:t>
            </a:r>
            <a:r>
              <a:rPr lang="uk-UA" b="1" dirty="0"/>
              <a:t>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04958" y="1548266"/>
            <a:ext cx="10590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доїсти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86001" y="2290414"/>
            <a:ext cx="91831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1.Володимир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Винниченко утвердив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твердженням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автора новели,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За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жанром «Момент»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Новела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написана у…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проблематика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сподобалось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474081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0506" y="177953"/>
            <a:ext cx="821615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завдання, інструктаж щодо його виконання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7463" y="1960033"/>
            <a:ext cx="11155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відповісти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підручником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новели.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достатній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тестові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новели В. Винниченко «Момент».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Цінуй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миттєвості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003408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1935</TotalTime>
  <Words>1155</Words>
  <Application>Microsoft Office PowerPoint</Application>
  <PresentationFormat>Произвольный</PresentationFormat>
  <Paragraphs>188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User</cp:lastModifiedBy>
  <cp:revision>117</cp:revision>
  <dcterms:created xsi:type="dcterms:W3CDTF">2023-10-09T13:18:07Z</dcterms:created>
  <dcterms:modified xsi:type="dcterms:W3CDTF">2023-12-21T08:25:33Z</dcterms:modified>
</cp:coreProperties>
</file>