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5" r:id="rId1"/>
  </p:sldMasterIdLst>
  <p:notesMasterIdLst>
    <p:notesMasterId r:id="rId35"/>
  </p:notesMasterIdLst>
  <p:sldIdLst>
    <p:sldId id="256" r:id="rId2"/>
    <p:sldId id="258" r:id="rId3"/>
    <p:sldId id="257" r:id="rId4"/>
    <p:sldId id="259" r:id="rId5"/>
    <p:sldId id="262" r:id="rId6"/>
    <p:sldId id="279" r:id="rId7"/>
    <p:sldId id="311" r:id="rId8"/>
    <p:sldId id="312" r:id="rId9"/>
    <p:sldId id="313" r:id="rId10"/>
    <p:sldId id="316" r:id="rId11"/>
    <p:sldId id="314" r:id="rId12"/>
    <p:sldId id="315" r:id="rId13"/>
    <p:sldId id="317" r:id="rId14"/>
    <p:sldId id="318" r:id="rId15"/>
    <p:sldId id="319" r:id="rId16"/>
    <p:sldId id="320" r:id="rId17"/>
    <p:sldId id="321" r:id="rId18"/>
    <p:sldId id="322" r:id="rId19"/>
    <p:sldId id="324" r:id="rId20"/>
    <p:sldId id="325" r:id="rId21"/>
    <p:sldId id="326" r:id="rId22"/>
    <p:sldId id="327" r:id="rId23"/>
    <p:sldId id="328" r:id="rId24"/>
    <p:sldId id="323" r:id="rId25"/>
    <p:sldId id="329" r:id="rId26"/>
    <p:sldId id="330" r:id="rId27"/>
    <p:sldId id="331" r:id="rId28"/>
    <p:sldId id="334" r:id="rId29"/>
    <p:sldId id="333" r:id="rId30"/>
    <p:sldId id="332" r:id="rId31"/>
    <p:sldId id="335" r:id="rId32"/>
    <p:sldId id="336" r:id="rId33"/>
    <p:sldId id="285" r:id="rId34"/>
  </p:sldIdLst>
  <p:sldSz cx="9144000" cy="5143500" type="screen16x9"/>
  <p:notesSz cx="6858000" cy="9144000"/>
  <p:embeddedFontLst>
    <p:embeddedFont>
      <p:font typeface="Enriqueta" charset="0"/>
      <p:regular r:id="rId36"/>
      <p:bold r:id="rId37"/>
    </p:embeddedFont>
    <p:embeddedFont>
      <p:font typeface="Monotype Corsiva" pitchFamily="66" charset="0"/>
      <p:italic r:id="rId38"/>
    </p:embeddedFont>
    <p:embeddedFont>
      <p:font typeface="Overpass" charset="-52"/>
      <p:regular r:id="rId39"/>
      <p:bold r:id="rId40"/>
      <p:italic r:id="rId41"/>
      <p:boldItalic r:id="rId42"/>
    </p:embeddedFont>
    <p:embeddedFont>
      <p:font typeface="Calibri" pitchFamily="34" charset="0"/>
      <p:regular r:id="rId43"/>
      <p:bold r:id="rId44"/>
      <p:italic r:id="rId45"/>
      <p:boldItalic r:id="rId46"/>
    </p:embeddedFont>
    <p:embeddedFont>
      <p:font typeface="PT Sans" charset="-52"/>
      <p:italic r:id="rId47"/>
      <p:boldItalic r:id="rId4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05196503-FD44-4CCD-9152-09ED12FC0D30}">
  <a:tblStyle styleId="{05196503-FD44-4CCD-9152-09ED12FC0D3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93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7.fntdata"/><Relationship Id="rId47" Type="http://schemas.openxmlformats.org/officeDocument/2006/relationships/font" Target="fonts/font12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9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8.fntdata"/><Relationship Id="rId48" Type="http://schemas.openxmlformats.org/officeDocument/2006/relationships/font" Target="fonts/font13.fnt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eee345009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Google Shape;311;geee345009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ebd9e88099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ebd9e88099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ebd9e8809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ebd9e8809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gebd9e88099_0_1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9" name="Google Shape;349;gebd9e88099_0_1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ebd9e88099_0_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ebd9e88099_0_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ebd9e88099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ebd9e88099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9" name="Google Shape;899;gebd9e88099_0_3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0" name="Google Shape;900;gebd9e88099_0_3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715825" y="1409700"/>
            <a:ext cx="7712400" cy="181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Font typeface="Enriqueta"/>
              <a:buNone/>
              <a:defRPr sz="5100" b="1">
                <a:latin typeface="Enriqueta"/>
                <a:ea typeface="Enriqueta"/>
                <a:cs typeface="Enriqueta"/>
                <a:sym typeface="Enriqueta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715825" y="3478075"/>
            <a:ext cx="5594400" cy="53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Overpass"/>
                <a:ea typeface="Overpass"/>
                <a:cs typeface="Overpass"/>
                <a:sym typeface="Overpas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/>
          <p:nvPr/>
        </p:nvSpPr>
        <p:spPr>
          <a:xfrm rot="-4319856">
            <a:off x="-2110717" y="-1871277"/>
            <a:ext cx="6017232" cy="4302552"/>
          </a:xfrm>
          <a:custGeom>
            <a:avLst/>
            <a:gdLst/>
            <a:ahLst/>
            <a:cxnLst/>
            <a:rect l="l" t="t" r="r" b="b"/>
            <a:pathLst>
              <a:path w="107604" h="76941" extrusionOk="0">
                <a:moveTo>
                  <a:pt x="47257" y="0"/>
                </a:moveTo>
                <a:cubicBezTo>
                  <a:pt x="40155" y="0"/>
                  <a:pt x="33046" y="446"/>
                  <a:pt x="25970" y="1341"/>
                </a:cubicBezTo>
                <a:cubicBezTo>
                  <a:pt x="19724" y="2130"/>
                  <a:pt x="10366" y="2240"/>
                  <a:pt x="5874" y="7499"/>
                </a:cubicBezTo>
                <a:cubicBezTo>
                  <a:pt x="1184" y="12978"/>
                  <a:pt x="0" y="23672"/>
                  <a:pt x="4142" y="29568"/>
                </a:cubicBezTo>
                <a:cubicBezTo>
                  <a:pt x="7525" y="34388"/>
                  <a:pt x="13622" y="35997"/>
                  <a:pt x="19705" y="35997"/>
                </a:cubicBezTo>
                <a:cubicBezTo>
                  <a:pt x="21504" y="35997"/>
                  <a:pt x="23302" y="35856"/>
                  <a:pt x="25027" y="35616"/>
                </a:cubicBezTo>
                <a:cubicBezTo>
                  <a:pt x="28163" y="35174"/>
                  <a:pt x="31599" y="34612"/>
                  <a:pt x="34850" y="34612"/>
                </a:cubicBezTo>
                <a:cubicBezTo>
                  <a:pt x="38847" y="34612"/>
                  <a:pt x="42564" y="35461"/>
                  <a:pt x="45101" y="38421"/>
                </a:cubicBezTo>
                <a:cubicBezTo>
                  <a:pt x="49112" y="43067"/>
                  <a:pt x="48520" y="51548"/>
                  <a:pt x="54196" y="53871"/>
                </a:cubicBezTo>
                <a:cubicBezTo>
                  <a:pt x="54975" y="54188"/>
                  <a:pt x="55777" y="54333"/>
                  <a:pt x="56580" y="54333"/>
                </a:cubicBezTo>
                <a:cubicBezTo>
                  <a:pt x="59774" y="54333"/>
                  <a:pt x="62977" y="52045"/>
                  <a:pt x="64781" y="49225"/>
                </a:cubicBezTo>
                <a:cubicBezTo>
                  <a:pt x="66688" y="46267"/>
                  <a:pt x="68200" y="42278"/>
                  <a:pt x="71662" y="41730"/>
                </a:cubicBezTo>
                <a:cubicBezTo>
                  <a:pt x="71880" y="41697"/>
                  <a:pt x="72095" y="41681"/>
                  <a:pt x="72307" y="41681"/>
                </a:cubicBezTo>
                <a:cubicBezTo>
                  <a:pt x="75699" y="41681"/>
                  <a:pt x="78260" y="45826"/>
                  <a:pt x="77579" y="49291"/>
                </a:cubicBezTo>
                <a:cubicBezTo>
                  <a:pt x="76856" y="52973"/>
                  <a:pt x="73788" y="55690"/>
                  <a:pt x="70654" y="57750"/>
                </a:cubicBezTo>
                <a:cubicBezTo>
                  <a:pt x="67520" y="59832"/>
                  <a:pt x="64080" y="61629"/>
                  <a:pt x="61823" y="64610"/>
                </a:cubicBezTo>
                <a:cubicBezTo>
                  <a:pt x="59565" y="67590"/>
                  <a:pt x="58952" y="72302"/>
                  <a:pt x="61691" y="74866"/>
                </a:cubicBezTo>
                <a:cubicBezTo>
                  <a:pt x="63116" y="76203"/>
                  <a:pt x="65132" y="76685"/>
                  <a:pt x="67082" y="76860"/>
                </a:cubicBezTo>
                <a:cubicBezTo>
                  <a:pt x="67708" y="76914"/>
                  <a:pt x="68333" y="76940"/>
                  <a:pt x="68957" y="76940"/>
                </a:cubicBezTo>
                <a:cubicBezTo>
                  <a:pt x="74187" y="76940"/>
                  <a:pt x="79285" y="75071"/>
                  <a:pt x="83299" y="71644"/>
                </a:cubicBezTo>
                <a:cubicBezTo>
                  <a:pt x="85710" y="69562"/>
                  <a:pt x="87967" y="66779"/>
                  <a:pt x="91145" y="66428"/>
                </a:cubicBezTo>
                <a:cubicBezTo>
                  <a:pt x="91390" y="66400"/>
                  <a:pt x="91636" y="66387"/>
                  <a:pt x="91881" y="66387"/>
                </a:cubicBezTo>
                <a:cubicBezTo>
                  <a:pt x="94718" y="66387"/>
                  <a:pt x="97568" y="68149"/>
                  <a:pt x="100289" y="68149"/>
                </a:cubicBezTo>
                <a:cubicBezTo>
                  <a:pt x="100930" y="68149"/>
                  <a:pt x="101565" y="68051"/>
                  <a:pt x="102190" y="67809"/>
                </a:cubicBezTo>
                <a:cubicBezTo>
                  <a:pt x="105346" y="66604"/>
                  <a:pt x="106222" y="62593"/>
                  <a:pt x="106507" y="59240"/>
                </a:cubicBezTo>
                <a:cubicBezTo>
                  <a:pt x="107603" y="46552"/>
                  <a:pt x="107187" y="33775"/>
                  <a:pt x="105280" y="21196"/>
                </a:cubicBezTo>
                <a:cubicBezTo>
                  <a:pt x="104798" y="18018"/>
                  <a:pt x="104184" y="14731"/>
                  <a:pt x="102300" y="12123"/>
                </a:cubicBezTo>
                <a:cubicBezTo>
                  <a:pt x="99560" y="8310"/>
                  <a:pt x="94717" y="6710"/>
                  <a:pt x="90181" y="5505"/>
                </a:cubicBezTo>
                <a:cubicBezTo>
                  <a:pt x="76133" y="1846"/>
                  <a:pt x="61710" y="0"/>
                  <a:pt x="4725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" name="Google Shape;13;p2"/>
          <p:cNvSpPr/>
          <p:nvPr/>
        </p:nvSpPr>
        <p:spPr>
          <a:xfrm rot="7306604">
            <a:off x="6820279" y="2944561"/>
            <a:ext cx="4051415" cy="2896918"/>
          </a:xfrm>
          <a:custGeom>
            <a:avLst/>
            <a:gdLst/>
            <a:ahLst/>
            <a:cxnLst/>
            <a:rect l="l" t="t" r="r" b="b"/>
            <a:pathLst>
              <a:path w="107604" h="76941" extrusionOk="0">
                <a:moveTo>
                  <a:pt x="47257" y="0"/>
                </a:moveTo>
                <a:cubicBezTo>
                  <a:pt x="40155" y="0"/>
                  <a:pt x="33046" y="446"/>
                  <a:pt x="25970" y="1341"/>
                </a:cubicBezTo>
                <a:cubicBezTo>
                  <a:pt x="19724" y="2130"/>
                  <a:pt x="10366" y="2240"/>
                  <a:pt x="5874" y="7499"/>
                </a:cubicBezTo>
                <a:cubicBezTo>
                  <a:pt x="1184" y="12978"/>
                  <a:pt x="0" y="23672"/>
                  <a:pt x="4142" y="29568"/>
                </a:cubicBezTo>
                <a:cubicBezTo>
                  <a:pt x="7525" y="34388"/>
                  <a:pt x="13622" y="35997"/>
                  <a:pt x="19705" y="35997"/>
                </a:cubicBezTo>
                <a:cubicBezTo>
                  <a:pt x="21504" y="35997"/>
                  <a:pt x="23302" y="35856"/>
                  <a:pt x="25027" y="35616"/>
                </a:cubicBezTo>
                <a:cubicBezTo>
                  <a:pt x="28163" y="35174"/>
                  <a:pt x="31599" y="34612"/>
                  <a:pt x="34850" y="34612"/>
                </a:cubicBezTo>
                <a:cubicBezTo>
                  <a:pt x="38847" y="34612"/>
                  <a:pt x="42564" y="35461"/>
                  <a:pt x="45101" y="38421"/>
                </a:cubicBezTo>
                <a:cubicBezTo>
                  <a:pt x="49112" y="43067"/>
                  <a:pt x="48520" y="51548"/>
                  <a:pt x="54196" y="53871"/>
                </a:cubicBezTo>
                <a:cubicBezTo>
                  <a:pt x="54975" y="54188"/>
                  <a:pt x="55777" y="54333"/>
                  <a:pt x="56580" y="54333"/>
                </a:cubicBezTo>
                <a:cubicBezTo>
                  <a:pt x="59774" y="54333"/>
                  <a:pt x="62977" y="52045"/>
                  <a:pt x="64781" y="49225"/>
                </a:cubicBezTo>
                <a:cubicBezTo>
                  <a:pt x="66688" y="46267"/>
                  <a:pt x="68200" y="42278"/>
                  <a:pt x="71662" y="41730"/>
                </a:cubicBezTo>
                <a:cubicBezTo>
                  <a:pt x="71880" y="41697"/>
                  <a:pt x="72095" y="41681"/>
                  <a:pt x="72307" y="41681"/>
                </a:cubicBezTo>
                <a:cubicBezTo>
                  <a:pt x="75699" y="41681"/>
                  <a:pt x="78260" y="45826"/>
                  <a:pt x="77579" y="49291"/>
                </a:cubicBezTo>
                <a:cubicBezTo>
                  <a:pt x="76856" y="52973"/>
                  <a:pt x="73788" y="55690"/>
                  <a:pt x="70654" y="57750"/>
                </a:cubicBezTo>
                <a:cubicBezTo>
                  <a:pt x="67520" y="59832"/>
                  <a:pt x="64080" y="61629"/>
                  <a:pt x="61823" y="64610"/>
                </a:cubicBezTo>
                <a:cubicBezTo>
                  <a:pt x="59565" y="67590"/>
                  <a:pt x="58952" y="72302"/>
                  <a:pt x="61691" y="74866"/>
                </a:cubicBezTo>
                <a:cubicBezTo>
                  <a:pt x="63116" y="76203"/>
                  <a:pt x="65132" y="76685"/>
                  <a:pt x="67082" y="76860"/>
                </a:cubicBezTo>
                <a:cubicBezTo>
                  <a:pt x="67708" y="76914"/>
                  <a:pt x="68333" y="76940"/>
                  <a:pt x="68957" y="76940"/>
                </a:cubicBezTo>
                <a:cubicBezTo>
                  <a:pt x="74187" y="76940"/>
                  <a:pt x="79285" y="75071"/>
                  <a:pt x="83299" y="71644"/>
                </a:cubicBezTo>
                <a:cubicBezTo>
                  <a:pt x="85710" y="69562"/>
                  <a:pt x="87967" y="66779"/>
                  <a:pt x="91145" y="66428"/>
                </a:cubicBezTo>
                <a:cubicBezTo>
                  <a:pt x="91390" y="66400"/>
                  <a:pt x="91636" y="66387"/>
                  <a:pt x="91881" y="66387"/>
                </a:cubicBezTo>
                <a:cubicBezTo>
                  <a:pt x="94718" y="66387"/>
                  <a:pt x="97568" y="68149"/>
                  <a:pt x="100289" y="68149"/>
                </a:cubicBezTo>
                <a:cubicBezTo>
                  <a:pt x="100930" y="68149"/>
                  <a:pt x="101565" y="68051"/>
                  <a:pt x="102190" y="67809"/>
                </a:cubicBezTo>
                <a:cubicBezTo>
                  <a:pt x="105346" y="66604"/>
                  <a:pt x="106222" y="62593"/>
                  <a:pt x="106507" y="59240"/>
                </a:cubicBezTo>
                <a:cubicBezTo>
                  <a:pt x="107603" y="46552"/>
                  <a:pt x="107187" y="33775"/>
                  <a:pt x="105280" y="21196"/>
                </a:cubicBezTo>
                <a:cubicBezTo>
                  <a:pt x="104798" y="18018"/>
                  <a:pt x="104184" y="14731"/>
                  <a:pt x="102300" y="12123"/>
                </a:cubicBezTo>
                <a:cubicBezTo>
                  <a:pt x="99560" y="8310"/>
                  <a:pt x="94717" y="6710"/>
                  <a:pt x="90181" y="5505"/>
                </a:cubicBezTo>
                <a:cubicBezTo>
                  <a:pt x="76133" y="1846"/>
                  <a:pt x="61710" y="0"/>
                  <a:pt x="4725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" name="Google Shape;14;p2"/>
          <p:cNvSpPr/>
          <p:nvPr/>
        </p:nvSpPr>
        <p:spPr>
          <a:xfrm>
            <a:off x="7608214" y="-233725"/>
            <a:ext cx="1436798" cy="2100418"/>
          </a:xfrm>
          <a:custGeom>
            <a:avLst/>
            <a:gdLst/>
            <a:ahLst/>
            <a:cxnLst/>
            <a:rect l="l" t="t" r="r" b="b"/>
            <a:pathLst>
              <a:path w="26321" h="38478" extrusionOk="0">
                <a:moveTo>
                  <a:pt x="12421" y="1"/>
                </a:moveTo>
                <a:cubicBezTo>
                  <a:pt x="11443" y="1"/>
                  <a:pt x="10443" y="512"/>
                  <a:pt x="9775" y="1254"/>
                </a:cubicBezTo>
                <a:cubicBezTo>
                  <a:pt x="8810" y="2350"/>
                  <a:pt x="8394" y="3840"/>
                  <a:pt x="8043" y="5265"/>
                </a:cubicBezTo>
                <a:cubicBezTo>
                  <a:pt x="6444" y="11839"/>
                  <a:pt x="1" y="31300"/>
                  <a:pt x="6071" y="36472"/>
                </a:cubicBezTo>
                <a:cubicBezTo>
                  <a:pt x="7724" y="37877"/>
                  <a:pt x="9515" y="38477"/>
                  <a:pt x="11323" y="38477"/>
                </a:cubicBezTo>
                <a:cubicBezTo>
                  <a:pt x="18309" y="38477"/>
                  <a:pt x="25544" y="29513"/>
                  <a:pt x="26014" y="23454"/>
                </a:cubicBezTo>
                <a:cubicBezTo>
                  <a:pt x="26320" y="18830"/>
                  <a:pt x="24699" y="14272"/>
                  <a:pt x="21521" y="10897"/>
                </a:cubicBezTo>
                <a:cubicBezTo>
                  <a:pt x="19527" y="8749"/>
                  <a:pt x="16897" y="7040"/>
                  <a:pt x="15801" y="4323"/>
                </a:cubicBezTo>
                <a:cubicBezTo>
                  <a:pt x="15253" y="2920"/>
                  <a:pt x="15034" y="1189"/>
                  <a:pt x="13763" y="378"/>
                </a:cubicBezTo>
                <a:cubicBezTo>
                  <a:pt x="13346" y="117"/>
                  <a:pt x="12886" y="1"/>
                  <a:pt x="1242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51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dirty="0"/>
          </a:p>
        </p:txBody>
      </p:sp>
      <p:sp>
        <p:nvSpPr>
          <p:cNvPr id="32" name="Google Shape;32;p4"/>
          <p:cNvSpPr txBox="1">
            <a:spLocks noGrp="1"/>
          </p:cNvSpPr>
          <p:nvPr>
            <p:ph type="title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"/>
          <p:cNvSpPr/>
          <p:nvPr/>
        </p:nvSpPr>
        <p:spPr>
          <a:xfrm rot="2007070">
            <a:off x="-923864" y="3634901"/>
            <a:ext cx="2270650" cy="2811780"/>
          </a:xfrm>
          <a:custGeom>
            <a:avLst/>
            <a:gdLst/>
            <a:ahLst/>
            <a:cxnLst/>
            <a:rect l="l" t="t" r="r" b="b"/>
            <a:pathLst>
              <a:path w="71116" h="88064" extrusionOk="0">
                <a:moveTo>
                  <a:pt x="5463" y="0"/>
                </a:moveTo>
                <a:cubicBezTo>
                  <a:pt x="4421" y="0"/>
                  <a:pt x="3497" y="268"/>
                  <a:pt x="2850" y="885"/>
                </a:cubicBezTo>
                <a:cubicBezTo>
                  <a:pt x="1" y="3603"/>
                  <a:pt x="1645" y="13618"/>
                  <a:pt x="1579" y="17124"/>
                </a:cubicBezTo>
                <a:lnTo>
                  <a:pt x="746" y="60165"/>
                </a:lnTo>
                <a:cubicBezTo>
                  <a:pt x="680" y="64307"/>
                  <a:pt x="637" y="68624"/>
                  <a:pt x="2477" y="72328"/>
                </a:cubicBezTo>
                <a:cubicBezTo>
                  <a:pt x="4362" y="76141"/>
                  <a:pt x="7956" y="78749"/>
                  <a:pt x="11484" y="81160"/>
                </a:cubicBezTo>
                <a:cubicBezTo>
                  <a:pt x="16525" y="84578"/>
                  <a:pt x="22047" y="87997"/>
                  <a:pt x="28162" y="88063"/>
                </a:cubicBezTo>
                <a:cubicBezTo>
                  <a:pt x="28224" y="88064"/>
                  <a:pt x="28287" y="88064"/>
                  <a:pt x="28350" y="88064"/>
                </a:cubicBezTo>
                <a:cubicBezTo>
                  <a:pt x="29955" y="88064"/>
                  <a:pt x="31588" y="87788"/>
                  <a:pt x="32895" y="86923"/>
                </a:cubicBezTo>
                <a:cubicBezTo>
                  <a:pt x="35657" y="85104"/>
                  <a:pt x="36292" y="81335"/>
                  <a:pt x="38374" y="78749"/>
                </a:cubicBezTo>
                <a:cubicBezTo>
                  <a:pt x="41059" y="75436"/>
                  <a:pt x="45711" y="74541"/>
                  <a:pt x="49965" y="74541"/>
                </a:cubicBezTo>
                <a:cubicBezTo>
                  <a:pt x="50017" y="74541"/>
                  <a:pt x="50069" y="74541"/>
                  <a:pt x="50121" y="74541"/>
                </a:cubicBezTo>
                <a:cubicBezTo>
                  <a:pt x="52557" y="74554"/>
                  <a:pt x="55021" y="74782"/>
                  <a:pt x="57455" y="74782"/>
                </a:cubicBezTo>
                <a:cubicBezTo>
                  <a:pt x="59333" y="74782"/>
                  <a:pt x="61193" y="74646"/>
                  <a:pt x="63007" y="74169"/>
                </a:cubicBezTo>
                <a:cubicBezTo>
                  <a:pt x="67171" y="73073"/>
                  <a:pt x="71115" y="69391"/>
                  <a:pt x="70633" y="65118"/>
                </a:cubicBezTo>
                <a:cubicBezTo>
                  <a:pt x="69866" y="58499"/>
                  <a:pt x="60180" y="56593"/>
                  <a:pt x="57988" y="50325"/>
                </a:cubicBezTo>
                <a:cubicBezTo>
                  <a:pt x="56892" y="47191"/>
                  <a:pt x="57966" y="43729"/>
                  <a:pt x="57988" y="40398"/>
                </a:cubicBezTo>
                <a:cubicBezTo>
                  <a:pt x="58032" y="32881"/>
                  <a:pt x="51874" y="25802"/>
                  <a:pt x="44423" y="24816"/>
                </a:cubicBezTo>
                <a:cubicBezTo>
                  <a:pt x="43637" y="24714"/>
                  <a:pt x="42848" y="24672"/>
                  <a:pt x="42057" y="24672"/>
                </a:cubicBezTo>
                <a:cubicBezTo>
                  <a:pt x="38331" y="24672"/>
                  <a:pt x="34558" y="25605"/>
                  <a:pt x="30861" y="25605"/>
                </a:cubicBezTo>
                <a:cubicBezTo>
                  <a:pt x="29608" y="25605"/>
                  <a:pt x="28363" y="25498"/>
                  <a:pt x="27132" y="25211"/>
                </a:cubicBezTo>
                <a:cubicBezTo>
                  <a:pt x="23888" y="24444"/>
                  <a:pt x="21039" y="22515"/>
                  <a:pt x="19155" y="19776"/>
                </a:cubicBezTo>
                <a:cubicBezTo>
                  <a:pt x="16372" y="15721"/>
                  <a:pt x="16043" y="10506"/>
                  <a:pt x="13917" y="6101"/>
                </a:cubicBezTo>
                <a:cubicBezTo>
                  <a:pt x="13917" y="3103"/>
                  <a:pt x="9008" y="0"/>
                  <a:pt x="546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4" name="Google Shape;34;p4"/>
          <p:cNvSpPr/>
          <p:nvPr/>
        </p:nvSpPr>
        <p:spPr>
          <a:xfrm>
            <a:off x="7585731" y="2743202"/>
            <a:ext cx="1981480" cy="3155291"/>
          </a:xfrm>
          <a:custGeom>
            <a:avLst/>
            <a:gdLst/>
            <a:ahLst/>
            <a:cxnLst/>
            <a:rect l="l" t="t" r="r" b="b"/>
            <a:pathLst>
              <a:path w="62057" h="98819" extrusionOk="0">
                <a:moveTo>
                  <a:pt x="57462" y="1"/>
                </a:moveTo>
                <a:cubicBezTo>
                  <a:pt x="56163" y="1"/>
                  <a:pt x="54483" y="387"/>
                  <a:pt x="52334" y="1237"/>
                </a:cubicBezTo>
                <a:cubicBezTo>
                  <a:pt x="42122" y="5247"/>
                  <a:pt x="40851" y="13290"/>
                  <a:pt x="40434" y="23195"/>
                </a:cubicBezTo>
                <a:cubicBezTo>
                  <a:pt x="39908" y="34767"/>
                  <a:pt x="33465" y="45527"/>
                  <a:pt x="22420" y="49932"/>
                </a:cubicBezTo>
                <a:cubicBezTo>
                  <a:pt x="18673" y="51444"/>
                  <a:pt x="14202" y="52452"/>
                  <a:pt x="12230" y="55958"/>
                </a:cubicBezTo>
                <a:cubicBezTo>
                  <a:pt x="10345" y="59289"/>
                  <a:pt x="11550" y="63475"/>
                  <a:pt x="10717" y="67201"/>
                </a:cubicBezTo>
                <a:cubicBezTo>
                  <a:pt x="9775" y="71474"/>
                  <a:pt x="6334" y="74652"/>
                  <a:pt x="3858" y="78246"/>
                </a:cubicBezTo>
                <a:cubicBezTo>
                  <a:pt x="1404" y="81840"/>
                  <a:pt x="1" y="87143"/>
                  <a:pt x="3003" y="90321"/>
                </a:cubicBezTo>
                <a:cubicBezTo>
                  <a:pt x="4535" y="91933"/>
                  <a:pt x="6491" y="92409"/>
                  <a:pt x="8651" y="92409"/>
                </a:cubicBezTo>
                <a:cubicBezTo>
                  <a:pt x="11764" y="92409"/>
                  <a:pt x="15300" y="91419"/>
                  <a:pt x="18595" y="91419"/>
                </a:cubicBezTo>
                <a:cubicBezTo>
                  <a:pt x="19291" y="91419"/>
                  <a:pt x="19977" y="91463"/>
                  <a:pt x="20645" y="91570"/>
                </a:cubicBezTo>
                <a:cubicBezTo>
                  <a:pt x="23340" y="92008"/>
                  <a:pt x="25751" y="93520"/>
                  <a:pt x="28206" y="94748"/>
                </a:cubicBezTo>
                <a:cubicBezTo>
                  <a:pt x="33648" y="97435"/>
                  <a:pt x="39611" y="98819"/>
                  <a:pt x="45634" y="98819"/>
                </a:cubicBezTo>
                <a:cubicBezTo>
                  <a:pt x="47420" y="98819"/>
                  <a:pt x="49212" y="98697"/>
                  <a:pt x="50997" y="98451"/>
                </a:cubicBezTo>
                <a:cubicBezTo>
                  <a:pt x="53780" y="98079"/>
                  <a:pt x="56717" y="97268"/>
                  <a:pt x="58448" y="95055"/>
                </a:cubicBezTo>
                <a:cubicBezTo>
                  <a:pt x="60026" y="93016"/>
                  <a:pt x="60223" y="90255"/>
                  <a:pt x="60311" y="87647"/>
                </a:cubicBezTo>
                <a:cubicBezTo>
                  <a:pt x="61056" y="62138"/>
                  <a:pt x="56629" y="36410"/>
                  <a:pt x="60859" y="11033"/>
                </a:cubicBezTo>
                <a:cubicBezTo>
                  <a:pt x="61884" y="4831"/>
                  <a:pt x="62057" y="1"/>
                  <a:pt x="5746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R="38100"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/>
          <p:nvPr/>
        </p:nvSpPr>
        <p:spPr>
          <a:xfrm rot="3037770" flipH="1">
            <a:off x="-1554136" y="3107492"/>
            <a:ext cx="3730002" cy="2389588"/>
          </a:xfrm>
          <a:custGeom>
            <a:avLst/>
            <a:gdLst/>
            <a:ahLst/>
            <a:cxnLst/>
            <a:rect l="l" t="t" r="r" b="b"/>
            <a:pathLst>
              <a:path w="97449" h="46255" extrusionOk="0">
                <a:moveTo>
                  <a:pt x="74744" y="1"/>
                </a:moveTo>
                <a:cubicBezTo>
                  <a:pt x="73665" y="1"/>
                  <a:pt x="72582" y="126"/>
                  <a:pt x="71545" y="354"/>
                </a:cubicBezTo>
                <a:cubicBezTo>
                  <a:pt x="67381" y="1318"/>
                  <a:pt x="63633" y="3663"/>
                  <a:pt x="60982" y="7016"/>
                </a:cubicBezTo>
                <a:cubicBezTo>
                  <a:pt x="56401" y="12802"/>
                  <a:pt x="55174" y="21348"/>
                  <a:pt x="48928" y="25271"/>
                </a:cubicBezTo>
                <a:cubicBezTo>
                  <a:pt x="46763" y="26626"/>
                  <a:pt x="44275" y="27202"/>
                  <a:pt x="41733" y="27202"/>
                </a:cubicBezTo>
                <a:cubicBezTo>
                  <a:pt x="38848" y="27202"/>
                  <a:pt x="35892" y="26460"/>
                  <a:pt x="33259" y="25271"/>
                </a:cubicBezTo>
                <a:cubicBezTo>
                  <a:pt x="29884" y="23737"/>
                  <a:pt x="26838" y="21524"/>
                  <a:pt x="23441" y="20055"/>
                </a:cubicBezTo>
                <a:cubicBezTo>
                  <a:pt x="21219" y="19096"/>
                  <a:pt x="19291" y="18671"/>
                  <a:pt x="17588" y="18671"/>
                </a:cubicBezTo>
                <a:cubicBezTo>
                  <a:pt x="11045" y="18671"/>
                  <a:pt x="7838" y="24946"/>
                  <a:pt x="4134" y="31276"/>
                </a:cubicBezTo>
                <a:cubicBezTo>
                  <a:pt x="1" y="38292"/>
                  <a:pt x="1915" y="46255"/>
                  <a:pt x="10098" y="46255"/>
                </a:cubicBezTo>
                <a:cubicBezTo>
                  <a:pt x="10809" y="46255"/>
                  <a:pt x="11568" y="46195"/>
                  <a:pt x="12374" y="46069"/>
                </a:cubicBezTo>
                <a:cubicBezTo>
                  <a:pt x="25979" y="43938"/>
                  <a:pt x="39720" y="42870"/>
                  <a:pt x="53471" y="42870"/>
                </a:cubicBezTo>
                <a:cubicBezTo>
                  <a:pt x="62490" y="42870"/>
                  <a:pt x="71515" y="43329"/>
                  <a:pt x="80508" y="44250"/>
                </a:cubicBezTo>
                <a:cubicBezTo>
                  <a:pt x="82197" y="44417"/>
                  <a:pt x="83935" y="44597"/>
                  <a:pt x="85647" y="44597"/>
                </a:cubicBezTo>
                <a:cubicBezTo>
                  <a:pt x="87754" y="44597"/>
                  <a:pt x="89820" y="44324"/>
                  <a:pt x="91706" y="43417"/>
                </a:cubicBezTo>
                <a:cubicBezTo>
                  <a:pt x="95147" y="41795"/>
                  <a:pt x="97448" y="37193"/>
                  <a:pt x="95301" y="34059"/>
                </a:cubicBezTo>
                <a:cubicBezTo>
                  <a:pt x="93503" y="31451"/>
                  <a:pt x="89734" y="31144"/>
                  <a:pt x="87236" y="29194"/>
                </a:cubicBezTo>
                <a:cubicBezTo>
                  <a:pt x="83554" y="26279"/>
                  <a:pt x="83598" y="20735"/>
                  <a:pt x="84146" y="16067"/>
                </a:cubicBezTo>
                <a:cubicBezTo>
                  <a:pt x="84694" y="11399"/>
                  <a:pt x="85154" y="5986"/>
                  <a:pt x="81867" y="2633"/>
                </a:cubicBezTo>
                <a:cubicBezTo>
                  <a:pt x="80027" y="763"/>
                  <a:pt x="77400" y="1"/>
                  <a:pt x="74744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6" name="Google Shape;46;p6"/>
          <p:cNvSpPr/>
          <p:nvPr/>
        </p:nvSpPr>
        <p:spPr>
          <a:xfrm rot="-9393776" flipH="1">
            <a:off x="7177236" y="-1458919"/>
            <a:ext cx="3097955" cy="3800763"/>
          </a:xfrm>
          <a:custGeom>
            <a:avLst/>
            <a:gdLst/>
            <a:ahLst/>
            <a:cxnLst/>
            <a:rect l="l" t="t" r="r" b="b"/>
            <a:pathLst>
              <a:path w="42603" h="52268" extrusionOk="0">
                <a:moveTo>
                  <a:pt x="23603" y="22025"/>
                </a:moveTo>
                <a:cubicBezTo>
                  <a:pt x="19329" y="23822"/>
                  <a:pt x="14705" y="20995"/>
                  <a:pt x="10432" y="19220"/>
                </a:cubicBezTo>
                <a:cubicBezTo>
                  <a:pt x="9029" y="18650"/>
                  <a:pt x="7517" y="18168"/>
                  <a:pt x="6005" y="18299"/>
                </a:cubicBezTo>
                <a:cubicBezTo>
                  <a:pt x="2564" y="18584"/>
                  <a:pt x="0" y="22595"/>
                  <a:pt x="1162" y="25860"/>
                </a:cubicBezTo>
                <a:cubicBezTo>
                  <a:pt x="2126" y="28512"/>
                  <a:pt x="4953" y="30243"/>
                  <a:pt x="5545" y="33004"/>
                </a:cubicBezTo>
                <a:cubicBezTo>
                  <a:pt x="6071" y="35349"/>
                  <a:pt x="4800" y="37694"/>
                  <a:pt x="4712" y="40105"/>
                </a:cubicBezTo>
                <a:cubicBezTo>
                  <a:pt x="4580" y="43545"/>
                  <a:pt x="6925" y="46723"/>
                  <a:pt x="9884" y="48476"/>
                </a:cubicBezTo>
                <a:cubicBezTo>
                  <a:pt x="12864" y="50230"/>
                  <a:pt x="16371" y="50821"/>
                  <a:pt x="19789" y="51238"/>
                </a:cubicBezTo>
                <a:cubicBezTo>
                  <a:pt x="26057" y="52005"/>
                  <a:pt x="32391" y="52268"/>
                  <a:pt x="38702" y="52070"/>
                </a:cubicBezTo>
                <a:cubicBezTo>
                  <a:pt x="39513" y="52027"/>
                  <a:pt x="40433" y="51939"/>
                  <a:pt x="40915" y="51281"/>
                </a:cubicBezTo>
                <a:cubicBezTo>
                  <a:pt x="41244" y="50821"/>
                  <a:pt x="41266" y="50230"/>
                  <a:pt x="41288" y="49660"/>
                </a:cubicBezTo>
                <a:cubicBezTo>
                  <a:pt x="41441" y="35875"/>
                  <a:pt x="42603" y="19308"/>
                  <a:pt x="36795" y="6400"/>
                </a:cubicBezTo>
                <a:cubicBezTo>
                  <a:pt x="34166" y="548"/>
                  <a:pt x="30352" y="0"/>
                  <a:pt x="29322" y="7101"/>
                </a:cubicBezTo>
                <a:cubicBezTo>
                  <a:pt x="28577" y="12295"/>
                  <a:pt x="29695" y="19483"/>
                  <a:pt x="23603" y="2202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4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3"/>
          <p:cNvSpPr/>
          <p:nvPr/>
        </p:nvSpPr>
        <p:spPr>
          <a:xfrm rot="-4422828">
            <a:off x="-1525997" y="2837717"/>
            <a:ext cx="2147284" cy="2659013"/>
          </a:xfrm>
          <a:custGeom>
            <a:avLst/>
            <a:gdLst/>
            <a:ahLst/>
            <a:cxnLst/>
            <a:rect l="l" t="t" r="r" b="b"/>
            <a:pathLst>
              <a:path w="71116" h="88064" extrusionOk="0">
                <a:moveTo>
                  <a:pt x="5463" y="0"/>
                </a:moveTo>
                <a:cubicBezTo>
                  <a:pt x="4421" y="0"/>
                  <a:pt x="3497" y="268"/>
                  <a:pt x="2850" y="885"/>
                </a:cubicBezTo>
                <a:cubicBezTo>
                  <a:pt x="1" y="3603"/>
                  <a:pt x="1645" y="13618"/>
                  <a:pt x="1579" y="17124"/>
                </a:cubicBezTo>
                <a:lnTo>
                  <a:pt x="746" y="60165"/>
                </a:lnTo>
                <a:cubicBezTo>
                  <a:pt x="680" y="64307"/>
                  <a:pt x="637" y="68624"/>
                  <a:pt x="2477" y="72328"/>
                </a:cubicBezTo>
                <a:cubicBezTo>
                  <a:pt x="4362" y="76141"/>
                  <a:pt x="7956" y="78749"/>
                  <a:pt x="11484" y="81160"/>
                </a:cubicBezTo>
                <a:cubicBezTo>
                  <a:pt x="16525" y="84578"/>
                  <a:pt x="22047" y="87997"/>
                  <a:pt x="28162" y="88063"/>
                </a:cubicBezTo>
                <a:cubicBezTo>
                  <a:pt x="28224" y="88064"/>
                  <a:pt x="28287" y="88064"/>
                  <a:pt x="28350" y="88064"/>
                </a:cubicBezTo>
                <a:cubicBezTo>
                  <a:pt x="29955" y="88064"/>
                  <a:pt x="31588" y="87788"/>
                  <a:pt x="32895" y="86923"/>
                </a:cubicBezTo>
                <a:cubicBezTo>
                  <a:pt x="35657" y="85104"/>
                  <a:pt x="36292" y="81335"/>
                  <a:pt x="38374" y="78749"/>
                </a:cubicBezTo>
                <a:cubicBezTo>
                  <a:pt x="41059" y="75436"/>
                  <a:pt x="45711" y="74541"/>
                  <a:pt x="49965" y="74541"/>
                </a:cubicBezTo>
                <a:cubicBezTo>
                  <a:pt x="50017" y="74541"/>
                  <a:pt x="50069" y="74541"/>
                  <a:pt x="50121" y="74541"/>
                </a:cubicBezTo>
                <a:cubicBezTo>
                  <a:pt x="52557" y="74554"/>
                  <a:pt x="55021" y="74782"/>
                  <a:pt x="57455" y="74782"/>
                </a:cubicBezTo>
                <a:cubicBezTo>
                  <a:pt x="59333" y="74782"/>
                  <a:pt x="61193" y="74646"/>
                  <a:pt x="63007" y="74169"/>
                </a:cubicBezTo>
                <a:cubicBezTo>
                  <a:pt x="67171" y="73073"/>
                  <a:pt x="71115" y="69391"/>
                  <a:pt x="70633" y="65118"/>
                </a:cubicBezTo>
                <a:cubicBezTo>
                  <a:pt x="69866" y="58499"/>
                  <a:pt x="60180" y="56593"/>
                  <a:pt x="57988" y="50325"/>
                </a:cubicBezTo>
                <a:cubicBezTo>
                  <a:pt x="56892" y="47191"/>
                  <a:pt x="57966" y="43729"/>
                  <a:pt x="57988" y="40398"/>
                </a:cubicBezTo>
                <a:cubicBezTo>
                  <a:pt x="58032" y="32881"/>
                  <a:pt x="51874" y="25802"/>
                  <a:pt x="44423" y="24816"/>
                </a:cubicBezTo>
                <a:cubicBezTo>
                  <a:pt x="43637" y="24714"/>
                  <a:pt x="42848" y="24672"/>
                  <a:pt x="42057" y="24672"/>
                </a:cubicBezTo>
                <a:cubicBezTo>
                  <a:pt x="38331" y="24672"/>
                  <a:pt x="34558" y="25605"/>
                  <a:pt x="30861" y="25605"/>
                </a:cubicBezTo>
                <a:cubicBezTo>
                  <a:pt x="29608" y="25605"/>
                  <a:pt x="28363" y="25498"/>
                  <a:pt x="27132" y="25211"/>
                </a:cubicBezTo>
                <a:cubicBezTo>
                  <a:pt x="23888" y="24444"/>
                  <a:pt x="21039" y="22515"/>
                  <a:pt x="19155" y="19776"/>
                </a:cubicBezTo>
                <a:cubicBezTo>
                  <a:pt x="16372" y="15721"/>
                  <a:pt x="16043" y="10506"/>
                  <a:pt x="13917" y="6101"/>
                </a:cubicBezTo>
                <a:cubicBezTo>
                  <a:pt x="13917" y="3103"/>
                  <a:pt x="9008" y="0"/>
                  <a:pt x="5463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8" name="Google Shape;98;p13"/>
          <p:cNvSpPr/>
          <p:nvPr/>
        </p:nvSpPr>
        <p:spPr>
          <a:xfrm rot="-1973877">
            <a:off x="6951325" y="3610727"/>
            <a:ext cx="3211105" cy="1933875"/>
          </a:xfrm>
          <a:custGeom>
            <a:avLst/>
            <a:gdLst/>
            <a:ahLst/>
            <a:cxnLst/>
            <a:rect l="l" t="t" r="r" b="b"/>
            <a:pathLst>
              <a:path w="97449" h="46255" extrusionOk="0">
                <a:moveTo>
                  <a:pt x="74744" y="1"/>
                </a:moveTo>
                <a:cubicBezTo>
                  <a:pt x="73665" y="1"/>
                  <a:pt x="72582" y="126"/>
                  <a:pt x="71545" y="354"/>
                </a:cubicBezTo>
                <a:cubicBezTo>
                  <a:pt x="67381" y="1318"/>
                  <a:pt x="63633" y="3663"/>
                  <a:pt x="60982" y="7016"/>
                </a:cubicBezTo>
                <a:cubicBezTo>
                  <a:pt x="56401" y="12802"/>
                  <a:pt x="55174" y="21348"/>
                  <a:pt x="48928" y="25271"/>
                </a:cubicBezTo>
                <a:cubicBezTo>
                  <a:pt x="46763" y="26626"/>
                  <a:pt x="44275" y="27202"/>
                  <a:pt x="41733" y="27202"/>
                </a:cubicBezTo>
                <a:cubicBezTo>
                  <a:pt x="38848" y="27202"/>
                  <a:pt x="35892" y="26460"/>
                  <a:pt x="33259" y="25271"/>
                </a:cubicBezTo>
                <a:cubicBezTo>
                  <a:pt x="29884" y="23737"/>
                  <a:pt x="26838" y="21524"/>
                  <a:pt x="23441" y="20055"/>
                </a:cubicBezTo>
                <a:cubicBezTo>
                  <a:pt x="21219" y="19096"/>
                  <a:pt x="19291" y="18671"/>
                  <a:pt x="17588" y="18671"/>
                </a:cubicBezTo>
                <a:cubicBezTo>
                  <a:pt x="11045" y="18671"/>
                  <a:pt x="7838" y="24946"/>
                  <a:pt x="4134" y="31276"/>
                </a:cubicBezTo>
                <a:cubicBezTo>
                  <a:pt x="1" y="38292"/>
                  <a:pt x="1915" y="46255"/>
                  <a:pt x="10098" y="46255"/>
                </a:cubicBezTo>
                <a:cubicBezTo>
                  <a:pt x="10809" y="46255"/>
                  <a:pt x="11568" y="46195"/>
                  <a:pt x="12374" y="46069"/>
                </a:cubicBezTo>
                <a:cubicBezTo>
                  <a:pt x="25979" y="43938"/>
                  <a:pt x="39720" y="42870"/>
                  <a:pt x="53471" y="42870"/>
                </a:cubicBezTo>
                <a:cubicBezTo>
                  <a:pt x="62490" y="42870"/>
                  <a:pt x="71515" y="43329"/>
                  <a:pt x="80508" y="44250"/>
                </a:cubicBezTo>
                <a:cubicBezTo>
                  <a:pt x="82197" y="44417"/>
                  <a:pt x="83935" y="44597"/>
                  <a:pt x="85647" y="44597"/>
                </a:cubicBezTo>
                <a:cubicBezTo>
                  <a:pt x="87754" y="44597"/>
                  <a:pt x="89820" y="44324"/>
                  <a:pt x="91706" y="43417"/>
                </a:cubicBezTo>
                <a:cubicBezTo>
                  <a:pt x="95147" y="41795"/>
                  <a:pt x="97448" y="37193"/>
                  <a:pt x="95301" y="34059"/>
                </a:cubicBezTo>
                <a:cubicBezTo>
                  <a:pt x="93503" y="31451"/>
                  <a:pt x="89734" y="31144"/>
                  <a:pt x="87236" y="29194"/>
                </a:cubicBezTo>
                <a:cubicBezTo>
                  <a:pt x="83554" y="26279"/>
                  <a:pt x="83598" y="20735"/>
                  <a:pt x="84146" y="16067"/>
                </a:cubicBezTo>
                <a:cubicBezTo>
                  <a:pt x="84694" y="11399"/>
                  <a:pt x="85154" y="5986"/>
                  <a:pt x="81867" y="2633"/>
                </a:cubicBezTo>
                <a:cubicBezTo>
                  <a:pt x="80027" y="763"/>
                  <a:pt x="77400" y="1"/>
                  <a:pt x="74744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9" name="Google Shape;99;p13"/>
          <p:cNvSpPr/>
          <p:nvPr/>
        </p:nvSpPr>
        <p:spPr>
          <a:xfrm flipH="1">
            <a:off x="6683625" y="-14000"/>
            <a:ext cx="2960667" cy="1227486"/>
          </a:xfrm>
          <a:custGeom>
            <a:avLst/>
            <a:gdLst/>
            <a:ahLst/>
            <a:cxnLst/>
            <a:rect l="l" t="t" r="r" b="b"/>
            <a:pathLst>
              <a:path w="84512" h="35036" extrusionOk="0">
                <a:moveTo>
                  <a:pt x="36189" y="1"/>
                </a:moveTo>
                <a:cubicBezTo>
                  <a:pt x="33581" y="2806"/>
                  <a:pt x="30403" y="4844"/>
                  <a:pt x="26568" y="5457"/>
                </a:cubicBezTo>
                <a:cubicBezTo>
                  <a:pt x="24179" y="5852"/>
                  <a:pt x="21703" y="5633"/>
                  <a:pt x="19336" y="6159"/>
                </a:cubicBezTo>
                <a:cubicBezTo>
                  <a:pt x="1" y="10490"/>
                  <a:pt x="14715" y="35035"/>
                  <a:pt x="30383" y="35035"/>
                </a:cubicBezTo>
                <a:cubicBezTo>
                  <a:pt x="32474" y="35035"/>
                  <a:pt x="34581" y="34598"/>
                  <a:pt x="36627" y="33618"/>
                </a:cubicBezTo>
                <a:cubicBezTo>
                  <a:pt x="40659" y="31668"/>
                  <a:pt x="43245" y="27701"/>
                  <a:pt x="46182" y="24326"/>
                </a:cubicBezTo>
                <a:cubicBezTo>
                  <a:pt x="48820" y="21317"/>
                  <a:pt x="52399" y="18499"/>
                  <a:pt x="56267" y="18499"/>
                </a:cubicBezTo>
                <a:cubicBezTo>
                  <a:pt x="56737" y="18499"/>
                  <a:pt x="57210" y="18540"/>
                  <a:pt x="57687" y="18628"/>
                </a:cubicBezTo>
                <a:cubicBezTo>
                  <a:pt x="65217" y="19997"/>
                  <a:pt x="68722" y="31674"/>
                  <a:pt x="75821" y="31674"/>
                </a:cubicBezTo>
                <a:cubicBezTo>
                  <a:pt x="76222" y="31674"/>
                  <a:pt x="76635" y="31637"/>
                  <a:pt x="77060" y="31558"/>
                </a:cubicBezTo>
                <a:cubicBezTo>
                  <a:pt x="80917" y="30857"/>
                  <a:pt x="83240" y="26693"/>
                  <a:pt x="83701" y="22792"/>
                </a:cubicBezTo>
                <a:cubicBezTo>
                  <a:pt x="84511" y="15977"/>
                  <a:pt x="81049" y="8788"/>
                  <a:pt x="75197" y="5238"/>
                </a:cubicBezTo>
                <a:cubicBezTo>
                  <a:pt x="72064" y="3310"/>
                  <a:pt x="68338" y="2324"/>
                  <a:pt x="65533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0" name="Google Shape;100;p13"/>
          <p:cNvSpPr txBox="1">
            <a:spLocks noGrp="1"/>
          </p:cNvSpPr>
          <p:nvPr>
            <p:ph type="title"/>
          </p:nvPr>
        </p:nvSpPr>
        <p:spPr>
          <a:xfrm>
            <a:off x="907876" y="1644262"/>
            <a:ext cx="21489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01" name="Google Shape;101;p13"/>
          <p:cNvSpPr txBox="1">
            <a:spLocks noGrp="1"/>
          </p:cNvSpPr>
          <p:nvPr>
            <p:ph type="subTitle" idx="1"/>
          </p:nvPr>
        </p:nvSpPr>
        <p:spPr>
          <a:xfrm>
            <a:off x="907876" y="2116975"/>
            <a:ext cx="2148900" cy="777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3"/>
          <p:cNvSpPr txBox="1">
            <a:spLocks noGrp="1"/>
          </p:cNvSpPr>
          <p:nvPr>
            <p:ph type="title" idx="2"/>
          </p:nvPr>
        </p:nvSpPr>
        <p:spPr>
          <a:xfrm>
            <a:off x="3498300" y="1644262"/>
            <a:ext cx="2147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03" name="Google Shape;103;p13"/>
          <p:cNvSpPr txBox="1">
            <a:spLocks noGrp="1"/>
          </p:cNvSpPr>
          <p:nvPr>
            <p:ph type="subTitle" idx="3"/>
          </p:nvPr>
        </p:nvSpPr>
        <p:spPr>
          <a:xfrm>
            <a:off x="3498300" y="2116974"/>
            <a:ext cx="2147400" cy="777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3"/>
          <p:cNvSpPr txBox="1">
            <a:spLocks noGrp="1"/>
          </p:cNvSpPr>
          <p:nvPr>
            <p:ph type="title" idx="4"/>
          </p:nvPr>
        </p:nvSpPr>
        <p:spPr>
          <a:xfrm>
            <a:off x="907876" y="3401269"/>
            <a:ext cx="21489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05" name="Google Shape;105;p13"/>
          <p:cNvSpPr txBox="1">
            <a:spLocks noGrp="1"/>
          </p:cNvSpPr>
          <p:nvPr>
            <p:ph type="subTitle" idx="5"/>
          </p:nvPr>
        </p:nvSpPr>
        <p:spPr>
          <a:xfrm>
            <a:off x="907876" y="3873978"/>
            <a:ext cx="2148900" cy="777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3"/>
          <p:cNvSpPr txBox="1">
            <a:spLocks noGrp="1"/>
          </p:cNvSpPr>
          <p:nvPr>
            <p:ph type="title" idx="6"/>
          </p:nvPr>
        </p:nvSpPr>
        <p:spPr>
          <a:xfrm>
            <a:off x="3498300" y="3401269"/>
            <a:ext cx="2147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07" name="Google Shape;107;p13"/>
          <p:cNvSpPr txBox="1">
            <a:spLocks noGrp="1"/>
          </p:cNvSpPr>
          <p:nvPr>
            <p:ph type="subTitle" idx="7"/>
          </p:nvPr>
        </p:nvSpPr>
        <p:spPr>
          <a:xfrm>
            <a:off x="3498300" y="3873979"/>
            <a:ext cx="2147400" cy="777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3"/>
          <p:cNvSpPr txBox="1">
            <a:spLocks noGrp="1"/>
          </p:cNvSpPr>
          <p:nvPr>
            <p:ph type="title" idx="8"/>
          </p:nvPr>
        </p:nvSpPr>
        <p:spPr>
          <a:xfrm>
            <a:off x="6087224" y="1644262"/>
            <a:ext cx="21489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09" name="Google Shape;109;p13"/>
          <p:cNvSpPr txBox="1">
            <a:spLocks noGrp="1"/>
          </p:cNvSpPr>
          <p:nvPr>
            <p:ph type="subTitle" idx="9"/>
          </p:nvPr>
        </p:nvSpPr>
        <p:spPr>
          <a:xfrm>
            <a:off x="6087224" y="2116975"/>
            <a:ext cx="2148900" cy="777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3"/>
          <p:cNvSpPr txBox="1">
            <a:spLocks noGrp="1"/>
          </p:cNvSpPr>
          <p:nvPr>
            <p:ph type="title" idx="13"/>
          </p:nvPr>
        </p:nvSpPr>
        <p:spPr>
          <a:xfrm>
            <a:off x="6087224" y="3401269"/>
            <a:ext cx="21489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1" name="Google Shape;111;p13"/>
          <p:cNvSpPr txBox="1">
            <a:spLocks noGrp="1"/>
          </p:cNvSpPr>
          <p:nvPr>
            <p:ph type="subTitle" idx="14"/>
          </p:nvPr>
        </p:nvSpPr>
        <p:spPr>
          <a:xfrm>
            <a:off x="6087224" y="3873981"/>
            <a:ext cx="2148900" cy="777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13"/>
          <p:cNvSpPr txBox="1">
            <a:spLocks noGrp="1"/>
          </p:cNvSpPr>
          <p:nvPr>
            <p:ph type="title" idx="15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3">
            <a:hlinkClick r:id=""/>
          </p:cNvPr>
          <p:cNvSpPr txBox="1">
            <a:spLocks noGrp="1"/>
          </p:cNvSpPr>
          <p:nvPr>
            <p:ph type="title" idx="16" hasCustomPrompt="1"/>
          </p:nvPr>
        </p:nvSpPr>
        <p:spPr>
          <a:xfrm>
            <a:off x="907876" y="1213547"/>
            <a:ext cx="596400" cy="438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t>xx%</a:t>
            </a:r>
          </a:p>
        </p:txBody>
      </p:sp>
      <p:sp>
        <p:nvSpPr>
          <p:cNvPr id="114" name="Google Shape;114;p13">
            <a:hlinkClick r:id=""/>
          </p:cNvPr>
          <p:cNvSpPr txBox="1">
            <a:spLocks noGrp="1"/>
          </p:cNvSpPr>
          <p:nvPr>
            <p:ph type="title" idx="17" hasCustomPrompt="1"/>
          </p:nvPr>
        </p:nvSpPr>
        <p:spPr>
          <a:xfrm>
            <a:off x="3498300" y="1213547"/>
            <a:ext cx="596400" cy="438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t>xx%</a:t>
            </a:r>
          </a:p>
        </p:txBody>
      </p:sp>
      <p:sp>
        <p:nvSpPr>
          <p:cNvPr id="115" name="Google Shape;115;p13">
            <a:hlinkClick r:id=""/>
          </p:cNvPr>
          <p:cNvSpPr txBox="1">
            <a:spLocks noGrp="1"/>
          </p:cNvSpPr>
          <p:nvPr>
            <p:ph type="title" idx="18" hasCustomPrompt="1"/>
          </p:nvPr>
        </p:nvSpPr>
        <p:spPr>
          <a:xfrm>
            <a:off x="907876" y="2970553"/>
            <a:ext cx="596400" cy="438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t>xx%</a:t>
            </a:r>
          </a:p>
        </p:txBody>
      </p:sp>
      <p:sp>
        <p:nvSpPr>
          <p:cNvPr id="116" name="Google Shape;116;p13">
            <a:hlinkClick r:id=""/>
          </p:cNvPr>
          <p:cNvSpPr txBox="1">
            <a:spLocks noGrp="1"/>
          </p:cNvSpPr>
          <p:nvPr>
            <p:ph type="title" idx="19" hasCustomPrompt="1"/>
          </p:nvPr>
        </p:nvSpPr>
        <p:spPr>
          <a:xfrm>
            <a:off x="3498300" y="2970553"/>
            <a:ext cx="596400" cy="438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t>xx%</a:t>
            </a:r>
          </a:p>
        </p:txBody>
      </p:sp>
      <p:sp>
        <p:nvSpPr>
          <p:cNvPr id="117" name="Google Shape;117;p13">
            <a:hlinkClick r:id=""/>
          </p:cNvPr>
          <p:cNvSpPr txBox="1">
            <a:spLocks noGrp="1"/>
          </p:cNvSpPr>
          <p:nvPr>
            <p:ph type="title" idx="20" hasCustomPrompt="1"/>
          </p:nvPr>
        </p:nvSpPr>
        <p:spPr>
          <a:xfrm>
            <a:off x="6087224" y="1213547"/>
            <a:ext cx="596400" cy="438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t>xx%</a:t>
            </a:r>
          </a:p>
        </p:txBody>
      </p:sp>
      <p:sp>
        <p:nvSpPr>
          <p:cNvPr id="118" name="Google Shape;118;p13">
            <a:hlinkClick r:id=""/>
          </p:cNvPr>
          <p:cNvSpPr txBox="1">
            <a:spLocks noGrp="1"/>
          </p:cNvSpPr>
          <p:nvPr>
            <p:ph type="title" idx="21" hasCustomPrompt="1"/>
          </p:nvPr>
        </p:nvSpPr>
        <p:spPr>
          <a:xfrm>
            <a:off x="6087224" y="2970553"/>
            <a:ext cx="596400" cy="438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CUSTOM_8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4"/>
          <p:cNvSpPr/>
          <p:nvPr/>
        </p:nvSpPr>
        <p:spPr>
          <a:xfrm rot="-5400000" flipH="1">
            <a:off x="6607560" y="1665542"/>
            <a:ext cx="3033501" cy="4830520"/>
          </a:xfrm>
          <a:custGeom>
            <a:avLst/>
            <a:gdLst/>
            <a:ahLst/>
            <a:cxnLst/>
            <a:rect l="l" t="t" r="r" b="b"/>
            <a:pathLst>
              <a:path w="62057" h="98819" extrusionOk="0">
                <a:moveTo>
                  <a:pt x="57462" y="1"/>
                </a:moveTo>
                <a:cubicBezTo>
                  <a:pt x="56163" y="1"/>
                  <a:pt x="54483" y="387"/>
                  <a:pt x="52334" y="1237"/>
                </a:cubicBezTo>
                <a:cubicBezTo>
                  <a:pt x="42122" y="5247"/>
                  <a:pt x="40851" y="13290"/>
                  <a:pt x="40434" y="23195"/>
                </a:cubicBezTo>
                <a:cubicBezTo>
                  <a:pt x="39908" y="34767"/>
                  <a:pt x="33465" y="45527"/>
                  <a:pt x="22420" y="49932"/>
                </a:cubicBezTo>
                <a:cubicBezTo>
                  <a:pt x="18673" y="51444"/>
                  <a:pt x="14202" y="52452"/>
                  <a:pt x="12230" y="55958"/>
                </a:cubicBezTo>
                <a:cubicBezTo>
                  <a:pt x="10345" y="59289"/>
                  <a:pt x="11550" y="63475"/>
                  <a:pt x="10717" y="67201"/>
                </a:cubicBezTo>
                <a:cubicBezTo>
                  <a:pt x="9775" y="71474"/>
                  <a:pt x="6334" y="74652"/>
                  <a:pt x="3858" y="78246"/>
                </a:cubicBezTo>
                <a:cubicBezTo>
                  <a:pt x="1404" y="81840"/>
                  <a:pt x="1" y="87143"/>
                  <a:pt x="3003" y="90321"/>
                </a:cubicBezTo>
                <a:cubicBezTo>
                  <a:pt x="4535" y="91933"/>
                  <a:pt x="6491" y="92409"/>
                  <a:pt x="8651" y="92409"/>
                </a:cubicBezTo>
                <a:cubicBezTo>
                  <a:pt x="11764" y="92409"/>
                  <a:pt x="15300" y="91419"/>
                  <a:pt x="18595" y="91419"/>
                </a:cubicBezTo>
                <a:cubicBezTo>
                  <a:pt x="19291" y="91419"/>
                  <a:pt x="19977" y="91463"/>
                  <a:pt x="20645" y="91570"/>
                </a:cubicBezTo>
                <a:cubicBezTo>
                  <a:pt x="23340" y="92008"/>
                  <a:pt x="25751" y="93520"/>
                  <a:pt x="28206" y="94748"/>
                </a:cubicBezTo>
                <a:cubicBezTo>
                  <a:pt x="33648" y="97435"/>
                  <a:pt x="39611" y="98819"/>
                  <a:pt x="45634" y="98819"/>
                </a:cubicBezTo>
                <a:cubicBezTo>
                  <a:pt x="47420" y="98819"/>
                  <a:pt x="49212" y="98697"/>
                  <a:pt x="50997" y="98451"/>
                </a:cubicBezTo>
                <a:cubicBezTo>
                  <a:pt x="53780" y="98079"/>
                  <a:pt x="56717" y="97268"/>
                  <a:pt x="58448" y="95055"/>
                </a:cubicBezTo>
                <a:cubicBezTo>
                  <a:pt x="60026" y="93016"/>
                  <a:pt x="60223" y="90255"/>
                  <a:pt x="60311" y="87647"/>
                </a:cubicBezTo>
                <a:cubicBezTo>
                  <a:pt x="61056" y="62138"/>
                  <a:pt x="56629" y="36410"/>
                  <a:pt x="60859" y="11033"/>
                </a:cubicBezTo>
                <a:cubicBezTo>
                  <a:pt x="61884" y="4831"/>
                  <a:pt x="62057" y="1"/>
                  <a:pt x="5746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1" name="Google Shape;121;p14"/>
          <p:cNvSpPr/>
          <p:nvPr/>
        </p:nvSpPr>
        <p:spPr>
          <a:xfrm rot="1248136" flipH="1">
            <a:off x="-2554057" y="-2360274"/>
            <a:ext cx="6534568" cy="7200942"/>
          </a:xfrm>
          <a:custGeom>
            <a:avLst/>
            <a:gdLst/>
            <a:ahLst/>
            <a:cxnLst/>
            <a:rect l="l" t="t" r="r" b="b"/>
            <a:pathLst>
              <a:path w="141550" h="163149" extrusionOk="0">
                <a:moveTo>
                  <a:pt x="70945" y="0"/>
                </a:moveTo>
                <a:cubicBezTo>
                  <a:pt x="55776" y="0"/>
                  <a:pt x="40611" y="800"/>
                  <a:pt x="25509" y="2392"/>
                </a:cubicBezTo>
                <a:cubicBezTo>
                  <a:pt x="18562" y="3137"/>
                  <a:pt x="11571" y="4079"/>
                  <a:pt x="5063" y="6599"/>
                </a:cubicBezTo>
                <a:lnTo>
                  <a:pt x="18321" y="4868"/>
                </a:lnTo>
                <a:lnTo>
                  <a:pt x="18321" y="4868"/>
                </a:lnTo>
                <a:cubicBezTo>
                  <a:pt x="12382" y="10062"/>
                  <a:pt x="6903" y="16045"/>
                  <a:pt x="3726" y="23299"/>
                </a:cubicBezTo>
                <a:cubicBezTo>
                  <a:pt x="570" y="30531"/>
                  <a:pt x="0" y="39209"/>
                  <a:pt x="3660" y="46200"/>
                </a:cubicBezTo>
                <a:cubicBezTo>
                  <a:pt x="7210" y="52971"/>
                  <a:pt x="14311" y="57398"/>
                  <a:pt x="21784" y="58976"/>
                </a:cubicBezTo>
                <a:cubicBezTo>
                  <a:pt x="25088" y="59666"/>
                  <a:pt x="28441" y="59856"/>
                  <a:pt x="31816" y="59856"/>
                </a:cubicBezTo>
                <a:cubicBezTo>
                  <a:pt x="36003" y="59856"/>
                  <a:pt x="40223" y="59563"/>
                  <a:pt x="44425" y="59563"/>
                </a:cubicBezTo>
                <a:cubicBezTo>
                  <a:pt x="46204" y="59563"/>
                  <a:pt x="47979" y="59615"/>
                  <a:pt x="49747" y="59765"/>
                </a:cubicBezTo>
                <a:cubicBezTo>
                  <a:pt x="52728" y="60028"/>
                  <a:pt x="55774" y="60576"/>
                  <a:pt x="58316" y="62176"/>
                </a:cubicBezTo>
                <a:cubicBezTo>
                  <a:pt x="60858" y="63754"/>
                  <a:pt x="62831" y="66493"/>
                  <a:pt x="62809" y="69473"/>
                </a:cubicBezTo>
                <a:cubicBezTo>
                  <a:pt x="62787" y="72103"/>
                  <a:pt x="61297" y="74514"/>
                  <a:pt x="61121" y="77144"/>
                </a:cubicBezTo>
                <a:cubicBezTo>
                  <a:pt x="60836" y="81023"/>
                  <a:pt x="63926" y="84836"/>
                  <a:pt x="67761" y="85362"/>
                </a:cubicBezTo>
                <a:cubicBezTo>
                  <a:pt x="68160" y="85418"/>
                  <a:pt x="68557" y="85444"/>
                  <a:pt x="68954" y="85444"/>
                </a:cubicBezTo>
                <a:cubicBezTo>
                  <a:pt x="72543" y="85444"/>
                  <a:pt x="76086" y="83360"/>
                  <a:pt x="79673" y="83360"/>
                </a:cubicBezTo>
                <a:cubicBezTo>
                  <a:pt x="80143" y="83360"/>
                  <a:pt x="80614" y="83396"/>
                  <a:pt x="81086" y="83477"/>
                </a:cubicBezTo>
                <a:cubicBezTo>
                  <a:pt x="85885" y="84288"/>
                  <a:pt x="88778" y="89964"/>
                  <a:pt x="87726" y="94719"/>
                </a:cubicBezTo>
                <a:cubicBezTo>
                  <a:pt x="86696" y="99475"/>
                  <a:pt x="82686" y="103135"/>
                  <a:pt x="78215" y="105085"/>
                </a:cubicBezTo>
                <a:cubicBezTo>
                  <a:pt x="74906" y="106532"/>
                  <a:pt x="71246" y="107233"/>
                  <a:pt x="68156" y="109096"/>
                </a:cubicBezTo>
                <a:cubicBezTo>
                  <a:pt x="63773" y="111704"/>
                  <a:pt x="60990" y="116284"/>
                  <a:pt x="58733" y="120842"/>
                </a:cubicBezTo>
                <a:cubicBezTo>
                  <a:pt x="57396" y="123538"/>
                  <a:pt x="56168" y="126408"/>
                  <a:pt x="56256" y="129411"/>
                </a:cubicBezTo>
                <a:cubicBezTo>
                  <a:pt x="56431" y="135284"/>
                  <a:pt x="61603" y="140237"/>
                  <a:pt x="61406" y="146110"/>
                </a:cubicBezTo>
                <a:cubicBezTo>
                  <a:pt x="61297" y="149529"/>
                  <a:pt x="59368" y="152838"/>
                  <a:pt x="60004" y="156191"/>
                </a:cubicBezTo>
                <a:cubicBezTo>
                  <a:pt x="60683" y="159916"/>
                  <a:pt x="64474" y="162415"/>
                  <a:pt x="68222" y="162984"/>
                </a:cubicBezTo>
                <a:cubicBezTo>
                  <a:pt x="69009" y="163099"/>
                  <a:pt x="69797" y="163148"/>
                  <a:pt x="70585" y="163148"/>
                </a:cubicBezTo>
                <a:cubicBezTo>
                  <a:pt x="73572" y="163148"/>
                  <a:pt x="76560" y="162439"/>
                  <a:pt x="79508" y="161867"/>
                </a:cubicBezTo>
                <a:cubicBezTo>
                  <a:pt x="86350" y="160508"/>
                  <a:pt x="93305" y="159833"/>
                  <a:pt x="100268" y="159833"/>
                </a:cubicBezTo>
                <a:cubicBezTo>
                  <a:pt x="102962" y="159833"/>
                  <a:pt x="105658" y="159934"/>
                  <a:pt x="108348" y="160136"/>
                </a:cubicBezTo>
                <a:cubicBezTo>
                  <a:pt x="111317" y="160350"/>
                  <a:pt x="114386" y="160674"/>
                  <a:pt x="117390" y="160674"/>
                </a:cubicBezTo>
                <a:cubicBezTo>
                  <a:pt x="121127" y="160674"/>
                  <a:pt x="124764" y="160173"/>
                  <a:pt x="127984" y="158339"/>
                </a:cubicBezTo>
                <a:cubicBezTo>
                  <a:pt x="132367" y="155862"/>
                  <a:pt x="135172" y="151260"/>
                  <a:pt x="136947" y="146570"/>
                </a:cubicBezTo>
                <a:cubicBezTo>
                  <a:pt x="139884" y="138834"/>
                  <a:pt x="140563" y="130441"/>
                  <a:pt x="140914" y="122179"/>
                </a:cubicBezTo>
                <a:cubicBezTo>
                  <a:pt x="141549" y="106159"/>
                  <a:pt x="141023" y="90095"/>
                  <a:pt x="140476" y="74076"/>
                </a:cubicBezTo>
                <a:cubicBezTo>
                  <a:pt x="139950" y="58713"/>
                  <a:pt x="139424" y="43307"/>
                  <a:pt x="137210" y="28098"/>
                </a:cubicBezTo>
                <a:cubicBezTo>
                  <a:pt x="136268" y="21721"/>
                  <a:pt x="134865" y="15037"/>
                  <a:pt x="130592" y="10215"/>
                </a:cubicBezTo>
                <a:cubicBezTo>
                  <a:pt x="124719" y="3597"/>
                  <a:pt x="115054" y="2195"/>
                  <a:pt x="106244" y="1449"/>
                </a:cubicBezTo>
                <a:cubicBezTo>
                  <a:pt x="94494" y="482"/>
                  <a:pt x="82718" y="0"/>
                  <a:pt x="70945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2" name="Google Shape;122;p14"/>
          <p:cNvSpPr txBox="1">
            <a:spLocks noGrp="1"/>
          </p:cNvSpPr>
          <p:nvPr>
            <p:ph type="title" hasCustomPrompt="1"/>
          </p:nvPr>
        </p:nvSpPr>
        <p:spPr>
          <a:xfrm>
            <a:off x="3738075" y="681244"/>
            <a:ext cx="4696800" cy="76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23" name="Google Shape;123;p14"/>
          <p:cNvSpPr txBox="1">
            <a:spLocks noGrp="1"/>
          </p:cNvSpPr>
          <p:nvPr>
            <p:ph type="subTitle" idx="1"/>
          </p:nvPr>
        </p:nvSpPr>
        <p:spPr>
          <a:xfrm>
            <a:off x="3738075" y="1264644"/>
            <a:ext cx="4696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 sz="17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124" name="Google Shape;124;p14"/>
          <p:cNvSpPr txBox="1">
            <a:spLocks noGrp="1"/>
          </p:cNvSpPr>
          <p:nvPr>
            <p:ph type="title" idx="2" hasCustomPrompt="1"/>
          </p:nvPr>
        </p:nvSpPr>
        <p:spPr>
          <a:xfrm>
            <a:off x="2223600" y="1978951"/>
            <a:ext cx="4696800" cy="76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25" name="Google Shape;125;p14"/>
          <p:cNvSpPr txBox="1">
            <a:spLocks noGrp="1"/>
          </p:cNvSpPr>
          <p:nvPr>
            <p:ph type="subTitle" idx="3"/>
          </p:nvPr>
        </p:nvSpPr>
        <p:spPr>
          <a:xfrm>
            <a:off x="2223600" y="2564050"/>
            <a:ext cx="4696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 sz="17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126" name="Google Shape;126;p14"/>
          <p:cNvSpPr txBox="1">
            <a:spLocks noGrp="1"/>
          </p:cNvSpPr>
          <p:nvPr>
            <p:ph type="title" idx="4" hasCustomPrompt="1"/>
          </p:nvPr>
        </p:nvSpPr>
        <p:spPr>
          <a:xfrm>
            <a:off x="709125" y="3276657"/>
            <a:ext cx="4696800" cy="76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27" name="Google Shape;127;p14"/>
          <p:cNvSpPr txBox="1">
            <a:spLocks noGrp="1"/>
          </p:cNvSpPr>
          <p:nvPr>
            <p:ph type="subTitle" idx="5"/>
          </p:nvPr>
        </p:nvSpPr>
        <p:spPr>
          <a:xfrm>
            <a:off x="709125" y="3863456"/>
            <a:ext cx="4696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 sz="17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3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2"/>
          <p:cNvSpPr txBox="1">
            <a:spLocks noGrp="1"/>
          </p:cNvSpPr>
          <p:nvPr>
            <p:ph type="title"/>
          </p:nvPr>
        </p:nvSpPr>
        <p:spPr>
          <a:xfrm>
            <a:off x="1798650" y="1103375"/>
            <a:ext cx="5546700" cy="196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15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22"/>
          <p:cNvSpPr txBox="1">
            <a:spLocks noGrp="1"/>
          </p:cNvSpPr>
          <p:nvPr>
            <p:ph type="subTitle" idx="1"/>
          </p:nvPr>
        </p:nvSpPr>
        <p:spPr>
          <a:xfrm>
            <a:off x="2135550" y="3239225"/>
            <a:ext cx="4872900" cy="80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7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22"/>
          <p:cNvSpPr/>
          <p:nvPr/>
        </p:nvSpPr>
        <p:spPr>
          <a:xfrm rot="7849279" flipH="1">
            <a:off x="-1658532" y="925488"/>
            <a:ext cx="4346408" cy="5054341"/>
          </a:xfrm>
          <a:custGeom>
            <a:avLst/>
            <a:gdLst/>
            <a:ahLst/>
            <a:cxnLst/>
            <a:rect l="l" t="t" r="r" b="b"/>
            <a:pathLst>
              <a:path w="140848" h="163789" extrusionOk="0">
                <a:moveTo>
                  <a:pt x="53298" y="0"/>
                </a:moveTo>
                <a:cubicBezTo>
                  <a:pt x="52425" y="0"/>
                  <a:pt x="51497" y="76"/>
                  <a:pt x="50514" y="234"/>
                </a:cubicBezTo>
                <a:cubicBezTo>
                  <a:pt x="38373" y="2206"/>
                  <a:pt x="26079" y="475"/>
                  <a:pt x="13828" y="3039"/>
                </a:cubicBezTo>
                <a:cubicBezTo>
                  <a:pt x="10738" y="3674"/>
                  <a:pt x="7539" y="4529"/>
                  <a:pt x="5216" y="6633"/>
                </a:cubicBezTo>
                <a:cubicBezTo>
                  <a:pt x="0" y="11389"/>
                  <a:pt x="1424" y="19738"/>
                  <a:pt x="2564" y="26685"/>
                </a:cubicBezTo>
                <a:cubicBezTo>
                  <a:pt x="5150" y="42530"/>
                  <a:pt x="3879" y="58703"/>
                  <a:pt x="3222" y="74745"/>
                </a:cubicBezTo>
                <a:cubicBezTo>
                  <a:pt x="2213" y="99267"/>
                  <a:pt x="2630" y="123856"/>
                  <a:pt x="3046" y="148401"/>
                </a:cubicBezTo>
                <a:cubicBezTo>
                  <a:pt x="3068" y="149979"/>
                  <a:pt x="3156" y="151710"/>
                  <a:pt x="4252" y="152828"/>
                </a:cubicBezTo>
                <a:cubicBezTo>
                  <a:pt x="5062" y="153682"/>
                  <a:pt x="6290" y="154011"/>
                  <a:pt x="7451" y="154274"/>
                </a:cubicBezTo>
                <a:cubicBezTo>
                  <a:pt x="18277" y="156772"/>
                  <a:pt x="29410" y="157890"/>
                  <a:pt x="40477" y="158986"/>
                </a:cubicBezTo>
                <a:cubicBezTo>
                  <a:pt x="63860" y="161331"/>
                  <a:pt x="87309" y="163654"/>
                  <a:pt x="110824" y="163785"/>
                </a:cubicBezTo>
                <a:cubicBezTo>
                  <a:pt x="111155" y="163788"/>
                  <a:pt x="111486" y="163789"/>
                  <a:pt x="111819" y="163789"/>
                </a:cubicBezTo>
                <a:cubicBezTo>
                  <a:pt x="120214" y="163789"/>
                  <a:pt x="129390" y="162904"/>
                  <a:pt x="134997" y="156728"/>
                </a:cubicBezTo>
                <a:cubicBezTo>
                  <a:pt x="140848" y="150285"/>
                  <a:pt x="140344" y="139547"/>
                  <a:pt x="134887" y="132797"/>
                </a:cubicBezTo>
                <a:cubicBezTo>
                  <a:pt x="130811" y="127757"/>
                  <a:pt x="124434" y="124535"/>
                  <a:pt x="121606" y="118684"/>
                </a:cubicBezTo>
                <a:cubicBezTo>
                  <a:pt x="119108" y="113490"/>
                  <a:pt x="119985" y="107376"/>
                  <a:pt x="119196" y="101656"/>
                </a:cubicBezTo>
                <a:cubicBezTo>
                  <a:pt x="118188" y="94337"/>
                  <a:pt x="113498" y="86885"/>
                  <a:pt x="106266" y="85373"/>
                </a:cubicBezTo>
                <a:cubicBezTo>
                  <a:pt x="105287" y="85170"/>
                  <a:pt x="104311" y="85079"/>
                  <a:pt x="103339" y="85079"/>
                </a:cubicBezTo>
                <a:cubicBezTo>
                  <a:pt x="95647" y="85079"/>
                  <a:pt x="88148" y="90738"/>
                  <a:pt x="80361" y="90738"/>
                </a:cubicBezTo>
                <a:cubicBezTo>
                  <a:pt x="79706" y="90738"/>
                  <a:pt x="79049" y="90698"/>
                  <a:pt x="78390" y="90611"/>
                </a:cubicBezTo>
                <a:cubicBezTo>
                  <a:pt x="73678" y="89954"/>
                  <a:pt x="69602" y="87017"/>
                  <a:pt x="67520" y="82744"/>
                </a:cubicBezTo>
                <a:cubicBezTo>
                  <a:pt x="65592" y="78755"/>
                  <a:pt x="65373" y="73627"/>
                  <a:pt x="61800" y="70997"/>
                </a:cubicBezTo>
                <a:cubicBezTo>
                  <a:pt x="60258" y="69866"/>
                  <a:pt x="58457" y="69477"/>
                  <a:pt x="56558" y="69477"/>
                </a:cubicBezTo>
                <a:cubicBezTo>
                  <a:pt x="54005" y="69477"/>
                  <a:pt x="51275" y="70181"/>
                  <a:pt x="48761" y="70734"/>
                </a:cubicBezTo>
                <a:cubicBezTo>
                  <a:pt x="47468" y="71019"/>
                  <a:pt x="46056" y="71194"/>
                  <a:pt x="44662" y="71194"/>
                </a:cubicBezTo>
                <a:cubicBezTo>
                  <a:pt x="41333" y="71194"/>
                  <a:pt x="38106" y="70191"/>
                  <a:pt x="36839" y="67272"/>
                </a:cubicBezTo>
                <a:cubicBezTo>
                  <a:pt x="35174" y="63415"/>
                  <a:pt x="38417" y="59097"/>
                  <a:pt x="42077" y="56994"/>
                </a:cubicBezTo>
                <a:cubicBezTo>
                  <a:pt x="45715" y="54890"/>
                  <a:pt x="50076" y="53750"/>
                  <a:pt x="52925" y="50660"/>
                </a:cubicBezTo>
                <a:cubicBezTo>
                  <a:pt x="57768" y="45400"/>
                  <a:pt x="56300" y="37182"/>
                  <a:pt x="57834" y="30257"/>
                </a:cubicBezTo>
                <a:cubicBezTo>
                  <a:pt x="58732" y="26247"/>
                  <a:pt x="60683" y="22543"/>
                  <a:pt x="62151" y="18708"/>
                </a:cubicBezTo>
                <a:cubicBezTo>
                  <a:pt x="65825" y="9051"/>
                  <a:pt x="62841" y="0"/>
                  <a:pt x="53298" y="0"/>
                </a:cubicBezTo>
                <a:close/>
              </a:path>
            </a:pathLst>
          </a:custGeom>
          <a:solidFill>
            <a:srgbClr val="79657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0" name="Google Shape;190;p22"/>
          <p:cNvSpPr/>
          <p:nvPr/>
        </p:nvSpPr>
        <p:spPr>
          <a:xfrm rot="-3600013" flipH="1">
            <a:off x="6267532" y="-2163058"/>
            <a:ext cx="3628362" cy="4493055"/>
          </a:xfrm>
          <a:custGeom>
            <a:avLst/>
            <a:gdLst/>
            <a:ahLst/>
            <a:cxnLst/>
            <a:rect l="l" t="t" r="r" b="b"/>
            <a:pathLst>
              <a:path w="71116" h="88064" extrusionOk="0">
                <a:moveTo>
                  <a:pt x="5463" y="0"/>
                </a:moveTo>
                <a:cubicBezTo>
                  <a:pt x="4421" y="0"/>
                  <a:pt x="3497" y="268"/>
                  <a:pt x="2850" y="885"/>
                </a:cubicBezTo>
                <a:cubicBezTo>
                  <a:pt x="1" y="3603"/>
                  <a:pt x="1645" y="13618"/>
                  <a:pt x="1579" y="17124"/>
                </a:cubicBezTo>
                <a:lnTo>
                  <a:pt x="746" y="60165"/>
                </a:lnTo>
                <a:cubicBezTo>
                  <a:pt x="680" y="64307"/>
                  <a:pt x="637" y="68624"/>
                  <a:pt x="2477" y="72328"/>
                </a:cubicBezTo>
                <a:cubicBezTo>
                  <a:pt x="4362" y="76141"/>
                  <a:pt x="7956" y="78749"/>
                  <a:pt x="11484" y="81160"/>
                </a:cubicBezTo>
                <a:cubicBezTo>
                  <a:pt x="16525" y="84578"/>
                  <a:pt x="22047" y="87997"/>
                  <a:pt x="28162" y="88063"/>
                </a:cubicBezTo>
                <a:cubicBezTo>
                  <a:pt x="28224" y="88064"/>
                  <a:pt x="28287" y="88064"/>
                  <a:pt x="28350" y="88064"/>
                </a:cubicBezTo>
                <a:cubicBezTo>
                  <a:pt x="29955" y="88064"/>
                  <a:pt x="31588" y="87788"/>
                  <a:pt x="32895" y="86923"/>
                </a:cubicBezTo>
                <a:cubicBezTo>
                  <a:pt x="35657" y="85104"/>
                  <a:pt x="36292" y="81335"/>
                  <a:pt x="38374" y="78749"/>
                </a:cubicBezTo>
                <a:cubicBezTo>
                  <a:pt x="41059" y="75436"/>
                  <a:pt x="45711" y="74541"/>
                  <a:pt x="49965" y="74541"/>
                </a:cubicBezTo>
                <a:cubicBezTo>
                  <a:pt x="50017" y="74541"/>
                  <a:pt x="50069" y="74541"/>
                  <a:pt x="50121" y="74541"/>
                </a:cubicBezTo>
                <a:cubicBezTo>
                  <a:pt x="52557" y="74554"/>
                  <a:pt x="55021" y="74782"/>
                  <a:pt x="57455" y="74782"/>
                </a:cubicBezTo>
                <a:cubicBezTo>
                  <a:pt x="59333" y="74782"/>
                  <a:pt x="61193" y="74646"/>
                  <a:pt x="63007" y="74169"/>
                </a:cubicBezTo>
                <a:cubicBezTo>
                  <a:pt x="67171" y="73073"/>
                  <a:pt x="71115" y="69391"/>
                  <a:pt x="70633" y="65118"/>
                </a:cubicBezTo>
                <a:cubicBezTo>
                  <a:pt x="69866" y="58499"/>
                  <a:pt x="60180" y="56593"/>
                  <a:pt x="57988" y="50325"/>
                </a:cubicBezTo>
                <a:cubicBezTo>
                  <a:pt x="56892" y="47191"/>
                  <a:pt x="57966" y="43729"/>
                  <a:pt x="57988" y="40398"/>
                </a:cubicBezTo>
                <a:cubicBezTo>
                  <a:pt x="58032" y="32881"/>
                  <a:pt x="51874" y="25802"/>
                  <a:pt x="44423" y="24816"/>
                </a:cubicBezTo>
                <a:cubicBezTo>
                  <a:pt x="43637" y="24714"/>
                  <a:pt x="42848" y="24672"/>
                  <a:pt x="42057" y="24672"/>
                </a:cubicBezTo>
                <a:cubicBezTo>
                  <a:pt x="38331" y="24672"/>
                  <a:pt x="34558" y="25605"/>
                  <a:pt x="30861" y="25605"/>
                </a:cubicBezTo>
                <a:cubicBezTo>
                  <a:pt x="29608" y="25605"/>
                  <a:pt x="28363" y="25498"/>
                  <a:pt x="27132" y="25211"/>
                </a:cubicBezTo>
                <a:cubicBezTo>
                  <a:pt x="23888" y="24444"/>
                  <a:pt x="21039" y="22515"/>
                  <a:pt x="19155" y="19776"/>
                </a:cubicBezTo>
                <a:cubicBezTo>
                  <a:pt x="16372" y="15721"/>
                  <a:pt x="16043" y="10506"/>
                  <a:pt x="13917" y="6101"/>
                </a:cubicBezTo>
                <a:cubicBezTo>
                  <a:pt x="13917" y="3103"/>
                  <a:pt x="9008" y="0"/>
                  <a:pt x="5463" y="0"/>
                </a:cubicBezTo>
                <a:close/>
              </a:path>
            </a:pathLst>
          </a:custGeom>
          <a:solidFill>
            <a:srgbClr val="B5976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91" name="Google Shape;191;p22"/>
          <p:cNvGrpSpPr/>
          <p:nvPr/>
        </p:nvGrpSpPr>
        <p:grpSpPr>
          <a:xfrm rot="6704748" flipH="1">
            <a:off x="7522323" y="3470653"/>
            <a:ext cx="1811694" cy="1756266"/>
            <a:chOff x="-27619" y="-85186"/>
            <a:chExt cx="1786567" cy="1731908"/>
          </a:xfrm>
        </p:grpSpPr>
        <p:sp>
          <p:nvSpPr>
            <p:cNvPr id="192" name="Google Shape;192;p22"/>
            <p:cNvSpPr/>
            <p:nvPr/>
          </p:nvSpPr>
          <p:spPr>
            <a:xfrm rot="356449">
              <a:off x="782262" y="159086"/>
              <a:ext cx="137628" cy="312937"/>
            </a:xfrm>
            <a:custGeom>
              <a:avLst/>
              <a:gdLst/>
              <a:ahLst/>
              <a:cxnLst/>
              <a:rect l="l" t="t" r="r" b="b"/>
              <a:pathLst>
                <a:path w="5715" h="17516" extrusionOk="0">
                  <a:moveTo>
                    <a:pt x="4969" y="1"/>
                  </a:moveTo>
                  <a:cubicBezTo>
                    <a:pt x="3413" y="1688"/>
                    <a:pt x="2559" y="3902"/>
                    <a:pt x="1748" y="6049"/>
                  </a:cubicBezTo>
                  <a:cubicBezTo>
                    <a:pt x="937" y="8197"/>
                    <a:pt x="126" y="10432"/>
                    <a:pt x="39" y="12755"/>
                  </a:cubicBezTo>
                  <a:cubicBezTo>
                    <a:pt x="0" y="14072"/>
                    <a:pt x="128" y="17516"/>
                    <a:pt x="1739" y="17516"/>
                  </a:cubicBezTo>
                  <a:cubicBezTo>
                    <a:pt x="1978" y="17516"/>
                    <a:pt x="2250" y="17440"/>
                    <a:pt x="2559" y="17270"/>
                  </a:cubicBezTo>
                  <a:cubicBezTo>
                    <a:pt x="4290" y="16306"/>
                    <a:pt x="4948" y="11857"/>
                    <a:pt x="5211" y="10104"/>
                  </a:cubicBezTo>
                  <a:cubicBezTo>
                    <a:pt x="5715" y="6751"/>
                    <a:pt x="5495" y="3332"/>
                    <a:pt x="4969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3" name="Google Shape;193;p22"/>
            <p:cNvSpPr/>
            <p:nvPr/>
          </p:nvSpPr>
          <p:spPr>
            <a:xfrm rot="-9612816">
              <a:off x="349308" y="163306"/>
              <a:ext cx="133330" cy="408687"/>
            </a:xfrm>
            <a:custGeom>
              <a:avLst/>
              <a:gdLst/>
              <a:ahLst/>
              <a:cxnLst/>
              <a:rect l="l" t="t" r="r" b="b"/>
              <a:pathLst>
                <a:path w="5715" h="17516" extrusionOk="0">
                  <a:moveTo>
                    <a:pt x="4969" y="1"/>
                  </a:moveTo>
                  <a:cubicBezTo>
                    <a:pt x="3413" y="1688"/>
                    <a:pt x="2559" y="3902"/>
                    <a:pt x="1748" y="6049"/>
                  </a:cubicBezTo>
                  <a:cubicBezTo>
                    <a:pt x="937" y="8197"/>
                    <a:pt x="126" y="10432"/>
                    <a:pt x="39" y="12755"/>
                  </a:cubicBezTo>
                  <a:cubicBezTo>
                    <a:pt x="0" y="14072"/>
                    <a:pt x="128" y="17516"/>
                    <a:pt x="1739" y="17516"/>
                  </a:cubicBezTo>
                  <a:cubicBezTo>
                    <a:pt x="1978" y="17516"/>
                    <a:pt x="2250" y="17440"/>
                    <a:pt x="2559" y="17270"/>
                  </a:cubicBezTo>
                  <a:cubicBezTo>
                    <a:pt x="4290" y="16306"/>
                    <a:pt x="4948" y="11857"/>
                    <a:pt x="5211" y="10104"/>
                  </a:cubicBezTo>
                  <a:cubicBezTo>
                    <a:pt x="5715" y="6751"/>
                    <a:pt x="5495" y="3332"/>
                    <a:pt x="4969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4" name="Google Shape;194;p22"/>
            <p:cNvSpPr/>
            <p:nvPr/>
          </p:nvSpPr>
          <p:spPr>
            <a:xfrm rot="8610207">
              <a:off x="828552" y="282207"/>
              <a:ext cx="458974" cy="360174"/>
            </a:xfrm>
            <a:custGeom>
              <a:avLst/>
              <a:gdLst/>
              <a:ahLst/>
              <a:cxnLst/>
              <a:rect l="l" t="t" r="r" b="b"/>
              <a:pathLst>
                <a:path w="14991" h="11764" extrusionOk="0">
                  <a:moveTo>
                    <a:pt x="1" y="1"/>
                  </a:moveTo>
                  <a:cubicBezTo>
                    <a:pt x="264" y="3310"/>
                    <a:pt x="1842" y="6378"/>
                    <a:pt x="4384" y="8504"/>
                  </a:cubicBezTo>
                  <a:cubicBezTo>
                    <a:pt x="6048" y="9900"/>
                    <a:pt x="9331" y="11764"/>
                    <a:pt x="11888" y="11764"/>
                  </a:cubicBezTo>
                  <a:cubicBezTo>
                    <a:pt x="12261" y="11764"/>
                    <a:pt x="12618" y="11724"/>
                    <a:pt x="12953" y="11638"/>
                  </a:cubicBezTo>
                  <a:cubicBezTo>
                    <a:pt x="14991" y="11134"/>
                    <a:pt x="13259" y="9928"/>
                    <a:pt x="12164" y="8657"/>
                  </a:cubicBezTo>
                  <a:cubicBezTo>
                    <a:pt x="10937" y="7211"/>
                    <a:pt x="9600" y="5852"/>
                    <a:pt x="8197" y="4581"/>
                  </a:cubicBezTo>
                  <a:cubicBezTo>
                    <a:pt x="5808" y="2477"/>
                    <a:pt x="3069" y="768"/>
                    <a:pt x="1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5" name="Google Shape;195;p22"/>
            <p:cNvSpPr/>
            <p:nvPr/>
          </p:nvSpPr>
          <p:spPr>
            <a:xfrm rot="8100000">
              <a:off x="184927" y="50015"/>
              <a:ext cx="631236" cy="600726"/>
            </a:xfrm>
            <a:custGeom>
              <a:avLst/>
              <a:gdLst/>
              <a:ahLst/>
              <a:cxnLst/>
              <a:rect l="l" t="t" r="r" b="b"/>
              <a:pathLst>
                <a:path w="16262" h="15476" extrusionOk="0">
                  <a:moveTo>
                    <a:pt x="16262" y="1"/>
                  </a:moveTo>
                  <a:cubicBezTo>
                    <a:pt x="13238" y="1513"/>
                    <a:pt x="10433" y="3419"/>
                    <a:pt x="7934" y="5699"/>
                  </a:cubicBezTo>
                  <a:cubicBezTo>
                    <a:pt x="5765" y="7671"/>
                    <a:pt x="3836" y="9906"/>
                    <a:pt x="2214" y="12317"/>
                  </a:cubicBezTo>
                  <a:cubicBezTo>
                    <a:pt x="1930" y="12733"/>
                    <a:pt x="1" y="15275"/>
                    <a:pt x="834" y="15473"/>
                  </a:cubicBezTo>
                  <a:cubicBezTo>
                    <a:pt x="842" y="15475"/>
                    <a:pt x="851" y="15476"/>
                    <a:pt x="860" y="15476"/>
                  </a:cubicBezTo>
                  <a:cubicBezTo>
                    <a:pt x="1350" y="15476"/>
                    <a:pt x="2835" y="12638"/>
                    <a:pt x="3222" y="12207"/>
                  </a:cubicBezTo>
                  <a:cubicBezTo>
                    <a:pt x="8504" y="6466"/>
                    <a:pt x="9381" y="5633"/>
                    <a:pt x="16262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6" name="Google Shape;196;p22"/>
            <p:cNvSpPr/>
            <p:nvPr/>
          </p:nvSpPr>
          <p:spPr>
            <a:xfrm rot="8100000">
              <a:off x="692405" y="-163300"/>
              <a:ext cx="210153" cy="1061829"/>
            </a:xfrm>
            <a:custGeom>
              <a:avLst/>
              <a:gdLst/>
              <a:ahLst/>
              <a:cxnLst/>
              <a:rect l="l" t="t" r="r" b="b"/>
              <a:pathLst>
                <a:path w="5414" h="27355" extrusionOk="0">
                  <a:moveTo>
                    <a:pt x="4060" y="1"/>
                  </a:moveTo>
                  <a:cubicBezTo>
                    <a:pt x="2191" y="1"/>
                    <a:pt x="2896" y="6640"/>
                    <a:pt x="3091" y="7763"/>
                  </a:cubicBezTo>
                  <a:cubicBezTo>
                    <a:pt x="3398" y="9428"/>
                    <a:pt x="3967" y="11094"/>
                    <a:pt x="3989" y="12781"/>
                  </a:cubicBezTo>
                  <a:cubicBezTo>
                    <a:pt x="4033" y="14644"/>
                    <a:pt x="3463" y="16463"/>
                    <a:pt x="2893" y="18238"/>
                  </a:cubicBezTo>
                  <a:lnTo>
                    <a:pt x="1" y="27355"/>
                  </a:lnTo>
                  <a:cubicBezTo>
                    <a:pt x="1075" y="26522"/>
                    <a:pt x="1644" y="25207"/>
                    <a:pt x="2192" y="23958"/>
                  </a:cubicBezTo>
                  <a:cubicBezTo>
                    <a:pt x="3310" y="21306"/>
                    <a:pt x="4428" y="18611"/>
                    <a:pt x="5085" y="15806"/>
                  </a:cubicBezTo>
                  <a:cubicBezTo>
                    <a:pt x="5304" y="14929"/>
                    <a:pt x="5414" y="14052"/>
                    <a:pt x="5392" y="13154"/>
                  </a:cubicBezTo>
                  <a:cubicBezTo>
                    <a:pt x="5304" y="11992"/>
                    <a:pt x="4888" y="10875"/>
                    <a:pt x="4537" y="9757"/>
                  </a:cubicBezTo>
                  <a:cubicBezTo>
                    <a:pt x="3551" y="6404"/>
                    <a:pt x="3945" y="3402"/>
                    <a:pt x="4143" y="5"/>
                  </a:cubicBezTo>
                  <a:cubicBezTo>
                    <a:pt x="4115" y="2"/>
                    <a:pt x="4087" y="1"/>
                    <a:pt x="4060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7" name="Google Shape;197;p22"/>
            <p:cNvSpPr/>
            <p:nvPr/>
          </p:nvSpPr>
          <p:spPr>
            <a:xfrm rot="8100000">
              <a:off x="110063" y="762111"/>
              <a:ext cx="780952" cy="712906"/>
            </a:xfrm>
            <a:custGeom>
              <a:avLst/>
              <a:gdLst/>
              <a:ahLst/>
              <a:cxnLst/>
              <a:rect l="l" t="t" r="r" b="b"/>
              <a:pathLst>
                <a:path w="20119" h="18366" extrusionOk="0">
                  <a:moveTo>
                    <a:pt x="20118" y="1"/>
                  </a:moveTo>
                  <a:lnTo>
                    <a:pt x="20118" y="1"/>
                  </a:lnTo>
                  <a:cubicBezTo>
                    <a:pt x="14859" y="2148"/>
                    <a:pt x="9972" y="5348"/>
                    <a:pt x="6356" y="9709"/>
                  </a:cubicBezTo>
                  <a:cubicBezTo>
                    <a:pt x="4077" y="12470"/>
                    <a:pt x="2236" y="15582"/>
                    <a:pt x="0" y="18366"/>
                  </a:cubicBezTo>
                  <a:cubicBezTo>
                    <a:pt x="1995" y="17533"/>
                    <a:pt x="4077" y="16503"/>
                    <a:pt x="6137" y="15692"/>
                  </a:cubicBezTo>
                  <a:cubicBezTo>
                    <a:pt x="9599" y="14355"/>
                    <a:pt x="12887" y="12470"/>
                    <a:pt x="15472" y="9819"/>
                  </a:cubicBezTo>
                  <a:cubicBezTo>
                    <a:pt x="18058" y="7167"/>
                    <a:pt x="19877" y="3683"/>
                    <a:pt x="20118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8" name="Google Shape;198;p22"/>
            <p:cNvSpPr/>
            <p:nvPr/>
          </p:nvSpPr>
          <p:spPr>
            <a:xfrm rot="8100000">
              <a:off x="1149667" y="636926"/>
              <a:ext cx="366701" cy="838012"/>
            </a:xfrm>
            <a:custGeom>
              <a:avLst/>
              <a:gdLst/>
              <a:ahLst/>
              <a:cxnLst/>
              <a:rect l="l" t="t" r="r" b="b"/>
              <a:pathLst>
                <a:path w="9447" h="21589" extrusionOk="0">
                  <a:moveTo>
                    <a:pt x="8197" y="0"/>
                  </a:moveTo>
                  <a:lnTo>
                    <a:pt x="8197" y="0"/>
                  </a:lnTo>
                  <a:cubicBezTo>
                    <a:pt x="6992" y="1162"/>
                    <a:pt x="5896" y="2433"/>
                    <a:pt x="4954" y="3792"/>
                  </a:cubicBezTo>
                  <a:cubicBezTo>
                    <a:pt x="2740" y="6991"/>
                    <a:pt x="1381" y="10673"/>
                    <a:pt x="943" y="14508"/>
                  </a:cubicBezTo>
                  <a:cubicBezTo>
                    <a:pt x="768" y="16042"/>
                    <a:pt x="1" y="21477"/>
                    <a:pt x="2258" y="21587"/>
                  </a:cubicBezTo>
                  <a:cubicBezTo>
                    <a:pt x="2289" y="21588"/>
                    <a:pt x="2319" y="21589"/>
                    <a:pt x="2349" y="21589"/>
                  </a:cubicBezTo>
                  <a:cubicBezTo>
                    <a:pt x="4346" y="21589"/>
                    <a:pt x="5974" y="18781"/>
                    <a:pt x="6816" y="17335"/>
                  </a:cubicBezTo>
                  <a:cubicBezTo>
                    <a:pt x="7320" y="16480"/>
                    <a:pt x="7715" y="15560"/>
                    <a:pt x="8000" y="14596"/>
                  </a:cubicBezTo>
                  <a:cubicBezTo>
                    <a:pt x="9446" y="9709"/>
                    <a:pt x="8482" y="4734"/>
                    <a:pt x="8197" y="0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9" name="Google Shape;199;p22"/>
            <p:cNvSpPr/>
            <p:nvPr/>
          </p:nvSpPr>
          <p:spPr>
            <a:xfrm rot="8100000">
              <a:off x="615728" y="518363"/>
              <a:ext cx="221837" cy="679912"/>
            </a:xfrm>
            <a:custGeom>
              <a:avLst/>
              <a:gdLst/>
              <a:ahLst/>
              <a:cxnLst/>
              <a:rect l="l" t="t" r="r" b="b"/>
              <a:pathLst>
                <a:path w="5715" h="17516" extrusionOk="0">
                  <a:moveTo>
                    <a:pt x="4969" y="1"/>
                  </a:moveTo>
                  <a:cubicBezTo>
                    <a:pt x="3413" y="1688"/>
                    <a:pt x="2559" y="3902"/>
                    <a:pt x="1748" y="6049"/>
                  </a:cubicBezTo>
                  <a:cubicBezTo>
                    <a:pt x="937" y="8197"/>
                    <a:pt x="126" y="10432"/>
                    <a:pt x="39" y="12755"/>
                  </a:cubicBezTo>
                  <a:cubicBezTo>
                    <a:pt x="0" y="14072"/>
                    <a:pt x="128" y="17516"/>
                    <a:pt x="1739" y="17516"/>
                  </a:cubicBezTo>
                  <a:cubicBezTo>
                    <a:pt x="1978" y="17516"/>
                    <a:pt x="2250" y="17440"/>
                    <a:pt x="2559" y="17270"/>
                  </a:cubicBezTo>
                  <a:cubicBezTo>
                    <a:pt x="4290" y="16306"/>
                    <a:pt x="4948" y="11857"/>
                    <a:pt x="5211" y="10104"/>
                  </a:cubicBezTo>
                  <a:cubicBezTo>
                    <a:pt x="5715" y="6751"/>
                    <a:pt x="5495" y="3332"/>
                    <a:pt x="4969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5"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0"/>
          <p:cNvSpPr/>
          <p:nvPr/>
        </p:nvSpPr>
        <p:spPr>
          <a:xfrm rot="9242551">
            <a:off x="6696555" y="-1754767"/>
            <a:ext cx="4291849" cy="4990895"/>
          </a:xfrm>
          <a:custGeom>
            <a:avLst/>
            <a:gdLst/>
            <a:ahLst/>
            <a:cxnLst/>
            <a:rect l="l" t="t" r="r" b="b"/>
            <a:pathLst>
              <a:path w="140848" h="163789" extrusionOk="0">
                <a:moveTo>
                  <a:pt x="53298" y="0"/>
                </a:moveTo>
                <a:cubicBezTo>
                  <a:pt x="52425" y="0"/>
                  <a:pt x="51497" y="76"/>
                  <a:pt x="50514" y="234"/>
                </a:cubicBezTo>
                <a:cubicBezTo>
                  <a:pt x="38373" y="2206"/>
                  <a:pt x="26079" y="475"/>
                  <a:pt x="13828" y="3039"/>
                </a:cubicBezTo>
                <a:cubicBezTo>
                  <a:pt x="10738" y="3674"/>
                  <a:pt x="7539" y="4529"/>
                  <a:pt x="5216" y="6633"/>
                </a:cubicBezTo>
                <a:cubicBezTo>
                  <a:pt x="0" y="11389"/>
                  <a:pt x="1424" y="19738"/>
                  <a:pt x="2564" y="26685"/>
                </a:cubicBezTo>
                <a:cubicBezTo>
                  <a:pt x="5150" y="42530"/>
                  <a:pt x="3879" y="58703"/>
                  <a:pt x="3222" y="74745"/>
                </a:cubicBezTo>
                <a:cubicBezTo>
                  <a:pt x="2213" y="99267"/>
                  <a:pt x="2630" y="123856"/>
                  <a:pt x="3046" y="148401"/>
                </a:cubicBezTo>
                <a:cubicBezTo>
                  <a:pt x="3068" y="149979"/>
                  <a:pt x="3156" y="151710"/>
                  <a:pt x="4252" y="152828"/>
                </a:cubicBezTo>
                <a:cubicBezTo>
                  <a:pt x="5062" y="153682"/>
                  <a:pt x="6290" y="154011"/>
                  <a:pt x="7451" y="154274"/>
                </a:cubicBezTo>
                <a:cubicBezTo>
                  <a:pt x="18277" y="156772"/>
                  <a:pt x="29410" y="157890"/>
                  <a:pt x="40477" y="158986"/>
                </a:cubicBezTo>
                <a:cubicBezTo>
                  <a:pt x="63860" y="161331"/>
                  <a:pt x="87309" y="163654"/>
                  <a:pt x="110824" y="163785"/>
                </a:cubicBezTo>
                <a:cubicBezTo>
                  <a:pt x="111155" y="163788"/>
                  <a:pt x="111486" y="163789"/>
                  <a:pt x="111819" y="163789"/>
                </a:cubicBezTo>
                <a:cubicBezTo>
                  <a:pt x="120214" y="163789"/>
                  <a:pt x="129390" y="162904"/>
                  <a:pt x="134997" y="156728"/>
                </a:cubicBezTo>
                <a:cubicBezTo>
                  <a:pt x="140848" y="150285"/>
                  <a:pt x="140344" y="139547"/>
                  <a:pt x="134887" y="132797"/>
                </a:cubicBezTo>
                <a:cubicBezTo>
                  <a:pt x="130811" y="127757"/>
                  <a:pt x="124434" y="124535"/>
                  <a:pt x="121606" y="118684"/>
                </a:cubicBezTo>
                <a:cubicBezTo>
                  <a:pt x="119108" y="113490"/>
                  <a:pt x="119985" y="107376"/>
                  <a:pt x="119196" y="101656"/>
                </a:cubicBezTo>
                <a:cubicBezTo>
                  <a:pt x="118188" y="94337"/>
                  <a:pt x="113498" y="86885"/>
                  <a:pt x="106266" y="85373"/>
                </a:cubicBezTo>
                <a:cubicBezTo>
                  <a:pt x="105287" y="85170"/>
                  <a:pt x="104311" y="85079"/>
                  <a:pt x="103339" y="85079"/>
                </a:cubicBezTo>
                <a:cubicBezTo>
                  <a:pt x="95647" y="85079"/>
                  <a:pt x="88148" y="90738"/>
                  <a:pt x="80361" y="90738"/>
                </a:cubicBezTo>
                <a:cubicBezTo>
                  <a:pt x="79706" y="90738"/>
                  <a:pt x="79049" y="90698"/>
                  <a:pt x="78390" y="90611"/>
                </a:cubicBezTo>
                <a:cubicBezTo>
                  <a:pt x="73678" y="89954"/>
                  <a:pt x="69602" y="87017"/>
                  <a:pt x="67520" y="82744"/>
                </a:cubicBezTo>
                <a:cubicBezTo>
                  <a:pt x="65592" y="78755"/>
                  <a:pt x="65373" y="73627"/>
                  <a:pt x="61800" y="70997"/>
                </a:cubicBezTo>
                <a:cubicBezTo>
                  <a:pt x="60258" y="69866"/>
                  <a:pt x="58457" y="69477"/>
                  <a:pt x="56558" y="69477"/>
                </a:cubicBezTo>
                <a:cubicBezTo>
                  <a:pt x="54005" y="69477"/>
                  <a:pt x="51275" y="70181"/>
                  <a:pt x="48761" y="70734"/>
                </a:cubicBezTo>
                <a:cubicBezTo>
                  <a:pt x="47468" y="71019"/>
                  <a:pt x="46056" y="71194"/>
                  <a:pt x="44662" y="71194"/>
                </a:cubicBezTo>
                <a:cubicBezTo>
                  <a:pt x="41333" y="71194"/>
                  <a:pt x="38106" y="70191"/>
                  <a:pt x="36839" y="67272"/>
                </a:cubicBezTo>
                <a:cubicBezTo>
                  <a:pt x="35174" y="63415"/>
                  <a:pt x="38417" y="59097"/>
                  <a:pt x="42077" y="56994"/>
                </a:cubicBezTo>
                <a:cubicBezTo>
                  <a:pt x="45715" y="54890"/>
                  <a:pt x="50076" y="53750"/>
                  <a:pt x="52925" y="50660"/>
                </a:cubicBezTo>
                <a:cubicBezTo>
                  <a:pt x="57768" y="45400"/>
                  <a:pt x="56300" y="37182"/>
                  <a:pt x="57834" y="30257"/>
                </a:cubicBezTo>
                <a:cubicBezTo>
                  <a:pt x="58732" y="26247"/>
                  <a:pt x="60683" y="22543"/>
                  <a:pt x="62151" y="18708"/>
                </a:cubicBezTo>
                <a:cubicBezTo>
                  <a:pt x="65825" y="9051"/>
                  <a:pt x="62841" y="0"/>
                  <a:pt x="53298" y="0"/>
                </a:cubicBezTo>
                <a:close/>
              </a:path>
            </a:pathLst>
          </a:custGeom>
          <a:solidFill>
            <a:srgbClr val="79657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47" name="Google Shape;247;p30"/>
          <p:cNvSpPr/>
          <p:nvPr/>
        </p:nvSpPr>
        <p:spPr>
          <a:xfrm rot="3163662">
            <a:off x="-878644" y="-1100502"/>
            <a:ext cx="2804813" cy="3473242"/>
          </a:xfrm>
          <a:custGeom>
            <a:avLst/>
            <a:gdLst/>
            <a:ahLst/>
            <a:cxnLst/>
            <a:rect l="l" t="t" r="r" b="b"/>
            <a:pathLst>
              <a:path w="71116" h="88064" extrusionOk="0">
                <a:moveTo>
                  <a:pt x="5463" y="0"/>
                </a:moveTo>
                <a:cubicBezTo>
                  <a:pt x="4421" y="0"/>
                  <a:pt x="3497" y="268"/>
                  <a:pt x="2850" y="885"/>
                </a:cubicBezTo>
                <a:cubicBezTo>
                  <a:pt x="1" y="3603"/>
                  <a:pt x="1645" y="13618"/>
                  <a:pt x="1579" y="17124"/>
                </a:cubicBezTo>
                <a:lnTo>
                  <a:pt x="746" y="60165"/>
                </a:lnTo>
                <a:cubicBezTo>
                  <a:pt x="680" y="64307"/>
                  <a:pt x="637" y="68624"/>
                  <a:pt x="2477" y="72328"/>
                </a:cubicBezTo>
                <a:cubicBezTo>
                  <a:pt x="4362" y="76141"/>
                  <a:pt x="7956" y="78749"/>
                  <a:pt x="11484" y="81160"/>
                </a:cubicBezTo>
                <a:cubicBezTo>
                  <a:pt x="16525" y="84578"/>
                  <a:pt x="22047" y="87997"/>
                  <a:pt x="28162" y="88063"/>
                </a:cubicBezTo>
                <a:cubicBezTo>
                  <a:pt x="28224" y="88064"/>
                  <a:pt x="28287" y="88064"/>
                  <a:pt x="28350" y="88064"/>
                </a:cubicBezTo>
                <a:cubicBezTo>
                  <a:pt x="29955" y="88064"/>
                  <a:pt x="31588" y="87788"/>
                  <a:pt x="32895" y="86923"/>
                </a:cubicBezTo>
                <a:cubicBezTo>
                  <a:pt x="35657" y="85104"/>
                  <a:pt x="36292" y="81335"/>
                  <a:pt x="38374" y="78749"/>
                </a:cubicBezTo>
                <a:cubicBezTo>
                  <a:pt x="41059" y="75436"/>
                  <a:pt x="45711" y="74541"/>
                  <a:pt x="49965" y="74541"/>
                </a:cubicBezTo>
                <a:cubicBezTo>
                  <a:pt x="50017" y="74541"/>
                  <a:pt x="50069" y="74541"/>
                  <a:pt x="50121" y="74541"/>
                </a:cubicBezTo>
                <a:cubicBezTo>
                  <a:pt x="52557" y="74554"/>
                  <a:pt x="55021" y="74782"/>
                  <a:pt x="57455" y="74782"/>
                </a:cubicBezTo>
                <a:cubicBezTo>
                  <a:pt x="59333" y="74782"/>
                  <a:pt x="61193" y="74646"/>
                  <a:pt x="63007" y="74169"/>
                </a:cubicBezTo>
                <a:cubicBezTo>
                  <a:pt x="67171" y="73073"/>
                  <a:pt x="71115" y="69391"/>
                  <a:pt x="70633" y="65118"/>
                </a:cubicBezTo>
                <a:cubicBezTo>
                  <a:pt x="69866" y="58499"/>
                  <a:pt x="60180" y="56593"/>
                  <a:pt x="57988" y="50325"/>
                </a:cubicBezTo>
                <a:cubicBezTo>
                  <a:pt x="56892" y="47191"/>
                  <a:pt x="57966" y="43729"/>
                  <a:pt x="57988" y="40398"/>
                </a:cubicBezTo>
                <a:cubicBezTo>
                  <a:pt x="58032" y="32881"/>
                  <a:pt x="51874" y="25802"/>
                  <a:pt x="44423" y="24816"/>
                </a:cubicBezTo>
                <a:cubicBezTo>
                  <a:pt x="43637" y="24714"/>
                  <a:pt x="42848" y="24672"/>
                  <a:pt x="42057" y="24672"/>
                </a:cubicBezTo>
                <a:cubicBezTo>
                  <a:pt x="38331" y="24672"/>
                  <a:pt x="34558" y="25605"/>
                  <a:pt x="30861" y="25605"/>
                </a:cubicBezTo>
                <a:cubicBezTo>
                  <a:pt x="29608" y="25605"/>
                  <a:pt x="28363" y="25498"/>
                  <a:pt x="27132" y="25211"/>
                </a:cubicBezTo>
                <a:cubicBezTo>
                  <a:pt x="23888" y="24444"/>
                  <a:pt x="21039" y="22515"/>
                  <a:pt x="19155" y="19776"/>
                </a:cubicBezTo>
                <a:cubicBezTo>
                  <a:pt x="16372" y="15721"/>
                  <a:pt x="16043" y="10506"/>
                  <a:pt x="13917" y="6101"/>
                </a:cubicBezTo>
                <a:cubicBezTo>
                  <a:pt x="13917" y="3103"/>
                  <a:pt x="9008" y="0"/>
                  <a:pt x="546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48" name="Google Shape;248;p30"/>
          <p:cNvSpPr/>
          <p:nvPr/>
        </p:nvSpPr>
        <p:spPr>
          <a:xfrm flipH="1">
            <a:off x="7805027" y="3655550"/>
            <a:ext cx="1436798" cy="2100418"/>
          </a:xfrm>
          <a:custGeom>
            <a:avLst/>
            <a:gdLst/>
            <a:ahLst/>
            <a:cxnLst/>
            <a:rect l="l" t="t" r="r" b="b"/>
            <a:pathLst>
              <a:path w="26321" h="38478" extrusionOk="0">
                <a:moveTo>
                  <a:pt x="12421" y="1"/>
                </a:moveTo>
                <a:cubicBezTo>
                  <a:pt x="11443" y="1"/>
                  <a:pt x="10443" y="512"/>
                  <a:pt x="9775" y="1254"/>
                </a:cubicBezTo>
                <a:cubicBezTo>
                  <a:pt x="8810" y="2350"/>
                  <a:pt x="8394" y="3840"/>
                  <a:pt x="8043" y="5265"/>
                </a:cubicBezTo>
                <a:cubicBezTo>
                  <a:pt x="6444" y="11839"/>
                  <a:pt x="1" y="31300"/>
                  <a:pt x="6071" y="36472"/>
                </a:cubicBezTo>
                <a:cubicBezTo>
                  <a:pt x="7724" y="37877"/>
                  <a:pt x="9515" y="38477"/>
                  <a:pt x="11323" y="38477"/>
                </a:cubicBezTo>
                <a:cubicBezTo>
                  <a:pt x="18309" y="38477"/>
                  <a:pt x="25544" y="29513"/>
                  <a:pt x="26014" y="23454"/>
                </a:cubicBezTo>
                <a:cubicBezTo>
                  <a:pt x="26320" y="18830"/>
                  <a:pt x="24699" y="14272"/>
                  <a:pt x="21521" y="10897"/>
                </a:cubicBezTo>
                <a:cubicBezTo>
                  <a:pt x="19527" y="8749"/>
                  <a:pt x="16897" y="7040"/>
                  <a:pt x="15801" y="4323"/>
                </a:cubicBezTo>
                <a:cubicBezTo>
                  <a:pt x="15253" y="2920"/>
                  <a:pt x="15034" y="1189"/>
                  <a:pt x="13763" y="378"/>
                </a:cubicBezTo>
                <a:cubicBezTo>
                  <a:pt x="13346" y="117"/>
                  <a:pt x="12886" y="1"/>
                  <a:pt x="1242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49" name="Google Shape;249;p30"/>
          <p:cNvSpPr txBox="1">
            <a:spLocks noGrp="1"/>
          </p:cNvSpPr>
          <p:nvPr>
            <p:ph type="title"/>
          </p:nvPr>
        </p:nvSpPr>
        <p:spPr>
          <a:xfrm>
            <a:off x="911175" y="1618250"/>
            <a:ext cx="21591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5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50" name="Google Shape;250;p30"/>
          <p:cNvSpPr txBox="1">
            <a:spLocks noGrp="1"/>
          </p:cNvSpPr>
          <p:nvPr>
            <p:ph type="subTitle" idx="1"/>
          </p:nvPr>
        </p:nvSpPr>
        <p:spPr>
          <a:xfrm>
            <a:off x="911175" y="2128575"/>
            <a:ext cx="2159100" cy="66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1" name="Google Shape;251;p30"/>
          <p:cNvSpPr txBox="1">
            <a:spLocks noGrp="1"/>
          </p:cNvSpPr>
          <p:nvPr>
            <p:ph type="title" idx="2"/>
          </p:nvPr>
        </p:nvSpPr>
        <p:spPr>
          <a:xfrm>
            <a:off x="6073733" y="1618250"/>
            <a:ext cx="215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52" name="Google Shape;252;p30"/>
          <p:cNvSpPr txBox="1">
            <a:spLocks noGrp="1"/>
          </p:cNvSpPr>
          <p:nvPr>
            <p:ph type="subTitle" idx="3"/>
          </p:nvPr>
        </p:nvSpPr>
        <p:spPr>
          <a:xfrm>
            <a:off x="6073725" y="2128575"/>
            <a:ext cx="2159100" cy="66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3" name="Google Shape;253;p30"/>
          <p:cNvSpPr txBox="1">
            <a:spLocks noGrp="1"/>
          </p:cNvSpPr>
          <p:nvPr>
            <p:ph type="title" idx="4"/>
          </p:nvPr>
        </p:nvSpPr>
        <p:spPr>
          <a:xfrm>
            <a:off x="911175" y="3127850"/>
            <a:ext cx="21591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5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54" name="Google Shape;254;p30"/>
          <p:cNvSpPr txBox="1">
            <a:spLocks noGrp="1"/>
          </p:cNvSpPr>
          <p:nvPr>
            <p:ph type="subTitle" idx="5"/>
          </p:nvPr>
        </p:nvSpPr>
        <p:spPr>
          <a:xfrm>
            <a:off x="911175" y="3638175"/>
            <a:ext cx="2159100" cy="66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30"/>
          <p:cNvSpPr txBox="1">
            <a:spLocks noGrp="1"/>
          </p:cNvSpPr>
          <p:nvPr>
            <p:ph type="title" idx="6"/>
          </p:nvPr>
        </p:nvSpPr>
        <p:spPr>
          <a:xfrm>
            <a:off x="6073734" y="3127850"/>
            <a:ext cx="215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56" name="Google Shape;256;p30"/>
          <p:cNvSpPr txBox="1">
            <a:spLocks noGrp="1"/>
          </p:cNvSpPr>
          <p:nvPr>
            <p:ph type="subTitle" idx="7"/>
          </p:nvPr>
        </p:nvSpPr>
        <p:spPr>
          <a:xfrm>
            <a:off x="6073729" y="3638175"/>
            <a:ext cx="2156400" cy="66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7" name="Google Shape;257;p30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7"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3"/>
          <p:cNvSpPr/>
          <p:nvPr/>
        </p:nvSpPr>
        <p:spPr>
          <a:xfrm rot="-9242551" flipH="1">
            <a:off x="-1593700" y="-1754767"/>
            <a:ext cx="4291849" cy="4990895"/>
          </a:xfrm>
          <a:custGeom>
            <a:avLst/>
            <a:gdLst/>
            <a:ahLst/>
            <a:cxnLst/>
            <a:rect l="l" t="t" r="r" b="b"/>
            <a:pathLst>
              <a:path w="140848" h="163789" extrusionOk="0">
                <a:moveTo>
                  <a:pt x="53298" y="0"/>
                </a:moveTo>
                <a:cubicBezTo>
                  <a:pt x="52425" y="0"/>
                  <a:pt x="51497" y="76"/>
                  <a:pt x="50514" y="234"/>
                </a:cubicBezTo>
                <a:cubicBezTo>
                  <a:pt x="38373" y="2206"/>
                  <a:pt x="26079" y="475"/>
                  <a:pt x="13828" y="3039"/>
                </a:cubicBezTo>
                <a:cubicBezTo>
                  <a:pt x="10738" y="3674"/>
                  <a:pt x="7539" y="4529"/>
                  <a:pt x="5216" y="6633"/>
                </a:cubicBezTo>
                <a:cubicBezTo>
                  <a:pt x="0" y="11389"/>
                  <a:pt x="1424" y="19738"/>
                  <a:pt x="2564" y="26685"/>
                </a:cubicBezTo>
                <a:cubicBezTo>
                  <a:pt x="5150" y="42530"/>
                  <a:pt x="3879" y="58703"/>
                  <a:pt x="3222" y="74745"/>
                </a:cubicBezTo>
                <a:cubicBezTo>
                  <a:pt x="2213" y="99267"/>
                  <a:pt x="2630" y="123856"/>
                  <a:pt x="3046" y="148401"/>
                </a:cubicBezTo>
                <a:cubicBezTo>
                  <a:pt x="3068" y="149979"/>
                  <a:pt x="3156" y="151710"/>
                  <a:pt x="4252" y="152828"/>
                </a:cubicBezTo>
                <a:cubicBezTo>
                  <a:pt x="5062" y="153682"/>
                  <a:pt x="6290" y="154011"/>
                  <a:pt x="7451" y="154274"/>
                </a:cubicBezTo>
                <a:cubicBezTo>
                  <a:pt x="18277" y="156772"/>
                  <a:pt x="29410" y="157890"/>
                  <a:pt x="40477" y="158986"/>
                </a:cubicBezTo>
                <a:cubicBezTo>
                  <a:pt x="63860" y="161331"/>
                  <a:pt x="87309" y="163654"/>
                  <a:pt x="110824" y="163785"/>
                </a:cubicBezTo>
                <a:cubicBezTo>
                  <a:pt x="111155" y="163788"/>
                  <a:pt x="111486" y="163789"/>
                  <a:pt x="111819" y="163789"/>
                </a:cubicBezTo>
                <a:cubicBezTo>
                  <a:pt x="120214" y="163789"/>
                  <a:pt x="129390" y="162904"/>
                  <a:pt x="134997" y="156728"/>
                </a:cubicBezTo>
                <a:cubicBezTo>
                  <a:pt x="140848" y="150285"/>
                  <a:pt x="140344" y="139547"/>
                  <a:pt x="134887" y="132797"/>
                </a:cubicBezTo>
                <a:cubicBezTo>
                  <a:pt x="130811" y="127757"/>
                  <a:pt x="124434" y="124535"/>
                  <a:pt x="121606" y="118684"/>
                </a:cubicBezTo>
                <a:cubicBezTo>
                  <a:pt x="119108" y="113490"/>
                  <a:pt x="119985" y="107376"/>
                  <a:pt x="119196" y="101656"/>
                </a:cubicBezTo>
                <a:cubicBezTo>
                  <a:pt x="118188" y="94337"/>
                  <a:pt x="113498" y="86885"/>
                  <a:pt x="106266" y="85373"/>
                </a:cubicBezTo>
                <a:cubicBezTo>
                  <a:pt x="105287" y="85170"/>
                  <a:pt x="104311" y="85079"/>
                  <a:pt x="103339" y="85079"/>
                </a:cubicBezTo>
                <a:cubicBezTo>
                  <a:pt x="95647" y="85079"/>
                  <a:pt x="88148" y="90738"/>
                  <a:pt x="80361" y="90738"/>
                </a:cubicBezTo>
                <a:cubicBezTo>
                  <a:pt x="79706" y="90738"/>
                  <a:pt x="79049" y="90698"/>
                  <a:pt x="78390" y="90611"/>
                </a:cubicBezTo>
                <a:cubicBezTo>
                  <a:pt x="73678" y="89954"/>
                  <a:pt x="69602" y="87017"/>
                  <a:pt x="67520" y="82744"/>
                </a:cubicBezTo>
                <a:cubicBezTo>
                  <a:pt x="65592" y="78755"/>
                  <a:pt x="65373" y="73627"/>
                  <a:pt x="61800" y="70997"/>
                </a:cubicBezTo>
                <a:cubicBezTo>
                  <a:pt x="60258" y="69866"/>
                  <a:pt x="58457" y="69477"/>
                  <a:pt x="56558" y="69477"/>
                </a:cubicBezTo>
                <a:cubicBezTo>
                  <a:pt x="54005" y="69477"/>
                  <a:pt x="51275" y="70181"/>
                  <a:pt x="48761" y="70734"/>
                </a:cubicBezTo>
                <a:cubicBezTo>
                  <a:pt x="47468" y="71019"/>
                  <a:pt x="46056" y="71194"/>
                  <a:pt x="44662" y="71194"/>
                </a:cubicBezTo>
                <a:cubicBezTo>
                  <a:pt x="41333" y="71194"/>
                  <a:pt x="38106" y="70191"/>
                  <a:pt x="36839" y="67272"/>
                </a:cubicBezTo>
                <a:cubicBezTo>
                  <a:pt x="35174" y="63415"/>
                  <a:pt x="38417" y="59097"/>
                  <a:pt x="42077" y="56994"/>
                </a:cubicBezTo>
                <a:cubicBezTo>
                  <a:pt x="45715" y="54890"/>
                  <a:pt x="50076" y="53750"/>
                  <a:pt x="52925" y="50660"/>
                </a:cubicBezTo>
                <a:cubicBezTo>
                  <a:pt x="57768" y="45400"/>
                  <a:pt x="56300" y="37182"/>
                  <a:pt x="57834" y="30257"/>
                </a:cubicBezTo>
                <a:cubicBezTo>
                  <a:pt x="58732" y="26247"/>
                  <a:pt x="60683" y="22543"/>
                  <a:pt x="62151" y="18708"/>
                </a:cubicBezTo>
                <a:cubicBezTo>
                  <a:pt x="65825" y="9051"/>
                  <a:pt x="62841" y="0"/>
                  <a:pt x="53298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82" name="Google Shape;282;p33"/>
          <p:cNvSpPr/>
          <p:nvPr/>
        </p:nvSpPr>
        <p:spPr>
          <a:xfrm rot="-3163662" flipH="1">
            <a:off x="7468535" y="-1100502"/>
            <a:ext cx="2804813" cy="3473242"/>
          </a:xfrm>
          <a:custGeom>
            <a:avLst/>
            <a:gdLst/>
            <a:ahLst/>
            <a:cxnLst/>
            <a:rect l="l" t="t" r="r" b="b"/>
            <a:pathLst>
              <a:path w="71116" h="88064" extrusionOk="0">
                <a:moveTo>
                  <a:pt x="5463" y="0"/>
                </a:moveTo>
                <a:cubicBezTo>
                  <a:pt x="4421" y="0"/>
                  <a:pt x="3497" y="268"/>
                  <a:pt x="2850" y="885"/>
                </a:cubicBezTo>
                <a:cubicBezTo>
                  <a:pt x="1" y="3603"/>
                  <a:pt x="1645" y="13618"/>
                  <a:pt x="1579" y="17124"/>
                </a:cubicBezTo>
                <a:lnTo>
                  <a:pt x="746" y="60165"/>
                </a:lnTo>
                <a:cubicBezTo>
                  <a:pt x="680" y="64307"/>
                  <a:pt x="637" y="68624"/>
                  <a:pt x="2477" y="72328"/>
                </a:cubicBezTo>
                <a:cubicBezTo>
                  <a:pt x="4362" y="76141"/>
                  <a:pt x="7956" y="78749"/>
                  <a:pt x="11484" y="81160"/>
                </a:cubicBezTo>
                <a:cubicBezTo>
                  <a:pt x="16525" y="84578"/>
                  <a:pt x="22047" y="87997"/>
                  <a:pt x="28162" y="88063"/>
                </a:cubicBezTo>
                <a:cubicBezTo>
                  <a:pt x="28224" y="88064"/>
                  <a:pt x="28287" y="88064"/>
                  <a:pt x="28350" y="88064"/>
                </a:cubicBezTo>
                <a:cubicBezTo>
                  <a:pt x="29955" y="88064"/>
                  <a:pt x="31588" y="87788"/>
                  <a:pt x="32895" y="86923"/>
                </a:cubicBezTo>
                <a:cubicBezTo>
                  <a:pt x="35657" y="85104"/>
                  <a:pt x="36292" y="81335"/>
                  <a:pt x="38374" y="78749"/>
                </a:cubicBezTo>
                <a:cubicBezTo>
                  <a:pt x="41059" y="75436"/>
                  <a:pt x="45711" y="74541"/>
                  <a:pt x="49965" y="74541"/>
                </a:cubicBezTo>
                <a:cubicBezTo>
                  <a:pt x="50017" y="74541"/>
                  <a:pt x="50069" y="74541"/>
                  <a:pt x="50121" y="74541"/>
                </a:cubicBezTo>
                <a:cubicBezTo>
                  <a:pt x="52557" y="74554"/>
                  <a:pt x="55021" y="74782"/>
                  <a:pt x="57455" y="74782"/>
                </a:cubicBezTo>
                <a:cubicBezTo>
                  <a:pt x="59333" y="74782"/>
                  <a:pt x="61193" y="74646"/>
                  <a:pt x="63007" y="74169"/>
                </a:cubicBezTo>
                <a:cubicBezTo>
                  <a:pt x="67171" y="73073"/>
                  <a:pt x="71115" y="69391"/>
                  <a:pt x="70633" y="65118"/>
                </a:cubicBezTo>
                <a:cubicBezTo>
                  <a:pt x="69866" y="58499"/>
                  <a:pt x="60180" y="56593"/>
                  <a:pt x="57988" y="50325"/>
                </a:cubicBezTo>
                <a:cubicBezTo>
                  <a:pt x="56892" y="47191"/>
                  <a:pt x="57966" y="43729"/>
                  <a:pt x="57988" y="40398"/>
                </a:cubicBezTo>
                <a:cubicBezTo>
                  <a:pt x="58032" y="32881"/>
                  <a:pt x="51874" y="25802"/>
                  <a:pt x="44423" y="24816"/>
                </a:cubicBezTo>
                <a:cubicBezTo>
                  <a:pt x="43637" y="24714"/>
                  <a:pt x="42848" y="24672"/>
                  <a:pt x="42057" y="24672"/>
                </a:cubicBezTo>
                <a:cubicBezTo>
                  <a:pt x="38331" y="24672"/>
                  <a:pt x="34558" y="25605"/>
                  <a:pt x="30861" y="25605"/>
                </a:cubicBezTo>
                <a:cubicBezTo>
                  <a:pt x="29608" y="25605"/>
                  <a:pt x="28363" y="25498"/>
                  <a:pt x="27132" y="25211"/>
                </a:cubicBezTo>
                <a:cubicBezTo>
                  <a:pt x="23888" y="24444"/>
                  <a:pt x="21039" y="22515"/>
                  <a:pt x="19155" y="19776"/>
                </a:cubicBezTo>
                <a:cubicBezTo>
                  <a:pt x="16372" y="15721"/>
                  <a:pt x="16043" y="10506"/>
                  <a:pt x="13917" y="6101"/>
                </a:cubicBezTo>
                <a:cubicBezTo>
                  <a:pt x="13917" y="3103"/>
                  <a:pt x="9008" y="0"/>
                  <a:pt x="5463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83" name="Google Shape;283;p33"/>
          <p:cNvSpPr/>
          <p:nvPr/>
        </p:nvSpPr>
        <p:spPr>
          <a:xfrm>
            <a:off x="152880" y="3655550"/>
            <a:ext cx="1436798" cy="2100418"/>
          </a:xfrm>
          <a:custGeom>
            <a:avLst/>
            <a:gdLst/>
            <a:ahLst/>
            <a:cxnLst/>
            <a:rect l="l" t="t" r="r" b="b"/>
            <a:pathLst>
              <a:path w="26321" h="38478" extrusionOk="0">
                <a:moveTo>
                  <a:pt x="12421" y="1"/>
                </a:moveTo>
                <a:cubicBezTo>
                  <a:pt x="11443" y="1"/>
                  <a:pt x="10443" y="512"/>
                  <a:pt x="9775" y="1254"/>
                </a:cubicBezTo>
                <a:cubicBezTo>
                  <a:pt x="8810" y="2350"/>
                  <a:pt x="8394" y="3840"/>
                  <a:pt x="8043" y="5265"/>
                </a:cubicBezTo>
                <a:cubicBezTo>
                  <a:pt x="6444" y="11839"/>
                  <a:pt x="1" y="31300"/>
                  <a:pt x="6071" y="36472"/>
                </a:cubicBezTo>
                <a:cubicBezTo>
                  <a:pt x="7724" y="37877"/>
                  <a:pt x="9515" y="38477"/>
                  <a:pt x="11323" y="38477"/>
                </a:cubicBezTo>
                <a:cubicBezTo>
                  <a:pt x="18309" y="38477"/>
                  <a:pt x="25544" y="29513"/>
                  <a:pt x="26014" y="23454"/>
                </a:cubicBezTo>
                <a:cubicBezTo>
                  <a:pt x="26320" y="18830"/>
                  <a:pt x="24699" y="14272"/>
                  <a:pt x="21521" y="10897"/>
                </a:cubicBezTo>
                <a:cubicBezTo>
                  <a:pt x="19527" y="8749"/>
                  <a:pt x="16897" y="7040"/>
                  <a:pt x="15801" y="4323"/>
                </a:cubicBezTo>
                <a:cubicBezTo>
                  <a:pt x="15253" y="2920"/>
                  <a:pt x="15034" y="1189"/>
                  <a:pt x="13763" y="378"/>
                </a:cubicBezTo>
                <a:cubicBezTo>
                  <a:pt x="13346" y="117"/>
                  <a:pt x="12886" y="1"/>
                  <a:pt x="1242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8"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4"/>
          <p:cNvSpPr/>
          <p:nvPr/>
        </p:nvSpPr>
        <p:spPr>
          <a:xfrm rot="7306604">
            <a:off x="6363079" y="2776701"/>
            <a:ext cx="4051415" cy="2896918"/>
          </a:xfrm>
          <a:custGeom>
            <a:avLst/>
            <a:gdLst/>
            <a:ahLst/>
            <a:cxnLst/>
            <a:rect l="l" t="t" r="r" b="b"/>
            <a:pathLst>
              <a:path w="107604" h="76941" extrusionOk="0">
                <a:moveTo>
                  <a:pt x="47257" y="0"/>
                </a:moveTo>
                <a:cubicBezTo>
                  <a:pt x="40155" y="0"/>
                  <a:pt x="33046" y="446"/>
                  <a:pt x="25970" y="1341"/>
                </a:cubicBezTo>
                <a:cubicBezTo>
                  <a:pt x="19724" y="2130"/>
                  <a:pt x="10366" y="2240"/>
                  <a:pt x="5874" y="7499"/>
                </a:cubicBezTo>
                <a:cubicBezTo>
                  <a:pt x="1184" y="12978"/>
                  <a:pt x="0" y="23672"/>
                  <a:pt x="4142" y="29568"/>
                </a:cubicBezTo>
                <a:cubicBezTo>
                  <a:pt x="7525" y="34388"/>
                  <a:pt x="13622" y="35997"/>
                  <a:pt x="19705" y="35997"/>
                </a:cubicBezTo>
                <a:cubicBezTo>
                  <a:pt x="21504" y="35997"/>
                  <a:pt x="23302" y="35856"/>
                  <a:pt x="25027" y="35616"/>
                </a:cubicBezTo>
                <a:cubicBezTo>
                  <a:pt x="28163" y="35174"/>
                  <a:pt x="31599" y="34612"/>
                  <a:pt x="34850" y="34612"/>
                </a:cubicBezTo>
                <a:cubicBezTo>
                  <a:pt x="38847" y="34612"/>
                  <a:pt x="42564" y="35461"/>
                  <a:pt x="45101" y="38421"/>
                </a:cubicBezTo>
                <a:cubicBezTo>
                  <a:pt x="49112" y="43067"/>
                  <a:pt x="48520" y="51548"/>
                  <a:pt x="54196" y="53871"/>
                </a:cubicBezTo>
                <a:cubicBezTo>
                  <a:pt x="54975" y="54188"/>
                  <a:pt x="55777" y="54333"/>
                  <a:pt x="56580" y="54333"/>
                </a:cubicBezTo>
                <a:cubicBezTo>
                  <a:pt x="59774" y="54333"/>
                  <a:pt x="62977" y="52045"/>
                  <a:pt x="64781" y="49225"/>
                </a:cubicBezTo>
                <a:cubicBezTo>
                  <a:pt x="66688" y="46267"/>
                  <a:pt x="68200" y="42278"/>
                  <a:pt x="71662" y="41730"/>
                </a:cubicBezTo>
                <a:cubicBezTo>
                  <a:pt x="71880" y="41697"/>
                  <a:pt x="72095" y="41681"/>
                  <a:pt x="72307" y="41681"/>
                </a:cubicBezTo>
                <a:cubicBezTo>
                  <a:pt x="75699" y="41681"/>
                  <a:pt x="78260" y="45826"/>
                  <a:pt x="77579" y="49291"/>
                </a:cubicBezTo>
                <a:cubicBezTo>
                  <a:pt x="76856" y="52973"/>
                  <a:pt x="73788" y="55690"/>
                  <a:pt x="70654" y="57750"/>
                </a:cubicBezTo>
                <a:cubicBezTo>
                  <a:pt x="67520" y="59832"/>
                  <a:pt x="64080" y="61629"/>
                  <a:pt x="61823" y="64610"/>
                </a:cubicBezTo>
                <a:cubicBezTo>
                  <a:pt x="59565" y="67590"/>
                  <a:pt x="58952" y="72302"/>
                  <a:pt x="61691" y="74866"/>
                </a:cubicBezTo>
                <a:cubicBezTo>
                  <a:pt x="63116" y="76203"/>
                  <a:pt x="65132" y="76685"/>
                  <a:pt x="67082" y="76860"/>
                </a:cubicBezTo>
                <a:cubicBezTo>
                  <a:pt x="67708" y="76914"/>
                  <a:pt x="68333" y="76940"/>
                  <a:pt x="68957" y="76940"/>
                </a:cubicBezTo>
                <a:cubicBezTo>
                  <a:pt x="74187" y="76940"/>
                  <a:pt x="79285" y="75071"/>
                  <a:pt x="83299" y="71644"/>
                </a:cubicBezTo>
                <a:cubicBezTo>
                  <a:pt x="85710" y="69562"/>
                  <a:pt x="87967" y="66779"/>
                  <a:pt x="91145" y="66428"/>
                </a:cubicBezTo>
                <a:cubicBezTo>
                  <a:pt x="91390" y="66400"/>
                  <a:pt x="91636" y="66387"/>
                  <a:pt x="91881" y="66387"/>
                </a:cubicBezTo>
                <a:cubicBezTo>
                  <a:pt x="94718" y="66387"/>
                  <a:pt x="97568" y="68149"/>
                  <a:pt x="100289" y="68149"/>
                </a:cubicBezTo>
                <a:cubicBezTo>
                  <a:pt x="100930" y="68149"/>
                  <a:pt x="101565" y="68051"/>
                  <a:pt x="102190" y="67809"/>
                </a:cubicBezTo>
                <a:cubicBezTo>
                  <a:pt x="105346" y="66604"/>
                  <a:pt x="106222" y="62593"/>
                  <a:pt x="106507" y="59240"/>
                </a:cubicBezTo>
                <a:cubicBezTo>
                  <a:pt x="107603" y="46552"/>
                  <a:pt x="107187" y="33775"/>
                  <a:pt x="105280" y="21196"/>
                </a:cubicBezTo>
                <a:cubicBezTo>
                  <a:pt x="104798" y="18018"/>
                  <a:pt x="104184" y="14731"/>
                  <a:pt x="102300" y="12123"/>
                </a:cubicBezTo>
                <a:cubicBezTo>
                  <a:pt x="99560" y="8310"/>
                  <a:pt x="94717" y="6710"/>
                  <a:pt x="90181" y="5505"/>
                </a:cubicBezTo>
                <a:cubicBezTo>
                  <a:pt x="76133" y="1846"/>
                  <a:pt x="61710" y="0"/>
                  <a:pt x="4725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86" name="Google Shape;286;p34"/>
          <p:cNvSpPr/>
          <p:nvPr/>
        </p:nvSpPr>
        <p:spPr>
          <a:xfrm>
            <a:off x="-151590" y="-360117"/>
            <a:ext cx="1729619" cy="2528486"/>
          </a:xfrm>
          <a:custGeom>
            <a:avLst/>
            <a:gdLst/>
            <a:ahLst/>
            <a:cxnLst/>
            <a:rect l="l" t="t" r="r" b="b"/>
            <a:pathLst>
              <a:path w="26321" h="38478" extrusionOk="0">
                <a:moveTo>
                  <a:pt x="12421" y="1"/>
                </a:moveTo>
                <a:cubicBezTo>
                  <a:pt x="11443" y="1"/>
                  <a:pt x="10443" y="512"/>
                  <a:pt x="9775" y="1254"/>
                </a:cubicBezTo>
                <a:cubicBezTo>
                  <a:pt x="8810" y="2350"/>
                  <a:pt x="8394" y="3840"/>
                  <a:pt x="8043" y="5265"/>
                </a:cubicBezTo>
                <a:cubicBezTo>
                  <a:pt x="6444" y="11839"/>
                  <a:pt x="1" y="31300"/>
                  <a:pt x="6071" y="36472"/>
                </a:cubicBezTo>
                <a:cubicBezTo>
                  <a:pt x="7724" y="37877"/>
                  <a:pt x="9515" y="38477"/>
                  <a:pt x="11323" y="38477"/>
                </a:cubicBezTo>
                <a:cubicBezTo>
                  <a:pt x="18309" y="38477"/>
                  <a:pt x="25544" y="29513"/>
                  <a:pt x="26014" y="23454"/>
                </a:cubicBezTo>
                <a:cubicBezTo>
                  <a:pt x="26320" y="18830"/>
                  <a:pt x="24699" y="14272"/>
                  <a:pt x="21521" y="10897"/>
                </a:cubicBezTo>
                <a:cubicBezTo>
                  <a:pt x="19527" y="8749"/>
                  <a:pt x="16897" y="7040"/>
                  <a:pt x="15801" y="4323"/>
                </a:cubicBezTo>
                <a:cubicBezTo>
                  <a:pt x="15253" y="2920"/>
                  <a:pt x="15034" y="1189"/>
                  <a:pt x="13763" y="378"/>
                </a:cubicBezTo>
                <a:cubicBezTo>
                  <a:pt x="13346" y="117"/>
                  <a:pt x="12886" y="1"/>
                  <a:pt x="1242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19"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5"/>
          <p:cNvSpPr/>
          <p:nvPr/>
        </p:nvSpPr>
        <p:spPr>
          <a:xfrm rot="2950721">
            <a:off x="-1658532" y="-774695"/>
            <a:ext cx="4346408" cy="5054341"/>
          </a:xfrm>
          <a:custGeom>
            <a:avLst/>
            <a:gdLst/>
            <a:ahLst/>
            <a:cxnLst/>
            <a:rect l="l" t="t" r="r" b="b"/>
            <a:pathLst>
              <a:path w="140848" h="163789" extrusionOk="0">
                <a:moveTo>
                  <a:pt x="53298" y="0"/>
                </a:moveTo>
                <a:cubicBezTo>
                  <a:pt x="52425" y="0"/>
                  <a:pt x="51497" y="76"/>
                  <a:pt x="50514" y="234"/>
                </a:cubicBezTo>
                <a:cubicBezTo>
                  <a:pt x="38373" y="2206"/>
                  <a:pt x="26079" y="475"/>
                  <a:pt x="13828" y="3039"/>
                </a:cubicBezTo>
                <a:cubicBezTo>
                  <a:pt x="10738" y="3674"/>
                  <a:pt x="7539" y="4529"/>
                  <a:pt x="5216" y="6633"/>
                </a:cubicBezTo>
                <a:cubicBezTo>
                  <a:pt x="0" y="11389"/>
                  <a:pt x="1424" y="19738"/>
                  <a:pt x="2564" y="26685"/>
                </a:cubicBezTo>
                <a:cubicBezTo>
                  <a:pt x="5150" y="42530"/>
                  <a:pt x="3879" y="58703"/>
                  <a:pt x="3222" y="74745"/>
                </a:cubicBezTo>
                <a:cubicBezTo>
                  <a:pt x="2213" y="99267"/>
                  <a:pt x="2630" y="123856"/>
                  <a:pt x="3046" y="148401"/>
                </a:cubicBezTo>
                <a:cubicBezTo>
                  <a:pt x="3068" y="149979"/>
                  <a:pt x="3156" y="151710"/>
                  <a:pt x="4252" y="152828"/>
                </a:cubicBezTo>
                <a:cubicBezTo>
                  <a:pt x="5062" y="153682"/>
                  <a:pt x="6290" y="154011"/>
                  <a:pt x="7451" y="154274"/>
                </a:cubicBezTo>
                <a:cubicBezTo>
                  <a:pt x="18277" y="156772"/>
                  <a:pt x="29410" y="157890"/>
                  <a:pt x="40477" y="158986"/>
                </a:cubicBezTo>
                <a:cubicBezTo>
                  <a:pt x="63860" y="161331"/>
                  <a:pt x="87309" y="163654"/>
                  <a:pt x="110824" y="163785"/>
                </a:cubicBezTo>
                <a:cubicBezTo>
                  <a:pt x="111155" y="163788"/>
                  <a:pt x="111486" y="163789"/>
                  <a:pt x="111819" y="163789"/>
                </a:cubicBezTo>
                <a:cubicBezTo>
                  <a:pt x="120214" y="163789"/>
                  <a:pt x="129390" y="162904"/>
                  <a:pt x="134997" y="156728"/>
                </a:cubicBezTo>
                <a:cubicBezTo>
                  <a:pt x="140848" y="150285"/>
                  <a:pt x="140344" y="139547"/>
                  <a:pt x="134887" y="132797"/>
                </a:cubicBezTo>
                <a:cubicBezTo>
                  <a:pt x="130811" y="127757"/>
                  <a:pt x="124434" y="124535"/>
                  <a:pt x="121606" y="118684"/>
                </a:cubicBezTo>
                <a:cubicBezTo>
                  <a:pt x="119108" y="113490"/>
                  <a:pt x="119985" y="107376"/>
                  <a:pt x="119196" y="101656"/>
                </a:cubicBezTo>
                <a:cubicBezTo>
                  <a:pt x="118188" y="94337"/>
                  <a:pt x="113498" y="86885"/>
                  <a:pt x="106266" y="85373"/>
                </a:cubicBezTo>
                <a:cubicBezTo>
                  <a:pt x="105287" y="85170"/>
                  <a:pt x="104311" y="85079"/>
                  <a:pt x="103339" y="85079"/>
                </a:cubicBezTo>
                <a:cubicBezTo>
                  <a:pt x="95647" y="85079"/>
                  <a:pt x="88148" y="90738"/>
                  <a:pt x="80361" y="90738"/>
                </a:cubicBezTo>
                <a:cubicBezTo>
                  <a:pt x="79706" y="90738"/>
                  <a:pt x="79049" y="90698"/>
                  <a:pt x="78390" y="90611"/>
                </a:cubicBezTo>
                <a:cubicBezTo>
                  <a:pt x="73678" y="89954"/>
                  <a:pt x="69602" y="87017"/>
                  <a:pt x="67520" y="82744"/>
                </a:cubicBezTo>
                <a:cubicBezTo>
                  <a:pt x="65592" y="78755"/>
                  <a:pt x="65373" y="73627"/>
                  <a:pt x="61800" y="70997"/>
                </a:cubicBezTo>
                <a:cubicBezTo>
                  <a:pt x="60258" y="69866"/>
                  <a:pt x="58457" y="69477"/>
                  <a:pt x="56558" y="69477"/>
                </a:cubicBezTo>
                <a:cubicBezTo>
                  <a:pt x="54005" y="69477"/>
                  <a:pt x="51275" y="70181"/>
                  <a:pt x="48761" y="70734"/>
                </a:cubicBezTo>
                <a:cubicBezTo>
                  <a:pt x="47468" y="71019"/>
                  <a:pt x="46056" y="71194"/>
                  <a:pt x="44662" y="71194"/>
                </a:cubicBezTo>
                <a:cubicBezTo>
                  <a:pt x="41333" y="71194"/>
                  <a:pt x="38106" y="70191"/>
                  <a:pt x="36839" y="67272"/>
                </a:cubicBezTo>
                <a:cubicBezTo>
                  <a:pt x="35174" y="63415"/>
                  <a:pt x="38417" y="59097"/>
                  <a:pt x="42077" y="56994"/>
                </a:cubicBezTo>
                <a:cubicBezTo>
                  <a:pt x="45715" y="54890"/>
                  <a:pt x="50076" y="53750"/>
                  <a:pt x="52925" y="50660"/>
                </a:cubicBezTo>
                <a:cubicBezTo>
                  <a:pt x="57768" y="45400"/>
                  <a:pt x="56300" y="37182"/>
                  <a:pt x="57834" y="30257"/>
                </a:cubicBezTo>
                <a:cubicBezTo>
                  <a:pt x="58732" y="26247"/>
                  <a:pt x="60683" y="22543"/>
                  <a:pt x="62151" y="18708"/>
                </a:cubicBezTo>
                <a:cubicBezTo>
                  <a:pt x="65825" y="9051"/>
                  <a:pt x="62841" y="0"/>
                  <a:pt x="53298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89" name="Google Shape;289;p35"/>
          <p:cNvSpPr/>
          <p:nvPr/>
        </p:nvSpPr>
        <p:spPr>
          <a:xfrm rot="-7199987">
            <a:off x="6267532" y="2875138"/>
            <a:ext cx="3628362" cy="4493055"/>
          </a:xfrm>
          <a:custGeom>
            <a:avLst/>
            <a:gdLst/>
            <a:ahLst/>
            <a:cxnLst/>
            <a:rect l="l" t="t" r="r" b="b"/>
            <a:pathLst>
              <a:path w="71116" h="88064" extrusionOk="0">
                <a:moveTo>
                  <a:pt x="5463" y="0"/>
                </a:moveTo>
                <a:cubicBezTo>
                  <a:pt x="4421" y="0"/>
                  <a:pt x="3497" y="268"/>
                  <a:pt x="2850" y="885"/>
                </a:cubicBezTo>
                <a:cubicBezTo>
                  <a:pt x="1" y="3603"/>
                  <a:pt x="1645" y="13618"/>
                  <a:pt x="1579" y="17124"/>
                </a:cubicBezTo>
                <a:lnTo>
                  <a:pt x="746" y="60165"/>
                </a:lnTo>
                <a:cubicBezTo>
                  <a:pt x="680" y="64307"/>
                  <a:pt x="637" y="68624"/>
                  <a:pt x="2477" y="72328"/>
                </a:cubicBezTo>
                <a:cubicBezTo>
                  <a:pt x="4362" y="76141"/>
                  <a:pt x="7956" y="78749"/>
                  <a:pt x="11484" y="81160"/>
                </a:cubicBezTo>
                <a:cubicBezTo>
                  <a:pt x="16525" y="84578"/>
                  <a:pt x="22047" y="87997"/>
                  <a:pt x="28162" y="88063"/>
                </a:cubicBezTo>
                <a:cubicBezTo>
                  <a:pt x="28224" y="88064"/>
                  <a:pt x="28287" y="88064"/>
                  <a:pt x="28350" y="88064"/>
                </a:cubicBezTo>
                <a:cubicBezTo>
                  <a:pt x="29955" y="88064"/>
                  <a:pt x="31588" y="87788"/>
                  <a:pt x="32895" y="86923"/>
                </a:cubicBezTo>
                <a:cubicBezTo>
                  <a:pt x="35657" y="85104"/>
                  <a:pt x="36292" y="81335"/>
                  <a:pt x="38374" y="78749"/>
                </a:cubicBezTo>
                <a:cubicBezTo>
                  <a:pt x="41059" y="75436"/>
                  <a:pt x="45711" y="74541"/>
                  <a:pt x="49965" y="74541"/>
                </a:cubicBezTo>
                <a:cubicBezTo>
                  <a:pt x="50017" y="74541"/>
                  <a:pt x="50069" y="74541"/>
                  <a:pt x="50121" y="74541"/>
                </a:cubicBezTo>
                <a:cubicBezTo>
                  <a:pt x="52557" y="74554"/>
                  <a:pt x="55021" y="74782"/>
                  <a:pt x="57455" y="74782"/>
                </a:cubicBezTo>
                <a:cubicBezTo>
                  <a:pt x="59333" y="74782"/>
                  <a:pt x="61193" y="74646"/>
                  <a:pt x="63007" y="74169"/>
                </a:cubicBezTo>
                <a:cubicBezTo>
                  <a:pt x="67171" y="73073"/>
                  <a:pt x="71115" y="69391"/>
                  <a:pt x="70633" y="65118"/>
                </a:cubicBezTo>
                <a:cubicBezTo>
                  <a:pt x="69866" y="58499"/>
                  <a:pt x="60180" y="56593"/>
                  <a:pt x="57988" y="50325"/>
                </a:cubicBezTo>
                <a:cubicBezTo>
                  <a:pt x="56892" y="47191"/>
                  <a:pt x="57966" y="43729"/>
                  <a:pt x="57988" y="40398"/>
                </a:cubicBezTo>
                <a:cubicBezTo>
                  <a:pt x="58032" y="32881"/>
                  <a:pt x="51874" y="25802"/>
                  <a:pt x="44423" y="24816"/>
                </a:cubicBezTo>
                <a:cubicBezTo>
                  <a:pt x="43637" y="24714"/>
                  <a:pt x="42848" y="24672"/>
                  <a:pt x="42057" y="24672"/>
                </a:cubicBezTo>
                <a:cubicBezTo>
                  <a:pt x="38331" y="24672"/>
                  <a:pt x="34558" y="25605"/>
                  <a:pt x="30861" y="25605"/>
                </a:cubicBezTo>
                <a:cubicBezTo>
                  <a:pt x="29608" y="25605"/>
                  <a:pt x="28363" y="25498"/>
                  <a:pt x="27132" y="25211"/>
                </a:cubicBezTo>
                <a:cubicBezTo>
                  <a:pt x="23888" y="24444"/>
                  <a:pt x="21039" y="22515"/>
                  <a:pt x="19155" y="19776"/>
                </a:cubicBezTo>
                <a:cubicBezTo>
                  <a:pt x="16372" y="15721"/>
                  <a:pt x="16043" y="10506"/>
                  <a:pt x="13917" y="6101"/>
                </a:cubicBezTo>
                <a:cubicBezTo>
                  <a:pt x="13917" y="3103"/>
                  <a:pt x="9008" y="0"/>
                  <a:pt x="5463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90" name="Google Shape;290;p35"/>
          <p:cNvGrpSpPr/>
          <p:nvPr/>
        </p:nvGrpSpPr>
        <p:grpSpPr>
          <a:xfrm rot="4095252">
            <a:off x="7522323" y="-21785"/>
            <a:ext cx="1811694" cy="1756266"/>
            <a:chOff x="-27619" y="-85186"/>
            <a:chExt cx="1786567" cy="1731908"/>
          </a:xfrm>
        </p:grpSpPr>
        <p:sp>
          <p:nvSpPr>
            <p:cNvPr id="291" name="Google Shape;291;p35"/>
            <p:cNvSpPr/>
            <p:nvPr/>
          </p:nvSpPr>
          <p:spPr>
            <a:xfrm rot="356449">
              <a:off x="782262" y="159086"/>
              <a:ext cx="137628" cy="312937"/>
            </a:xfrm>
            <a:custGeom>
              <a:avLst/>
              <a:gdLst/>
              <a:ahLst/>
              <a:cxnLst/>
              <a:rect l="l" t="t" r="r" b="b"/>
              <a:pathLst>
                <a:path w="5715" h="17516" extrusionOk="0">
                  <a:moveTo>
                    <a:pt x="4969" y="1"/>
                  </a:moveTo>
                  <a:cubicBezTo>
                    <a:pt x="3413" y="1688"/>
                    <a:pt x="2559" y="3902"/>
                    <a:pt x="1748" y="6049"/>
                  </a:cubicBezTo>
                  <a:cubicBezTo>
                    <a:pt x="937" y="8197"/>
                    <a:pt x="126" y="10432"/>
                    <a:pt x="39" y="12755"/>
                  </a:cubicBezTo>
                  <a:cubicBezTo>
                    <a:pt x="0" y="14072"/>
                    <a:pt x="128" y="17516"/>
                    <a:pt x="1739" y="17516"/>
                  </a:cubicBezTo>
                  <a:cubicBezTo>
                    <a:pt x="1978" y="17516"/>
                    <a:pt x="2250" y="17440"/>
                    <a:pt x="2559" y="17270"/>
                  </a:cubicBezTo>
                  <a:cubicBezTo>
                    <a:pt x="4290" y="16306"/>
                    <a:pt x="4948" y="11857"/>
                    <a:pt x="5211" y="10104"/>
                  </a:cubicBezTo>
                  <a:cubicBezTo>
                    <a:pt x="5715" y="6751"/>
                    <a:pt x="5495" y="3332"/>
                    <a:pt x="4969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92" name="Google Shape;292;p35"/>
            <p:cNvSpPr/>
            <p:nvPr/>
          </p:nvSpPr>
          <p:spPr>
            <a:xfrm rot="-9612816">
              <a:off x="349308" y="163306"/>
              <a:ext cx="133330" cy="408687"/>
            </a:xfrm>
            <a:custGeom>
              <a:avLst/>
              <a:gdLst/>
              <a:ahLst/>
              <a:cxnLst/>
              <a:rect l="l" t="t" r="r" b="b"/>
              <a:pathLst>
                <a:path w="5715" h="17516" extrusionOk="0">
                  <a:moveTo>
                    <a:pt x="4969" y="1"/>
                  </a:moveTo>
                  <a:cubicBezTo>
                    <a:pt x="3413" y="1688"/>
                    <a:pt x="2559" y="3902"/>
                    <a:pt x="1748" y="6049"/>
                  </a:cubicBezTo>
                  <a:cubicBezTo>
                    <a:pt x="937" y="8197"/>
                    <a:pt x="126" y="10432"/>
                    <a:pt x="39" y="12755"/>
                  </a:cubicBezTo>
                  <a:cubicBezTo>
                    <a:pt x="0" y="14072"/>
                    <a:pt x="128" y="17516"/>
                    <a:pt x="1739" y="17516"/>
                  </a:cubicBezTo>
                  <a:cubicBezTo>
                    <a:pt x="1978" y="17516"/>
                    <a:pt x="2250" y="17440"/>
                    <a:pt x="2559" y="17270"/>
                  </a:cubicBezTo>
                  <a:cubicBezTo>
                    <a:pt x="4290" y="16306"/>
                    <a:pt x="4948" y="11857"/>
                    <a:pt x="5211" y="10104"/>
                  </a:cubicBezTo>
                  <a:cubicBezTo>
                    <a:pt x="5715" y="6751"/>
                    <a:pt x="5495" y="3332"/>
                    <a:pt x="4969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93" name="Google Shape;293;p35"/>
            <p:cNvSpPr/>
            <p:nvPr/>
          </p:nvSpPr>
          <p:spPr>
            <a:xfrm rot="8610207">
              <a:off x="828552" y="282207"/>
              <a:ext cx="458974" cy="360174"/>
            </a:xfrm>
            <a:custGeom>
              <a:avLst/>
              <a:gdLst/>
              <a:ahLst/>
              <a:cxnLst/>
              <a:rect l="l" t="t" r="r" b="b"/>
              <a:pathLst>
                <a:path w="14991" h="11764" extrusionOk="0">
                  <a:moveTo>
                    <a:pt x="1" y="1"/>
                  </a:moveTo>
                  <a:cubicBezTo>
                    <a:pt x="264" y="3310"/>
                    <a:pt x="1842" y="6378"/>
                    <a:pt x="4384" y="8504"/>
                  </a:cubicBezTo>
                  <a:cubicBezTo>
                    <a:pt x="6048" y="9900"/>
                    <a:pt x="9331" y="11764"/>
                    <a:pt x="11888" y="11764"/>
                  </a:cubicBezTo>
                  <a:cubicBezTo>
                    <a:pt x="12261" y="11764"/>
                    <a:pt x="12618" y="11724"/>
                    <a:pt x="12953" y="11638"/>
                  </a:cubicBezTo>
                  <a:cubicBezTo>
                    <a:pt x="14991" y="11134"/>
                    <a:pt x="13259" y="9928"/>
                    <a:pt x="12164" y="8657"/>
                  </a:cubicBezTo>
                  <a:cubicBezTo>
                    <a:pt x="10937" y="7211"/>
                    <a:pt x="9600" y="5852"/>
                    <a:pt x="8197" y="4581"/>
                  </a:cubicBezTo>
                  <a:cubicBezTo>
                    <a:pt x="5808" y="2477"/>
                    <a:pt x="3069" y="768"/>
                    <a:pt x="1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94" name="Google Shape;294;p35"/>
            <p:cNvSpPr/>
            <p:nvPr/>
          </p:nvSpPr>
          <p:spPr>
            <a:xfrm rot="8100000">
              <a:off x="184927" y="50015"/>
              <a:ext cx="631236" cy="600726"/>
            </a:xfrm>
            <a:custGeom>
              <a:avLst/>
              <a:gdLst/>
              <a:ahLst/>
              <a:cxnLst/>
              <a:rect l="l" t="t" r="r" b="b"/>
              <a:pathLst>
                <a:path w="16262" h="15476" extrusionOk="0">
                  <a:moveTo>
                    <a:pt x="16262" y="1"/>
                  </a:moveTo>
                  <a:cubicBezTo>
                    <a:pt x="13238" y="1513"/>
                    <a:pt x="10433" y="3419"/>
                    <a:pt x="7934" y="5699"/>
                  </a:cubicBezTo>
                  <a:cubicBezTo>
                    <a:pt x="5765" y="7671"/>
                    <a:pt x="3836" y="9906"/>
                    <a:pt x="2214" y="12317"/>
                  </a:cubicBezTo>
                  <a:cubicBezTo>
                    <a:pt x="1930" y="12733"/>
                    <a:pt x="1" y="15275"/>
                    <a:pt x="834" y="15473"/>
                  </a:cubicBezTo>
                  <a:cubicBezTo>
                    <a:pt x="842" y="15475"/>
                    <a:pt x="851" y="15476"/>
                    <a:pt x="860" y="15476"/>
                  </a:cubicBezTo>
                  <a:cubicBezTo>
                    <a:pt x="1350" y="15476"/>
                    <a:pt x="2835" y="12638"/>
                    <a:pt x="3222" y="12207"/>
                  </a:cubicBezTo>
                  <a:cubicBezTo>
                    <a:pt x="8504" y="6466"/>
                    <a:pt x="9381" y="5633"/>
                    <a:pt x="16262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95" name="Google Shape;295;p35"/>
            <p:cNvSpPr/>
            <p:nvPr/>
          </p:nvSpPr>
          <p:spPr>
            <a:xfrm rot="8100000">
              <a:off x="692405" y="-163300"/>
              <a:ext cx="210153" cy="1061829"/>
            </a:xfrm>
            <a:custGeom>
              <a:avLst/>
              <a:gdLst/>
              <a:ahLst/>
              <a:cxnLst/>
              <a:rect l="l" t="t" r="r" b="b"/>
              <a:pathLst>
                <a:path w="5414" h="27355" extrusionOk="0">
                  <a:moveTo>
                    <a:pt x="4060" y="1"/>
                  </a:moveTo>
                  <a:cubicBezTo>
                    <a:pt x="2191" y="1"/>
                    <a:pt x="2896" y="6640"/>
                    <a:pt x="3091" y="7763"/>
                  </a:cubicBezTo>
                  <a:cubicBezTo>
                    <a:pt x="3398" y="9428"/>
                    <a:pt x="3967" y="11094"/>
                    <a:pt x="3989" y="12781"/>
                  </a:cubicBezTo>
                  <a:cubicBezTo>
                    <a:pt x="4033" y="14644"/>
                    <a:pt x="3463" y="16463"/>
                    <a:pt x="2893" y="18238"/>
                  </a:cubicBezTo>
                  <a:lnTo>
                    <a:pt x="1" y="27355"/>
                  </a:lnTo>
                  <a:cubicBezTo>
                    <a:pt x="1075" y="26522"/>
                    <a:pt x="1644" y="25207"/>
                    <a:pt x="2192" y="23958"/>
                  </a:cubicBezTo>
                  <a:cubicBezTo>
                    <a:pt x="3310" y="21306"/>
                    <a:pt x="4428" y="18611"/>
                    <a:pt x="5085" y="15806"/>
                  </a:cubicBezTo>
                  <a:cubicBezTo>
                    <a:pt x="5304" y="14929"/>
                    <a:pt x="5414" y="14052"/>
                    <a:pt x="5392" y="13154"/>
                  </a:cubicBezTo>
                  <a:cubicBezTo>
                    <a:pt x="5304" y="11992"/>
                    <a:pt x="4888" y="10875"/>
                    <a:pt x="4537" y="9757"/>
                  </a:cubicBezTo>
                  <a:cubicBezTo>
                    <a:pt x="3551" y="6404"/>
                    <a:pt x="3945" y="3402"/>
                    <a:pt x="4143" y="5"/>
                  </a:cubicBezTo>
                  <a:cubicBezTo>
                    <a:pt x="4115" y="2"/>
                    <a:pt x="4087" y="1"/>
                    <a:pt x="4060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96" name="Google Shape;296;p35"/>
            <p:cNvSpPr/>
            <p:nvPr/>
          </p:nvSpPr>
          <p:spPr>
            <a:xfrm rot="8100000">
              <a:off x="110063" y="762111"/>
              <a:ext cx="780952" cy="712906"/>
            </a:xfrm>
            <a:custGeom>
              <a:avLst/>
              <a:gdLst/>
              <a:ahLst/>
              <a:cxnLst/>
              <a:rect l="l" t="t" r="r" b="b"/>
              <a:pathLst>
                <a:path w="20119" h="18366" extrusionOk="0">
                  <a:moveTo>
                    <a:pt x="20118" y="1"/>
                  </a:moveTo>
                  <a:lnTo>
                    <a:pt x="20118" y="1"/>
                  </a:lnTo>
                  <a:cubicBezTo>
                    <a:pt x="14859" y="2148"/>
                    <a:pt x="9972" y="5348"/>
                    <a:pt x="6356" y="9709"/>
                  </a:cubicBezTo>
                  <a:cubicBezTo>
                    <a:pt x="4077" y="12470"/>
                    <a:pt x="2236" y="15582"/>
                    <a:pt x="0" y="18366"/>
                  </a:cubicBezTo>
                  <a:cubicBezTo>
                    <a:pt x="1995" y="17533"/>
                    <a:pt x="4077" y="16503"/>
                    <a:pt x="6137" y="15692"/>
                  </a:cubicBezTo>
                  <a:cubicBezTo>
                    <a:pt x="9599" y="14355"/>
                    <a:pt x="12887" y="12470"/>
                    <a:pt x="15472" y="9819"/>
                  </a:cubicBezTo>
                  <a:cubicBezTo>
                    <a:pt x="18058" y="7167"/>
                    <a:pt x="19877" y="3683"/>
                    <a:pt x="20118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97" name="Google Shape;297;p35"/>
            <p:cNvSpPr/>
            <p:nvPr/>
          </p:nvSpPr>
          <p:spPr>
            <a:xfrm rot="8100000">
              <a:off x="1149667" y="636926"/>
              <a:ext cx="366701" cy="838012"/>
            </a:xfrm>
            <a:custGeom>
              <a:avLst/>
              <a:gdLst/>
              <a:ahLst/>
              <a:cxnLst/>
              <a:rect l="l" t="t" r="r" b="b"/>
              <a:pathLst>
                <a:path w="9447" h="21589" extrusionOk="0">
                  <a:moveTo>
                    <a:pt x="8197" y="0"/>
                  </a:moveTo>
                  <a:lnTo>
                    <a:pt x="8197" y="0"/>
                  </a:lnTo>
                  <a:cubicBezTo>
                    <a:pt x="6992" y="1162"/>
                    <a:pt x="5896" y="2433"/>
                    <a:pt x="4954" y="3792"/>
                  </a:cubicBezTo>
                  <a:cubicBezTo>
                    <a:pt x="2740" y="6991"/>
                    <a:pt x="1381" y="10673"/>
                    <a:pt x="943" y="14508"/>
                  </a:cubicBezTo>
                  <a:cubicBezTo>
                    <a:pt x="768" y="16042"/>
                    <a:pt x="1" y="21477"/>
                    <a:pt x="2258" y="21587"/>
                  </a:cubicBezTo>
                  <a:cubicBezTo>
                    <a:pt x="2289" y="21588"/>
                    <a:pt x="2319" y="21589"/>
                    <a:pt x="2349" y="21589"/>
                  </a:cubicBezTo>
                  <a:cubicBezTo>
                    <a:pt x="4346" y="21589"/>
                    <a:pt x="5974" y="18781"/>
                    <a:pt x="6816" y="17335"/>
                  </a:cubicBezTo>
                  <a:cubicBezTo>
                    <a:pt x="7320" y="16480"/>
                    <a:pt x="7715" y="15560"/>
                    <a:pt x="8000" y="14596"/>
                  </a:cubicBezTo>
                  <a:cubicBezTo>
                    <a:pt x="9446" y="9709"/>
                    <a:pt x="8482" y="4734"/>
                    <a:pt x="8197" y="0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98" name="Google Shape;298;p35"/>
            <p:cNvSpPr/>
            <p:nvPr/>
          </p:nvSpPr>
          <p:spPr>
            <a:xfrm rot="8100000">
              <a:off x="615728" y="518363"/>
              <a:ext cx="221837" cy="679912"/>
            </a:xfrm>
            <a:custGeom>
              <a:avLst/>
              <a:gdLst/>
              <a:ahLst/>
              <a:cxnLst/>
              <a:rect l="l" t="t" r="r" b="b"/>
              <a:pathLst>
                <a:path w="5715" h="17516" extrusionOk="0">
                  <a:moveTo>
                    <a:pt x="4969" y="1"/>
                  </a:moveTo>
                  <a:cubicBezTo>
                    <a:pt x="3413" y="1688"/>
                    <a:pt x="2559" y="3902"/>
                    <a:pt x="1748" y="6049"/>
                  </a:cubicBezTo>
                  <a:cubicBezTo>
                    <a:pt x="937" y="8197"/>
                    <a:pt x="126" y="10432"/>
                    <a:pt x="39" y="12755"/>
                  </a:cubicBezTo>
                  <a:cubicBezTo>
                    <a:pt x="0" y="14072"/>
                    <a:pt x="128" y="17516"/>
                    <a:pt x="1739" y="17516"/>
                  </a:cubicBezTo>
                  <a:cubicBezTo>
                    <a:pt x="1978" y="17516"/>
                    <a:pt x="2250" y="17440"/>
                    <a:pt x="2559" y="17270"/>
                  </a:cubicBezTo>
                  <a:cubicBezTo>
                    <a:pt x="4290" y="16306"/>
                    <a:pt x="4948" y="11857"/>
                    <a:pt x="5211" y="10104"/>
                  </a:cubicBezTo>
                  <a:cubicBezTo>
                    <a:pt x="5715" y="6751"/>
                    <a:pt x="5495" y="3332"/>
                    <a:pt x="4969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CUSTOM_20"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6"/>
          <p:cNvSpPr/>
          <p:nvPr/>
        </p:nvSpPr>
        <p:spPr>
          <a:xfrm rot="4422828" flipH="1">
            <a:off x="8322169" y="2837717"/>
            <a:ext cx="2147284" cy="2659013"/>
          </a:xfrm>
          <a:custGeom>
            <a:avLst/>
            <a:gdLst/>
            <a:ahLst/>
            <a:cxnLst/>
            <a:rect l="l" t="t" r="r" b="b"/>
            <a:pathLst>
              <a:path w="71116" h="88064" extrusionOk="0">
                <a:moveTo>
                  <a:pt x="5463" y="0"/>
                </a:moveTo>
                <a:cubicBezTo>
                  <a:pt x="4421" y="0"/>
                  <a:pt x="3497" y="268"/>
                  <a:pt x="2850" y="885"/>
                </a:cubicBezTo>
                <a:cubicBezTo>
                  <a:pt x="1" y="3603"/>
                  <a:pt x="1645" y="13618"/>
                  <a:pt x="1579" y="17124"/>
                </a:cubicBezTo>
                <a:lnTo>
                  <a:pt x="746" y="60165"/>
                </a:lnTo>
                <a:cubicBezTo>
                  <a:pt x="680" y="64307"/>
                  <a:pt x="637" y="68624"/>
                  <a:pt x="2477" y="72328"/>
                </a:cubicBezTo>
                <a:cubicBezTo>
                  <a:pt x="4362" y="76141"/>
                  <a:pt x="7956" y="78749"/>
                  <a:pt x="11484" y="81160"/>
                </a:cubicBezTo>
                <a:cubicBezTo>
                  <a:pt x="16525" y="84578"/>
                  <a:pt x="22047" y="87997"/>
                  <a:pt x="28162" y="88063"/>
                </a:cubicBezTo>
                <a:cubicBezTo>
                  <a:pt x="28224" y="88064"/>
                  <a:pt x="28287" y="88064"/>
                  <a:pt x="28350" y="88064"/>
                </a:cubicBezTo>
                <a:cubicBezTo>
                  <a:pt x="29955" y="88064"/>
                  <a:pt x="31588" y="87788"/>
                  <a:pt x="32895" y="86923"/>
                </a:cubicBezTo>
                <a:cubicBezTo>
                  <a:pt x="35657" y="85104"/>
                  <a:pt x="36292" y="81335"/>
                  <a:pt x="38374" y="78749"/>
                </a:cubicBezTo>
                <a:cubicBezTo>
                  <a:pt x="41059" y="75436"/>
                  <a:pt x="45711" y="74541"/>
                  <a:pt x="49965" y="74541"/>
                </a:cubicBezTo>
                <a:cubicBezTo>
                  <a:pt x="50017" y="74541"/>
                  <a:pt x="50069" y="74541"/>
                  <a:pt x="50121" y="74541"/>
                </a:cubicBezTo>
                <a:cubicBezTo>
                  <a:pt x="52557" y="74554"/>
                  <a:pt x="55021" y="74782"/>
                  <a:pt x="57455" y="74782"/>
                </a:cubicBezTo>
                <a:cubicBezTo>
                  <a:pt x="59333" y="74782"/>
                  <a:pt x="61193" y="74646"/>
                  <a:pt x="63007" y="74169"/>
                </a:cubicBezTo>
                <a:cubicBezTo>
                  <a:pt x="67171" y="73073"/>
                  <a:pt x="71115" y="69391"/>
                  <a:pt x="70633" y="65118"/>
                </a:cubicBezTo>
                <a:cubicBezTo>
                  <a:pt x="69866" y="58499"/>
                  <a:pt x="60180" y="56593"/>
                  <a:pt x="57988" y="50325"/>
                </a:cubicBezTo>
                <a:cubicBezTo>
                  <a:pt x="56892" y="47191"/>
                  <a:pt x="57966" y="43729"/>
                  <a:pt x="57988" y="40398"/>
                </a:cubicBezTo>
                <a:cubicBezTo>
                  <a:pt x="58032" y="32881"/>
                  <a:pt x="51874" y="25802"/>
                  <a:pt x="44423" y="24816"/>
                </a:cubicBezTo>
                <a:cubicBezTo>
                  <a:pt x="43637" y="24714"/>
                  <a:pt x="42848" y="24672"/>
                  <a:pt x="42057" y="24672"/>
                </a:cubicBezTo>
                <a:cubicBezTo>
                  <a:pt x="38331" y="24672"/>
                  <a:pt x="34558" y="25605"/>
                  <a:pt x="30861" y="25605"/>
                </a:cubicBezTo>
                <a:cubicBezTo>
                  <a:pt x="29608" y="25605"/>
                  <a:pt x="28363" y="25498"/>
                  <a:pt x="27132" y="25211"/>
                </a:cubicBezTo>
                <a:cubicBezTo>
                  <a:pt x="23888" y="24444"/>
                  <a:pt x="21039" y="22515"/>
                  <a:pt x="19155" y="19776"/>
                </a:cubicBezTo>
                <a:cubicBezTo>
                  <a:pt x="16372" y="15721"/>
                  <a:pt x="16043" y="10506"/>
                  <a:pt x="13917" y="6101"/>
                </a:cubicBezTo>
                <a:cubicBezTo>
                  <a:pt x="13917" y="3103"/>
                  <a:pt x="9008" y="0"/>
                  <a:pt x="546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01" name="Google Shape;301;p36"/>
          <p:cNvSpPr/>
          <p:nvPr/>
        </p:nvSpPr>
        <p:spPr>
          <a:xfrm rot="1973877" flipH="1">
            <a:off x="-1218974" y="3610727"/>
            <a:ext cx="3211105" cy="1933875"/>
          </a:xfrm>
          <a:custGeom>
            <a:avLst/>
            <a:gdLst/>
            <a:ahLst/>
            <a:cxnLst/>
            <a:rect l="l" t="t" r="r" b="b"/>
            <a:pathLst>
              <a:path w="97449" h="46255" extrusionOk="0">
                <a:moveTo>
                  <a:pt x="74744" y="1"/>
                </a:moveTo>
                <a:cubicBezTo>
                  <a:pt x="73665" y="1"/>
                  <a:pt x="72582" y="126"/>
                  <a:pt x="71545" y="354"/>
                </a:cubicBezTo>
                <a:cubicBezTo>
                  <a:pt x="67381" y="1318"/>
                  <a:pt x="63633" y="3663"/>
                  <a:pt x="60982" y="7016"/>
                </a:cubicBezTo>
                <a:cubicBezTo>
                  <a:pt x="56401" y="12802"/>
                  <a:pt x="55174" y="21348"/>
                  <a:pt x="48928" y="25271"/>
                </a:cubicBezTo>
                <a:cubicBezTo>
                  <a:pt x="46763" y="26626"/>
                  <a:pt x="44275" y="27202"/>
                  <a:pt x="41733" y="27202"/>
                </a:cubicBezTo>
                <a:cubicBezTo>
                  <a:pt x="38848" y="27202"/>
                  <a:pt x="35892" y="26460"/>
                  <a:pt x="33259" y="25271"/>
                </a:cubicBezTo>
                <a:cubicBezTo>
                  <a:pt x="29884" y="23737"/>
                  <a:pt x="26838" y="21524"/>
                  <a:pt x="23441" y="20055"/>
                </a:cubicBezTo>
                <a:cubicBezTo>
                  <a:pt x="21219" y="19096"/>
                  <a:pt x="19291" y="18671"/>
                  <a:pt x="17588" y="18671"/>
                </a:cubicBezTo>
                <a:cubicBezTo>
                  <a:pt x="11045" y="18671"/>
                  <a:pt x="7838" y="24946"/>
                  <a:pt x="4134" y="31276"/>
                </a:cubicBezTo>
                <a:cubicBezTo>
                  <a:pt x="1" y="38292"/>
                  <a:pt x="1915" y="46255"/>
                  <a:pt x="10098" y="46255"/>
                </a:cubicBezTo>
                <a:cubicBezTo>
                  <a:pt x="10809" y="46255"/>
                  <a:pt x="11568" y="46195"/>
                  <a:pt x="12374" y="46069"/>
                </a:cubicBezTo>
                <a:cubicBezTo>
                  <a:pt x="25979" y="43938"/>
                  <a:pt x="39720" y="42870"/>
                  <a:pt x="53471" y="42870"/>
                </a:cubicBezTo>
                <a:cubicBezTo>
                  <a:pt x="62490" y="42870"/>
                  <a:pt x="71515" y="43329"/>
                  <a:pt x="80508" y="44250"/>
                </a:cubicBezTo>
                <a:cubicBezTo>
                  <a:pt x="82197" y="44417"/>
                  <a:pt x="83935" y="44597"/>
                  <a:pt x="85647" y="44597"/>
                </a:cubicBezTo>
                <a:cubicBezTo>
                  <a:pt x="87754" y="44597"/>
                  <a:pt x="89820" y="44324"/>
                  <a:pt x="91706" y="43417"/>
                </a:cubicBezTo>
                <a:cubicBezTo>
                  <a:pt x="95147" y="41795"/>
                  <a:pt x="97448" y="37193"/>
                  <a:pt x="95301" y="34059"/>
                </a:cubicBezTo>
                <a:cubicBezTo>
                  <a:pt x="93503" y="31451"/>
                  <a:pt x="89734" y="31144"/>
                  <a:pt x="87236" y="29194"/>
                </a:cubicBezTo>
                <a:cubicBezTo>
                  <a:pt x="83554" y="26279"/>
                  <a:pt x="83598" y="20735"/>
                  <a:pt x="84146" y="16067"/>
                </a:cubicBezTo>
                <a:cubicBezTo>
                  <a:pt x="84694" y="11399"/>
                  <a:pt x="85154" y="5986"/>
                  <a:pt x="81867" y="2633"/>
                </a:cubicBezTo>
                <a:cubicBezTo>
                  <a:pt x="80027" y="763"/>
                  <a:pt x="77400" y="1"/>
                  <a:pt x="74744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02" name="Google Shape;302;p36"/>
          <p:cNvSpPr/>
          <p:nvPr/>
        </p:nvSpPr>
        <p:spPr>
          <a:xfrm>
            <a:off x="-700836" y="-14000"/>
            <a:ext cx="2960667" cy="1227486"/>
          </a:xfrm>
          <a:custGeom>
            <a:avLst/>
            <a:gdLst/>
            <a:ahLst/>
            <a:cxnLst/>
            <a:rect l="l" t="t" r="r" b="b"/>
            <a:pathLst>
              <a:path w="84512" h="35036" extrusionOk="0">
                <a:moveTo>
                  <a:pt x="36189" y="1"/>
                </a:moveTo>
                <a:cubicBezTo>
                  <a:pt x="33581" y="2806"/>
                  <a:pt x="30403" y="4844"/>
                  <a:pt x="26568" y="5457"/>
                </a:cubicBezTo>
                <a:cubicBezTo>
                  <a:pt x="24179" y="5852"/>
                  <a:pt x="21703" y="5633"/>
                  <a:pt x="19336" y="6159"/>
                </a:cubicBezTo>
                <a:cubicBezTo>
                  <a:pt x="1" y="10490"/>
                  <a:pt x="14715" y="35035"/>
                  <a:pt x="30383" y="35035"/>
                </a:cubicBezTo>
                <a:cubicBezTo>
                  <a:pt x="32474" y="35035"/>
                  <a:pt x="34581" y="34598"/>
                  <a:pt x="36627" y="33618"/>
                </a:cubicBezTo>
                <a:cubicBezTo>
                  <a:pt x="40659" y="31668"/>
                  <a:pt x="43245" y="27701"/>
                  <a:pt x="46182" y="24326"/>
                </a:cubicBezTo>
                <a:cubicBezTo>
                  <a:pt x="48820" y="21317"/>
                  <a:pt x="52399" y="18499"/>
                  <a:pt x="56267" y="18499"/>
                </a:cubicBezTo>
                <a:cubicBezTo>
                  <a:pt x="56737" y="18499"/>
                  <a:pt x="57210" y="18540"/>
                  <a:pt x="57687" y="18628"/>
                </a:cubicBezTo>
                <a:cubicBezTo>
                  <a:pt x="65217" y="19997"/>
                  <a:pt x="68722" y="31674"/>
                  <a:pt x="75821" y="31674"/>
                </a:cubicBezTo>
                <a:cubicBezTo>
                  <a:pt x="76222" y="31674"/>
                  <a:pt x="76635" y="31637"/>
                  <a:pt x="77060" y="31558"/>
                </a:cubicBezTo>
                <a:cubicBezTo>
                  <a:pt x="80917" y="30857"/>
                  <a:pt x="83240" y="26693"/>
                  <a:pt x="83701" y="22792"/>
                </a:cubicBezTo>
                <a:cubicBezTo>
                  <a:pt x="84511" y="15977"/>
                  <a:pt x="81049" y="8788"/>
                  <a:pt x="75197" y="5238"/>
                </a:cubicBezTo>
                <a:cubicBezTo>
                  <a:pt x="72064" y="3310"/>
                  <a:pt x="68338" y="2324"/>
                  <a:pt x="65533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Enriqueta"/>
              <a:buNone/>
              <a:defRPr sz="3600" b="1">
                <a:solidFill>
                  <a:schemeClr val="dk1"/>
                </a:solidFill>
                <a:latin typeface="Enriqueta"/>
                <a:ea typeface="Enriqueta"/>
                <a:cs typeface="Enriqueta"/>
                <a:sym typeface="Enriquet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verpass"/>
              <a:buChar char="●"/>
              <a:defRPr sz="1800">
                <a:solidFill>
                  <a:schemeClr val="dk1"/>
                </a:solidFill>
                <a:latin typeface="Overpass"/>
                <a:ea typeface="Overpass"/>
                <a:cs typeface="Overpass"/>
                <a:sym typeface="Overpass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verpass"/>
              <a:buChar char="○"/>
              <a:defRPr>
                <a:solidFill>
                  <a:schemeClr val="dk1"/>
                </a:solidFill>
                <a:latin typeface="Overpass"/>
                <a:ea typeface="Overpass"/>
                <a:cs typeface="Overpass"/>
                <a:sym typeface="Overpass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verpass"/>
              <a:buChar char="■"/>
              <a:defRPr>
                <a:solidFill>
                  <a:schemeClr val="dk1"/>
                </a:solidFill>
                <a:latin typeface="Overpass"/>
                <a:ea typeface="Overpass"/>
                <a:cs typeface="Overpass"/>
                <a:sym typeface="Overpass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verpass"/>
              <a:buChar char="●"/>
              <a:defRPr>
                <a:solidFill>
                  <a:schemeClr val="dk1"/>
                </a:solidFill>
                <a:latin typeface="Overpass"/>
                <a:ea typeface="Overpass"/>
                <a:cs typeface="Overpass"/>
                <a:sym typeface="Overpass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verpass"/>
              <a:buChar char="○"/>
              <a:defRPr>
                <a:solidFill>
                  <a:schemeClr val="dk1"/>
                </a:solidFill>
                <a:latin typeface="Overpass"/>
                <a:ea typeface="Overpass"/>
                <a:cs typeface="Overpass"/>
                <a:sym typeface="Overpass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verpass"/>
              <a:buChar char="■"/>
              <a:defRPr>
                <a:solidFill>
                  <a:schemeClr val="dk1"/>
                </a:solidFill>
                <a:latin typeface="Overpass"/>
                <a:ea typeface="Overpass"/>
                <a:cs typeface="Overpass"/>
                <a:sym typeface="Overpass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verpass"/>
              <a:buChar char="●"/>
              <a:defRPr>
                <a:solidFill>
                  <a:schemeClr val="dk1"/>
                </a:solidFill>
                <a:latin typeface="Overpass"/>
                <a:ea typeface="Overpass"/>
                <a:cs typeface="Overpass"/>
                <a:sym typeface="Overpass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verpass"/>
              <a:buChar char="○"/>
              <a:defRPr>
                <a:solidFill>
                  <a:schemeClr val="dk1"/>
                </a:solidFill>
                <a:latin typeface="Overpass"/>
                <a:ea typeface="Overpass"/>
                <a:cs typeface="Overpass"/>
                <a:sym typeface="Overpass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verpass"/>
              <a:buChar char="■"/>
              <a:defRPr>
                <a:solidFill>
                  <a:schemeClr val="dk1"/>
                </a:solidFill>
                <a:latin typeface="Overpass"/>
                <a:ea typeface="Overpass"/>
                <a:cs typeface="Overpass"/>
                <a:sym typeface="Overpas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2" r:id="rId3"/>
    <p:sldLayoutId id="2147483658" r:id="rId4"/>
    <p:sldLayoutId id="2147483659" r:id="rId5"/>
    <p:sldLayoutId id="2147483660" r:id="rId6"/>
    <p:sldLayoutId id="2147483668" r:id="rId7"/>
    <p:sldLayoutId id="2147483676" r:id="rId8"/>
    <p:sldLayoutId id="2147483679" r:id="rId9"/>
    <p:sldLayoutId id="2147483680" r:id="rId10"/>
    <p:sldLayoutId id="2147483681" r:id="rId11"/>
    <p:sldLayoutId id="2147483682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Скругленная прямоугольная выноска 35"/>
          <p:cNvSpPr/>
          <p:nvPr/>
        </p:nvSpPr>
        <p:spPr>
          <a:xfrm>
            <a:off x="1043608" y="1563638"/>
            <a:ext cx="6552728" cy="100811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3" name="Google Shape;313;p40"/>
          <p:cNvSpPr txBox="1">
            <a:spLocks noGrp="1"/>
          </p:cNvSpPr>
          <p:nvPr>
            <p:ph type="ctrTitle"/>
          </p:nvPr>
        </p:nvSpPr>
        <p:spPr>
          <a:xfrm>
            <a:off x="1475656" y="1491630"/>
            <a:ext cx="6192688" cy="122413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uk-UA" sz="5400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Фізика та гроші</a:t>
            </a:r>
            <a:endParaRPr sz="5400"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Блок-схема: альтернативный процесс 36"/>
          <p:cNvSpPr/>
          <p:nvPr/>
        </p:nvSpPr>
        <p:spPr>
          <a:xfrm>
            <a:off x="2987824" y="2859782"/>
            <a:ext cx="3744416" cy="64807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/>
            <a:endParaRPr lang="uk-UA" sz="2000" b="1" i="1" dirty="0" smtClean="0">
              <a:solidFill>
                <a:schemeClr val="tx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/>
            <a:r>
              <a:rPr lang="uk-UA" sz="2000" b="1" i="1" dirty="0" smtClean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Фізики на грошових купюрах</a:t>
            </a:r>
          </a:p>
          <a:p>
            <a:pPr lvl="0" algn="ctr"/>
            <a:endParaRPr lang="uk-UA" sz="2000" i="1" dirty="0">
              <a:solidFill>
                <a:schemeClr val="tx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156176" y="3651870"/>
            <a:ext cx="2267744" cy="105958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Підготувала</a:t>
            </a:r>
            <a:r>
              <a:rPr lang="ru-RU" sz="16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:</a:t>
            </a:r>
          </a:p>
          <a:p>
            <a:pPr algn="ctr"/>
            <a:r>
              <a:rPr lang="ru-RU" sz="1600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викладач </a:t>
            </a:r>
            <a:r>
              <a:rPr lang="ru-RU" sz="1600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фізики</a:t>
            </a:r>
            <a:r>
              <a:rPr lang="ru-RU" sz="1600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ru-RU" sz="1600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ВПУ – 19 м. </a:t>
            </a:r>
            <a:r>
              <a:rPr lang="ru-RU" sz="1600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Дрогобича</a:t>
            </a:r>
            <a:endParaRPr lang="ru-RU" sz="1600" dirty="0" smtClean="0">
              <a:solidFill>
                <a:schemeClr val="accent1">
                  <a:lumMod val="25000"/>
                </a:schemeClr>
              </a:solidFill>
              <a:latin typeface="Monotype Corsiva" pitchFamily="66" charset="0"/>
            </a:endParaRPr>
          </a:p>
          <a:p>
            <a:pPr algn="ctr"/>
            <a:r>
              <a:rPr lang="ru-RU" sz="16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Г.В.Токар</a:t>
            </a:r>
            <a:endParaRPr lang="ru-RU" sz="1600" b="1" dirty="0">
              <a:solidFill>
                <a:schemeClr val="accent1">
                  <a:lumMod val="2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1835696" y="771550"/>
            <a:ext cx="547260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>
                    <a:lumMod val="75000"/>
                  </a:schemeClr>
                </a:solidFill>
                <a:latin typeface="Monotype Corsiva" pitchFamily="66" charset="0"/>
              </a:rPr>
              <a:t>Позакласний захід:</a:t>
            </a:r>
            <a:endParaRPr lang="ru-RU" sz="2800" b="1" dirty="0">
              <a:solidFill>
                <a:schemeClr val="tx1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6" name="Выноска-облако 15"/>
          <p:cNvSpPr/>
          <p:nvPr/>
        </p:nvSpPr>
        <p:spPr>
          <a:xfrm>
            <a:off x="-1260648" y="3147814"/>
            <a:ext cx="3528392" cy="3240360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ая прямоугольная выноска 8"/>
          <p:cNvSpPr/>
          <p:nvPr/>
        </p:nvSpPr>
        <p:spPr>
          <a:xfrm>
            <a:off x="1187624" y="195486"/>
            <a:ext cx="5832648" cy="2448272"/>
          </a:xfrm>
          <a:prstGeom prst="wedgeRoundRectCallou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3"/>
              </a:solidFill>
            </a:endParaRPr>
          </a:p>
        </p:txBody>
      </p:sp>
      <p:sp>
        <p:nvSpPr>
          <p:cNvPr id="346" name="Google Shape;346;p42"/>
          <p:cNvSpPr/>
          <p:nvPr/>
        </p:nvSpPr>
        <p:spPr>
          <a:xfrm>
            <a:off x="3334920" y="2931790"/>
            <a:ext cx="4621456" cy="4571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31640" y="411510"/>
            <a:ext cx="55446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Гроші — це засіб оплати товарів і послуг, засіб вимірювання вартості та засіб збереження (накопичення) вартості.</a:t>
            </a:r>
            <a:endParaRPr lang="ru-RU" sz="2800" b="1" dirty="0">
              <a:solidFill>
                <a:schemeClr val="accent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03848" y="3219822"/>
            <a:ext cx="4032448" cy="180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" name="Picture 10" descr="Ми долар проти Європи — стокове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872" y="3363838"/>
            <a:ext cx="3600400" cy="1584176"/>
          </a:xfrm>
          <a:prstGeom prst="rect">
            <a:avLst/>
          </a:prstGeom>
          <a:noFill/>
        </p:spPr>
      </p:pic>
      <p:sp>
        <p:nvSpPr>
          <p:cNvPr id="11" name="Овал 10"/>
          <p:cNvSpPr/>
          <p:nvPr/>
        </p:nvSpPr>
        <p:spPr>
          <a:xfrm>
            <a:off x="971600" y="2859782"/>
            <a:ext cx="1800200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7524" name="Picture 4" descr="20 франків 1897-1949, Швейцарія - Ціна монети - uCoin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403648" y="3219822"/>
            <a:ext cx="1008112" cy="10191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1" name="Google Shape;331;p41"/>
          <p:cNvGrpSpPr/>
          <p:nvPr/>
        </p:nvGrpSpPr>
        <p:grpSpPr>
          <a:xfrm rot="2925974" flipH="1">
            <a:off x="7522300" y="-338659"/>
            <a:ext cx="1811686" cy="1756259"/>
            <a:chOff x="-27619" y="-85186"/>
            <a:chExt cx="1786567" cy="1731908"/>
          </a:xfrm>
        </p:grpSpPr>
        <p:sp>
          <p:nvSpPr>
            <p:cNvPr id="332" name="Google Shape;332;p41"/>
            <p:cNvSpPr/>
            <p:nvPr/>
          </p:nvSpPr>
          <p:spPr>
            <a:xfrm rot="356449">
              <a:off x="782262" y="159086"/>
              <a:ext cx="137628" cy="312937"/>
            </a:xfrm>
            <a:custGeom>
              <a:avLst/>
              <a:gdLst/>
              <a:ahLst/>
              <a:cxnLst/>
              <a:rect l="l" t="t" r="r" b="b"/>
              <a:pathLst>
                <a:path w="5715" h="17516" extrusionOk="0">
                  <a:moveTo>
                    <a:pt x="4969" y="1"/>
                  </a:moveTo>
                  <a:cubicBezTo>
                    <a:pt x="3413" y="1688"/>
                    <a:pt x="2559" y="3902"/>
                    <a:pt x="1748" y="6049"/>
                  </a:cubicBezTo>
                  <a:cubicBezTo>
                    <a:pt x="937" y="8197"/>
                    <a:pt x="126" y="10432"/>
                    <a:pt x="39" y="12755"/>
                  </a:cubicBezTo>
                  <a:cubicBezTo>
                    <a:pt x="0" y="14072"/>
                    <a:pt x="128" y="17516"/>
                    <a:pt x="1739" y="17516"/>
                  </a:cubicBezTo>
                  <a:cubicBezTo>
                    <a:pt x="1978" y="17516"/>
                    <a:pt x="2250" y="17440"/>
                    <a:pt x="2559" y="17270"/>
                  </a:cubicBezTo>
                  <a:cubicBezTo>
                    <a:pt x="4290" y="16306"/>
                    <a:pt x="4948" y="11857"/>
                    <a:pt x="5211" y="10104"/>
                  </a:cubicBezTo>
                  <a:cubicBezTo>
                    <a:pt x="5715" y="6751"/>
                    <a:pt x="5495" y="3332"/>
                    <a:pt x="4969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33" name="Google Shape;333;p41"/>
            <p:cNvSpPr/>
            <p:nvPr/>
          </p:nvSpPr>
          <p:spPr>
            <a:xfrm rot="-9612816">
              <a:off x="349308" y="163306"/>
              <a:ext cx="133330" cy="408687"/>
            </a:xfrm>
            <a:custGeom>
              <a:avLst/>
              <a:gdLst/>
              <a:ahLst/>
              <a:cxnLst/>
              <a:rect l="l" t="t" r="r" b="b"/>
              <a:pathLst>
                <a:path w="5715" h="17516" extrusionOk="0">
                  <a:moveTo>
                    <a:pt x="4969" y="1"/>
                  </a:moveTo>
                  <a:cubicBezTo>
                    <a:pt x="3413" y="1688"/>
                    <a:pt x="2559" y="3902"/>
                    <a:pt x="1748" y="6049"/>
                  </a:cubicBezTo>
                  <a:cubicBezTo>
                    <a:pt x="937" y="8197"/>
                    <a:pt x="126" y="10432"/>
                    <a:pt x="39" y="12755"/>
                  </a:cubicBezTo>
                  <a:cubicBezTo>
                    <a:pt x="0" y="14072"/>
                    <a:pt x="128" y="17516"/>
                    <a:pt x="1739" y="17516"/>
                  </a:cubicBezTo>
                  <a:cubicBezTo>
                    <a:pt x="1978" y="17516"/>
                    <a:pt x="2250" y="17440"/>
                    <a:pt x="2559" y="17270"/>
                  </a:cubicBezTo>
                  <a:cubicBezTo>
                    <a:pt x="4290" y="16306"/>
                    <a:pt x="4948" y="11857"/>
                    <a:pt x="5211" y="10104"/>
                  </a:cubicBezTo>
                  <a:cubicBezTo>
                    <a:pt x="5715" y="6751"/>
                    <a:pt x="5495" y="3332"/>
                    <a:pt x="4969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34" name="Google Shape;334;p41"/>
            <p:cNvSpPr/>
            <p:nvPr/>
          </p:nvSpPr>
          <p:spPr>
            <a:xfrm rot="8610207">
              <a:off x="828552" y="282207"/>
              <a:ext cx="458974" cy="360174"/>
            </a:xfrm>
            <a:custGeom>
              <a:avLst/>
              <a:gdLst/>
              <a:ahLst/>
              <a:cxnLst/>
              <a:rect l="l" t="t" r="r" b="b"/>
              <a:pathLst>
                <a:path w="14991" h="11764" extrusionOk="0">
                  <a:moveTo>
                    <a:pt x="1" y="1"/>
                  </a:moveTo>
                  <a:cubicBezTo>
                    <a:pt x="264" y="3310"/>
                    <a:pt x="1842" y="6378"/>
                    <a:pt x="4384" y="8504"/>
                  </a:cubicBezTo>
                  <a:cubicBezTo>
                    <a:pt x="6048" y="9900"/>
                    <a:pt x="9331" y="11764"/>
                    <a:pt x="11888" y="11764"/>
                  </a:cubicBezTo>
                  <a:cubicBezTo>
                    <a:pt x="12261" y="11764"/>
                    <a:pt x="12618" y="11724"/>
                    <a:pt x="12953" y="11638"/>
                  </a:cubicBezTo>
                  <a:cubicBezTo>
                    <a:pt x="14991" y="11134"/>
                    <a:pt x="13259" y="9928"/>
                    <a:pt x="12164" y="8657"/>
                  </a:cubicBezTo>
                  <a:cubicBezTo>
                    <a:pt x="10937" y="7211"/>
                    <a:pt x="9600" y="5852"/>
                    <a:pt x="8197" y="4581"/>
                  </a:cubicBezTo>
                  <a:cubicBezTo>
                    <a:pt x="5808" y="2477"/>
                    <a:pt x="3069" y="768"/>
                    <a:pt x="1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35" name="Google Shape;335;p41"/>
            <p:cNvSpPr/>
            <p:nvPr/>
          </p:nvSpPr>
          <p:spPr>
            <a:xfrm rot="8100000">
              <a:off x="184927" y="50015"/>
              <a:ext cx="631236" cy="600726"/>
            </a:xfrm>
            <a:custGeom>
              <a:avLst/>
              <a:gdLst/>
              <a:ahLst/>
              <a:cxnLst/>
              <a:rect l="l" t="t" r="r" b="b"/>
              <a:pathLst>
                <a:path w="16262" h="15476" extrusionOk="0">
                  <a:moveTo>
                    <a:pt x="16262" y="1"/>
                  </a:moveTo>
                  <a:cubicBezTo>
                    <a:pt x="13238" y="1513"/>
                    <a:pt x="10433" y="3419"/>
                    <a:pt x="7934" y="5699"/>
                  </a:cubicBezTo>
                  <a:cubicBezTo>
                    <a:pt x="5765" y="7671"/>
                    <a:pt x="3836" y="9906"/>
                    <a:pt x="2214" y="12317"/>
                  </a:cubicBezTo>
                  <a:cubicBezTo>
                    <a:pt x="1930" y="12733"/>
                    <a:pt x="1" y="15275"/>
                    <a:pt x="834" y="15473"/>
                  </a:cubicBezTo>
                  <a:cubicBezTo>
                    <a:pt x="842" y="15475"/>
                    <a:pt x="851" y="15476"/>
                    <a:pt x="860" y="15476"/>
                  </a:cubicBezTo>
                  <a:cubicBezTo>
                    <a:pt x="1350" y="15476"/>
                    <a:pt x="2835" y="12638"/>
                    <a:pt x="3222" y="12207"/>
                  </a:cubicBezTo>
                  <a:cubicBezTo>
                    <a:pt x="8504" y="6466"/>
                    <a:pt x="9381" y="5633"/>
                    <a:pt x="16262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36" name="Google Shape;336;p41"/>
            <p:cNvSpPr/>
            <p:nvPr/>
          </p:nvSpPr>
          <p:spPr>
            <a:xfrm rot="8100000">
              <a:off x="692405" y="-163300"/>
              <a:ext cx="210153" cy="1061829"/>
            </a:xfrm>
            <a:custGeom>
              <a:avLst/>
              <a:gdLst/>
              <a:ahLst/>
              <a:cxnLst/>
              <a:rect l="l" t="t" r="r" b="b"/>
              <a:pathLst>
                <a:path w="5414" h="27355" extrusionOk="0">
                  <a:moveTo>
                    <a:pt x="4060" y="1"/>
                  </a:moveTo>
                  <a:cubicBezTo>
                    <a:pt x="2191" y="1"/>
                    <a:pt x="2896" y="6640"/>
                    <a:pt x="3091" y="7763"/>
                  </a:cubicBezTo>
                  <a:cubicBezTo>
                    <a:pt x="3398" y="9428"/>
                    <a:pt x="3967" y="11094"/>
                    <a:pt x="3989" y="12781"/>
                  </a:cubicBezTo>
                  <a:cubicBezTo>
                    <a:pt x="4033" y="14644"/>
                    <a:pt x="3463" y="16463"/>
                    <a:pt x="2893" y="18238"/>
                  </a:cubicBezTo>
                  <a:lnTo>
                    <a:pt x="1" y="27355"/>
                  </a:lnTo>
                  <a:cubicBezTo>
                    <a:pt x="1075" y="26522"/>
                    <a:pt x="1644" y="25207"/>
                    <a:pt x="2192" y="23958"/>
                  </a:cubicBezTo>
                  <a:cubicBezTo>
                    <a:pt x="3310" y="21306"/>
                    <a:pt x="4428" y="18611"/>
                    <a:pt x="5085" y="15806"/>
                  </a:cubicBezTo>
                  <a:cubicBezTo>
                    <a:pt x="5304" y="14929"/>
                    <a:pt x="5414" y="14052"/>
                    <a:pt x="5392" y="13154"/>
                  </a:cubicBezTo>
                  <a:cubicBezTo>
                    <a:pt x="5304" y="11992"/>
                    <a:pt x="4888" y="10875"/>
                    <a:pt x="4537" y="9757"/>
                  </a:cubicBezTo>
                  <a:cubicBezTo>
                    <a:pt x="3551" y="6404"/>
                    <a:pt x="3945" y="3402"/>
                    <a:pt x="4143" y="5"/>
                  </a:cubicBezTo>
                  <a:cubicBezTo>
                    <a:pt x="4115" y="2"/>
                    <a:pt x="4087" y="1"/>
                    <a:pt x="4060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37" name="Google Shape;337;p41"/>
            <p:cNvSpPr/>
            <p:nvPr/>
          </p:nvSpPr>
          <p:spPr>
            <a:xfrm rot="8100000">
              <a:off x="110063" y="762111"/>
              <a:ext cx="780952" cy="712906"/>
            </a:xfrm>
            <a:custGeom>
              <a:avLst/>
              <a:gdLst/>
              <a:ahLst/>
              <a:cxnLst/>
              <a:rect l="l" t="t" r="r" b="b"/>
              <a:pathLst>
                <a:path w="20119" h="18366" extrusionOk="0">
                  <a:moveTo>
                    <a:pt x="20118" y="1"/>
                  </a:moveTo>
                  <a:lnTo>
                    <a:pt x="20118" y="1"/>
                  </a:lnTo>
                  <a:cubicBezTo>
                    <a:pt x="14859" y="2148"/>
                    <a:pt x="9972" y="5348"/>
                    <a:pt x="6356" y="9709"/>
                  </a:cubicBezTo>
                  <a:cubicBezTo>
                    <a:pt x="4077" y="12470"/>
                    <a:pt x="2236" y="15582"/>
                    <a:pt x="0" y="18366"/>
                  </a:cubicBezTo>
                  <a:cubicBezTo>
                    <a:pt x="1995" y="17533"/>
                    <a:pt x="4077" y="16503"/>
                    <a:pt x="6137" y="15692"/>
                  </a:cubicBezTo>
                  <a:cubicBezTo>
                    <a:pt x="9599" y="14355"/>
                    <a:pt x="12887" y="12470"/>
                    <a:pt x="15472" y="9819"/>
                  </a:cubicBezTo>
                  <a:cubicBezTo>
                    <a:pt x="18058" y="7167"/>
                    <a:pt x="19877" y="3683"/>
                    <a:pt x="20118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38" name="Google Shape;338;p41"/>
            <p:cNvSpPr/>
            <p:nvPr/>
          </p:nvSpPr>
          <p:spPr>
            <a:xfrm rot="8100000">
              <a:off x="1149667" y="636926"/>
              <a:ext cx="366701" cy="838012"/>
            </a:xfrm>
            <a:custGeom>
              <a:avLst/>
              <a:gdLst/>
              <a:ahLst/>
              <a:cxnLst/>
              <a:rect l="l" t="t" r="r" b="b"/>
              <a:pathLst>
                <a:path w="9447" h="21589" extrusionOk="0">
                  <a:moveTo>
                    <a:pt x="8197" y="0"/>
                  </a:moveTo>
                  <a:lnTo>
                    <a:pt x="8197" y="0"/>
                  </a:lnTo>
                  <a:cubicBezTo>
                    <a:pt x="6992" y="1162"/>
                    <a:pt x="5896" y="2433"/>
                    <a:pt x="4954" y="3792"/>
                  </a:cubicBezTo>
                  <a:cubicBezTo>
                    <a:pt x="2740" y="6991"/>
                    <a:pt x="1381" y="10673"/>
                    <a:pt x="943" y="14508"/>
                  </a:cubicBezTo>
                  <a:cubicBezTo>
                    <a:pt x="768" y="16042"/>
                    <a:pt x="1" y="21477"/>
                    <a:pt x="2258" y="21587"/>
                  </a:cubicBezTo>
                  <a:cubicBezTo>
                    <a:pt x="2289" y="21588"/>
                    <a:pt x="2319" y="21589"/>
                    <a:pt x="2349" y="21589"/>
                  </a:cubicBezTo>
                  <a:cubicBezTo>
                    <a:pt x="4346" y="21589"/>
                    <a:pt x="5974" y="18781"/>
                    <a:pt x="6816" y="17335"/>
                  </a:cubicBezTo>
                  <a:cubicBezTo>
                    <a:pt x="7320" y="16480"/>
                    <a:pt x="7715" y="15560"/>
                    <a:pt x="8000" y="14596"/>
                  </a:cubicBezTo>
                  <a:cubicBezTo>
                    <a:pt x="9446" y="9709"/>
                    <a:pt x="8482" y="4734"/>
                    <a:pt x="8197" y="0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39" name="Google Shape;339;p41"/>
            <p:cNvSpPr/>
            <p:nvPr/>
          </p:nvSpPr>
          <p:spPr>
            <a:xfrm rot="8100000">
              <a:off x="615728" y="518363"/>
              <a:ext cx="221837" cy="679912"/>
            </a:xfrm>
            <a:custGeom>
              <a:avLst/>
              <a:gdLst/>
              <a:ahLst/>
              <a:cxnLst/>
              <a:rect l="l" t="t" r="r" b="b"/>
              <a:pathLst>
                <a:path w="5715" h="17516" extrusionOk="0">
                  <a:moveTo>
                    <a:pt x="4969" y="1"/>
                  </a:moveTo>
                  <a:cubicBezTo>
                    <a:pt x="3413" y="1688"/>
                    <a:pt x="2559" y="3902"/>
                    <a:pt x="1748" y="6049"/>
                  </a:cubicBezTo>
                  <a:cubicBezTo>
                    <a:pt x="937" y="8197"/>
                    <a:pt x="126" y="10432"/>
                    <a:pt x="39" y="12755"/>
                  </a:cubicBezTo>
                  <a:cubicBezTo>
                    <a:pt x="0" y="14072"/>
                    <a:pt x="128" y="17516"/>
                    <a:pt x="1739" y="17516"/>
                  </a:cubicBezTo>
                  <a:cubicBezTo>
                    <a:pt x="1978" y="17516"/>
                    <a:pt x="2250" y="17440"/>
                    <a:pt x="2559" y="17270"/>
                  </a:cubicBezTo>
                  <a:cubicBezTo>
                    <a:pt x="4290" y="16306"/>
                    <a:pt x="4948" y="11857"/>
                    <a:pt x="5211" y="10104"/>
                  </a:cubicBezTo>
                  <a:cubicBezTo>
                    <a:pt x="5715" y="6751"/>
                    <a:pt x="5495" y="3332"/>
                    <a:pt x="4969" y="1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14" name="Текст 13"/>
          <p:cNvSpPr>
            <a:spLocks noGrp="1"/>
          </p:cNvSpPr>
          <p:nvPr>
            <p:ph type="body" idx="1"/>
          </p:nvPr>
        </p:nvSpPr>
        <p:spPr>
          <a:xfrm>
            <a:off x="467544" y="195486"/>
            <a:ext cx="7848872" cy="381642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ru-RU" sz="2400" b="1" dirty="0" smtClean="0">
                <a:solidFill>
                  <a:schemeClr val="tx1">
                    <a:lumMod val="75000"/>
                  </a:schemeClr>
                </a:solidFill>
                <a:latin typeface="Monotype Corsiva" pitchFamily="66" charset="0"/>
              </a:rPr>
              <a:t>Гроші виникли через необхідність оцінки вартості товарів при здійсненні обміну. До їх винаходу люди обмінювались товарами і платили за працю теж товарами, що не завжди було зручно. Виникла необхідність у єдиному еквіваленті для обміну між продавцями, робітниками й роботодавцями.</a:t>
            </a:r>
          </a:p>
          <a:p>
            <a:pPr algn="ctr">
              <a:buNone/>
            </a:pPr>
            <a:endParaRPr lang="ru-RU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15" name="Picture 2" descr="Мінова торгівля та її особливості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640" y="2715766"/>
            <a:ext cx="3384376" cy="2250611"/>
          </a:xfrm>
          <a:prstGeom prst="rect">
            <a:avLst/>
          </a:prstGeom>
          <a:noFill/>
        </p:spPr>
      </p:pic>
      <p:pic>
        <p:nvPicPr>
          <p:cNvPr id="16" name="Picture 4" descr="Мінова торгівля та її особливості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056" y="2641640"/>
            <a:ext cx="2376264" cy="23063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43"/>
          <p:cNvSpPr txBox="1">
            <a:spLocks noGrp="1"/>
          </p:cNvSpPr>
          <p:nvPr>
            <p:ph type="subTitle" idx="14"/>
          </p:nvPr>
        </p:nvSpPr>
        <p:spPr>
          <a:xfrm>
            <a:off x="683568" y="411510"/>
            <a:ext cx="5904656" cy="324036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 algn="ctr"/>
            <a:r>
              <a:rPr lang="ru-RU" sz="2000" b="1" i="1" dirty="0" smtClean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Паперові гроші або банкноти були вперше використані в  Китаї за часів династії Сун. Ці банкноти, відомі як «jiaozi», еволюціонували з векселів, що були у використанні з сьомого сторіччя. Тим не менш, вони не витісняють традиційних грошей, і були у використанні поряд з монетами. В Європі банкноти були вперше випущені Банком Стокгольма в 1661 році.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 dirty="0"/>
          </a:p>
        </p:txBody>
      </p:sp>
      <p:sp>
        <p:nvSpPr>
          <p:cNvPr id="105474" name="AutoShape 2" descr="БОНИ БАБЦІ АВСТРІЇ. З історії паперових грошей на західноукраїнських землях  у ХVIII – ХХ ст. — &amp;quot;ПАМ&amp;#39;ЯТЬ НАЦІЇ&amp;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5476" name="AutoShape 4" descr="БОНИ БАБЦІ АВСТРІЇ. З історії паперових грошей на західноукраїнських землях  у ХVIII – ХХ ст. — &amp;quot;ПАМ&amp;#39;ЯТЬ НАЦІЇ&amp;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971600" y="3363838"/>
            <a:ext cx="2880320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7" name="Picture 8" descr="http://memorua.org/wp-content/uploads/2019/03/uhji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624" y="3507854"/>
            <a:ext cx="2448272" cy="1250506"/>
          </a:xfrm>
          <a:prstGeom prst="rect">
            <a:avLst/>
          </a:prstGeom>
          <a:noFill/>
        </p:spPr>
      </p:pic>
      <p:sp>
        <p:nvSpPr>
          <p:cNvPr id="48" name="Скругленный прямоугольник 47"/>
          <p:cNvSpPr/>
          <p:nvPr/>
        </p:nvSpPr>
        <p:spPr>
          <a:xfrm>
            <a:off x="4139952" y="3363838"/>
            <a:ext cx="2736304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9" name="Picture 6" descr="http://memorua.org/wp-content/uploads/2019/03/man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984" y="3507854"/>
            <a:ext cx="2232248" cy="1368152"/>
          </a:xfrm>
          <a:prstGeom prst="rect">
            <a:avLst/>
          </a:prstGeom>
          <a:noFill/>
        </p:spPr>
      </p:pic>
      <p:sp>
        <p:nvSpPr>
          <p:cNvPr id="50" name="Скругленный прямоугольник 49"/>
          <p:cNvSpPr/>
          <p:nvPr/>
        </p:nvSpPr>
        <p:spPr>
          <a:xfrm>
            <a:off x="6804248" y="1203598"/>
            <a:ext cx="1800200" cy="23762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1" name="Picture 2" descr="Паперові гроші Золотої Орди | Іслам в Україні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8264" y="1347614"/>
            <a:ext cx="1543914" cy="2088232"/>
          </a:xfrm>
          <a:prstGeom prst="rect">
            <a:avLst/>
          </a:prstGeom>
          <a:noFill/>
          <a:ln>
            <a:solidFill>
              <a:schemeClr val="accent1">
                <a:lumMod val="2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619673" y="349775"/>
            <a:ext cx="640871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dirty="0" smtClean="0"/>
              <a:t>ДЕМОКРИТ  АБДЕРСЬКИЙ</a:t>
            </a:r>
            <a:endParaRPr lang="ru-RU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755576" y="1491630"/>
            <a:ext cx="4680520" cy="7920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Грецька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купюра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номіналом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100 драхм (1966 р.в.)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1008112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1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pic>
        <p:nvPicPr>
          <p:cNvPr id="39" name="Picture 4" descr="Демокрит — Википед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168" y="1419622"/>
            <a:ext cx="2376264" cy="3196077"/>
          </a:xfrm>
          <a:prstGeom prst="rect">
            <a:avLst/>
          </a:prstGeom>
          <a:noFill/>
        </p:spPr>
      </p:pic>
      <p:sp>
        <p:nvSpPr>
          <p:cNvPr id="40" name="Блок-схема: альтернативный процесс 39"/>
          <p:cNvSpPr/>
          <p:nvPr/>
        </p:nvSpPr>
        <p:spPr>
          <a:xfrm>
            <a:off x="827584" y="2715766"/>
            <a:ext cx="4608512" cy="22322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1" name="Рисунок 40" descr="Лицевая сторона банкноты Греции номиналом 100 Драхм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859782"/>
            <a:ext cx="4032448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4097353" y="1477898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4" name="Google Shape;734;p63"/>
          <p:cNvSpPr/>
          <p:nvPr/>
        </p:nvSpPr>
        <p:spPr>
          <a:xfrm rot="-1153064">
            <a:off x="3325863" y="3322323"/>
            <a:ext cx="901588" cy="795275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5" name="Google Shape;735;p63"/>
          <p:cNvSpPr/>
          <p:nvPr/>
        </p:nvSpPr>
        <p:spPr>
          <a:xfrm rot="-1356319">
            <a:off x="4344275" y="2641848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738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4270315" y="1721307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3550235" y="3521507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Загнутый угол 30"/>
          <p:cNvSpPr/>
          <p:nvPr/>
        </p:nvSpPr>
        <p:spPr>
          <a:xfrm>
            <a:off x="1187624" y="1419622"/>
            <a:ext cx="2808312" cy="108012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Розвинув вчення про атоми </a:t>
            </a:r>
            <a:endParaRPr lang="uk-UA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Загнутый угол 31"/>
          <p:cNvSpPr/>
          <p:nvPr/>
        </p:nvSpPr>
        <p:spPr>
          <a:xfrm>
            <a:off x="251520" y="3147814"/>
            <a:ext cx="3024336" cy="165618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Склав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один з перших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давньогрецьких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календарів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4630355" y="2801427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5292080" y="2499742"/>
            <a:ext cx="3456384" cy="1152128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1">
                    <a:lumMod val="25000"/>
                  </a:schemeClr>
                </a:solidFill>
              </a:rPr>
              <a:t>Вважав, що фізичні атоми неподільні</a:t>
            </a:r>
            <a:endParaRPr lang="ru-RU" sz="24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5" name="Google Shape;427;p46"/>
          <p:cNvSpPr/>
          <p:nvPr/>
        </p:nvSpPr>
        <p:spPr>
          <a:xfrm>
            <a:off x="251520" y="195486"/>
            <a:ext cx="792088" cy="1008112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1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619673" y="349775"/>
            <a:ext cx="640871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dirty="0" smtClean="0"/>
              <a:t>ГАЛІЛЕО ГАЛІЛЕЙ</a:t>
            </a:r>
            <a:endParaRPr lang="ru-RU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755576" y="1347614"/>
            <a:ext cx="4680520" cy="936104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2000 лір</a:t>
            </a:r>
          </a:p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 (1973, 1976 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р.в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.) на фоні</a:t>
            </a:r>
          </a:p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 Пізанської вежі 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1008112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2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827584" y="2715766"/>
            <a:ext cx="4608512" cy="22322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54626" name="Picture 2" descr="Галілео Галілей — Вікіпеді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152" y="1491630"/>
            <a:ext cx="2520280" cy="3103847"/>
          </a:xfrm>
          <a:prstGeom prst="rect">
            <a:avLst/>
          </a:prstGeom>
          <a:noFill/>
        </p:spPr>
      </p:pic>
      <p:pic>
        <p:nvPicPr>
          <p:cNvPr id="10" name="Рисунок 9" descr="Лицевая сторона банкноты Италии номиналом 2000 Лир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2859782"/>
            <a:ext cx="4320480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6449328" y="1214155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4" name="Google Shape;734;p63"/>
          <p:cNvSpPr/>
          <p:nvPr/>
        </p:nvSpPr>
        <p:spPr>
          <a:xfrm rot="-1153064">
            <a:off x="6549973" y="3850102"/>
            <a:ext cx="901588" cy="795275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5" name="Google Shape;735;p63"/>
          <p:cNvSpPr/>
          <p:nvPr/>
        </p:nvSpPr>
        <p:spPr>
          <a:xfrm rot="-1356319">
            <a:off x="2097925" y="2570463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6646579" y="1420054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6790595" y="4097571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Загнутый угол 30"/>
          <p:cNvSpPr/>
          <p:nvPr/>
        </p:nvSpPr>
        <p:spPr>
          <a:xfrm>
            <a:off x="1403648" y="1131590"/>
            <a:ext cx="4824536" cy="100811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Сконструював термометр (без шкали), мікроскоп, телескоп (давав збільшення у 3 рази, а трохи пізніше – у 32 рази). </a:t>
            </a:r>
            <a:endParaRPr lang="uk-UA" sz="1800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Загнутый угол 31"/>
          <p:cNvSpPr/>
          <p:nvPr/>
        </p:nvSpPr>
        <p:spPr>
          <a:xfrm>
            <a:off x="467544" y="3795886"/>
            <a:ext cx="5976664" cy="100811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Сформулював один із найвагоміших для фізики  висновків: тіло зберігає стан спокою або рівномірного руху, якщо на нього не діють інші тіла.</a:t>
            </a:r>
            <a:endParaRPr lang="ru-RU" sz="1800" b="1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2398107" y="2801427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3347864" y="2643758"/>
            <a:ext cx="5112568" cy="72008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Висунув ідею застосування маятника в годиннику.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7" name="Google Shape;427;p46"/>
          <p:cNvSpPr/>
          <p:nvPr/>
        </p:nvSpPr>
        <p:spPr>
          <a:xfrm>
            <a:off x="251520" y="195486"/>
            <a:ext cx="792088" cy="1008112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2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619673" y="349775"/>
            <a:ext cx="640871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dirty="0" smtClean="0"/>
              <a:t>ГУЛЬЄЛЬМО МАРКОНІ </a:t>
            </a:r>
            <a:endParaRPr lang="ru-RU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755576" y="1275606"/>
            <a:ext cx="4680520" cy="7920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2000 лір </a:t>
            </a:r>
          </a:p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1990 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р.в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3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827584" y="2355726"/>
            <a:ext cx="4320480" cy="25922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62818" name="Picture 2" descr="МАРКОНИ Гульельмо - это... Что такое МАРКОНИ Гульельмо?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2120" y="1275606"/>
            <a:ext cx="3003762" cy="3456384"/>
          </a:xfrm>
          <a:prstGeom prst="rect">
            <a:avLst/>
          </a:prstGeom>
          <a:noFill/>
        </p:spPr>
      </p:pic>
      <p:pic>
        <p:nvPicPr>
          <p:cNvPr id="11" name="Рисунок 10" descr="marconi12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427734"/>
            <a:ext cx="3672408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6449328" y="1214155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5" name="Google Shape;735;p63"/>
          <p:cNvSpPr/>
          <p:nvPr/>
        </p:nvSpPr>
        <p:spPr>
          <a:xfrm rot="-1356319">
            <a:off x="2097925" y="2570463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6646579" y="1420054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Загнутый угол 30"/>
          <p:cNvSpPr/>
          <p:nvPr/>
        </p:nvSpPr>
        <p:spPr>
          <a:xfrm>
            <a:off x="1403648" y="1131590"/>
            <a:ext cx="4824536" cy="100811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грудні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 1901 року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організував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 перший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радіозв'язок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 через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Атлантичний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 океан (передав букву S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абетки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 Морзе)</a:t>
            </a:r>
            <a:endParaRPr lang="uk-UA" sz="18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2398107" y="2801427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3347864" y="2643758"/>
            <a:ext cx="5112568" cy="72008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</a:rPr>
              <a:t>Ставив досліди з предмету, який називав «моя електрика». </a:t>
            </a:r>
            <a:endParaRPr lang="ru-RU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6674" name="AutoShape 2" descr="Биография Гульельмо Маркони, итальянского изобретателя и инженера-электр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56676" name="AutoShape 4" descr="Биография Гульельмо Маркони, итальянского изобретателя и инженера-электр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56678" name="Picture 6" descr="Маркони Гульельмо: изобретения, различные факты, биограф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5656" y="3507854"/>
            <a:ext cx="1944216" cy="1469467"/>
          </a:xfrm>
          <a:prstGeom prst="rect">
            <a:avLst/>
          </a:prstGeom>
          <a:noFill/>
        </p:spPr>
      </p:pic>
      <p:sp>
        <p:nvSpPr>
          <p:cNvPr id="156680" name="AutoShape 8" descr="Гульельмо Маркони - Итальянский Ученый - Биограф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56682" name="AutoShape 10" descr="Гульельмо Маркони - Итальянский Ученый - Биограф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56684" name="Picture 12" descr="Гульельмо Маркони - Итальянский Ученый - Биографи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9992" y="3507854"/>
            <a:ext cx="2331343" cy="1440160"/>
          </a:xfrm>
          <a:prstGeom prst="rect">
            <a:avLst/>
          </a:prstGeom>
          <a:noFill/>
        </p:spPr>
      </p:pic>
      <p:sp>
        <p:nvSpPr>
          <p:cNvPr id="18" name="Google Shape;427;p46"/>
          <p:cNvSpPr/>
          <p:nvPr/>
        </p:nvSpPr>
        <p:spPr>
          <a:xfrm>
            <a:off x="323528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3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475656" y="349775"/>
            <a:ext cx="640871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dirty="0" smtClean="0"/>
              <a:t>АЛЕССАНДРО ВОЛЬТА </a:t>
            </a:r>
            <a:endParaRPr lang="ru-RU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395536" y="1491630"/>
            <a:ext cx="5040560" cy="1008112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10000 лір (1984 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р.в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.), а поряд старовинний фізичний прилад – вольтів стовп.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4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827584" y="2715766"/>
            <a:ext cx="4608512" cy="22322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0770" name="AutoShape 2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0772" name="AutoShape 4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60774" name="Picture 6" descr="ВО!круг книг&amp;quot; Блог библиотеки им. А.С.Пушкина г.Челябинска: Алессандро  Вольта – изобретатель первого источника постоянного то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6136" y="1203598"/>
            <a:ext cx="2824581" cy="3600400"/>
          </a:xfrm>
          <a:prstGeom prst="rect">
            <a:avLst/>
          </a:prstGeom>
          <a:noFill/>
        </p:spPr>
      </p:pic>
      <p:pic>
        <p:nvPicPr>
          <p:cNvPr id="12" name="Рисунок 11" descr="Лицевая сторона банкноты Италии номиналом 10000 Лир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2859782"/>
            <a:ext cx="4320480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6449328" y="1214155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4" name="Google Shape;734;p63"/>
          <p:cNvSpPr/>
          <p:nvPr/>
        </p:nvSpPr>
        <p:spPr>
          <a:xfrm rot="-1153064">
            <a:off x="6549973" y="3850102"/>
            <a:ext cx="901588" cy="795275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5" name="Google Shape;735;p63"/>
          <p:cNvSpPr/>
          <p:nvPr/>
        </p:nvSpPr>
        <p:spPr>
          <a:xfrm rot="-1356319">
            <a:off x="2097925" y="2570463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6646579" y="1420054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6790595" y="4097571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Загнутый угол 30"/>
          <p:cNvSpPr/>
          <p:nvPr/>
        </p:nvSpPr>
        <p:spPr>
          <a:xfrm>
            <a:off x="1403648" y="1131590"/>
            <a:ext cx="4824536" cy="93610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Винайшов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і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сконструював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перше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хімічне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джерело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постійного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електричного струму,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електричну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батарею</a:t>
            </a:r>
            <a:endParaRPr lang="uk-UA" sz="1800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Загнутый угол 31"/>
          <p:cNvSpPr/>
          <p:nvPr/>
        </p:nvSpPr>
        <p:spPr>
          <a:xfrm>
            <a:off x="971600" y="3795886"/>
            <a:ext cx="5472608" cy="792088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Сконструював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низку електричних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приладів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(конденсатор,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електрофор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,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електроскоп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)</a:t>
            </a:r>
            <a:endParaRPr lang="ru-RU" sz="1800" b="1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2398107" y="2801427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3347864" y="2643758"/>
            <a:ext cx="5112568" cy="72008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Відкрив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явище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взаємної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електризації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різнорідних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металів при їх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контакті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5" name="Google Shape;427;p46"/>
          <p:cNvSpPr/>
          <p:nvPr/>
        </p:nvSpPr>
        <p:spPr>
          <a:xfrm>
            <a:off x="323528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4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475656" y="349775"/>
            <a:ext cx="640871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dirty="0" smtClean="0"/>
              <a:t>МИКОЛА КОПЕРНИК</a:t>
            </a:r>
            <a:endParaRPr lang="ru-RU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395536" y="1275606"/>
            <a:ext cx="5040560" cy="1008112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1000 злотих </a:t>
            </a:r>
          </a:p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(1965, 1982 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р.в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.)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5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683568" y="2427734"/>
            <a:ext cx="4608512" cy="257175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0770" name="AutoShape 2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0772" name="AutoShape 4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4" name="AutoShape 4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6" name="AutoShape 6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8" name="AutoShape 8" descr="Доклад про Николая Копер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68970" name="Picture 10" descr="Николай Коперник | Сочинение и анализ произведений, биографии, образ герое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128" y="1347614"/>
            <a:ext cx="2880320" cy="3168353"/>
          </a:xfrm>
          <a:prstGeom prst="rect">
            <a:avLst/>
          </a:prstGeom>
          <a:noFill/>
        </p:spPr>
      </p:pic>
      <p:pic>
        <p:nvPicPr>
          <p:cNvPr id="17" name="Рисунок 16" descr="Лицевая сторона банкноты Польши номиналом 1000 Злотых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2571750"/>
            <a:ext cx="3384376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5" name="Google Shape;735;p63"/>
          <p:cNvSpPr/>
          <p:nvPr/>
        </p:nvSpPr>
        <p:spPr>
          <a:xfrm rot="-1356319">
            <a:off x="1449853" y="1202312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31" name="Загнутый угол 30"/>
          <p:cNvSpPr/>
          <p:nvPr/>
        </p:nvSpPr>
        <p:spPr>
          <a:xfrm>
            <a:off x="2915816" y="1131590"/>
            <a:ext cx="4248472" cy="93610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2800" dirty="0" smtClean="0">
                <a:solidFill>
                  <a:schemeClr val="accent1">
                    <a:lumMod val="25000"/>
                  </a:schemeClr>
                </a:solidFill>
              </a:rPr>
              <a:t>Займався астрономією</a:t>
            </a:r>
            <a:endParaRPr lang="uk-UA" sz="2800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1750035" y="1433275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2915816" y="2211710"/>
            <a:ext cx="4824536" cy="864096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accent1">
                    <a:lumMod val="25000"/>
                  </a:schemeClr>
                </a:solidFill>
              </a:rPr>
              <a:t>Створив геліоцентричну систему світу</a:t>
            </a:r>
            <a:endParaRPr lang="ru-RU" sz="2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5" name="Google Shape;735;p63"/>
          <p:cNvSpPr/>
          <p:nvPr/>
        </p:nvSpPr>
        <p:spPr>
          <a:xfrm rot="-1356319">
            <a:off x="1521861" y="2210424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" name="Стрелка вниз 15"/>
          <p:cNvSpPr/>
          <p:nvPr/>
        </p:nvSpPr>
        <p:spPr>
          <a:xfrm rot="16200000">
            <a:off x="1822043" y="2441387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6918" name="AutoShape 6" descr="Миколай Коперник | Національна бібліотека України імені В. І. Вернадськог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66920" name="Picture 8" descr="Життя і філософія Коперника - Реферат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064" y="3219822"/>
            <a:ext cx="2088232" cy="1578896"/>
          </a:xfrm>
          <a:prstGeom prst="rect">
            <a:avLst/>
          </a:prstGeom>
          <a:noFill/>
        </p:spPr>
      </p:pic>
      <p:pic>
        <p:nvPicPr>
          <p:cNvPr id="166922" name="Picture 10" descr="Миколай Коперник — Вікіпеді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3728" y="3147814"/>
            <a:ext cx="2425452" cy="1754410"/>
          </a:xfrm>
          <a:prstGeom prst="rect">
            <a:avLst/>
          </a:prstGeom>
          <a:noFill/>
        </p:spPr>
      </p:pic>
      <p:sp>
        <p:nvSpPr>
          <p:cNvPr id="17" name="Google Shape;427;p46"/>
          <p:cNvSpPr/>
          <p:nvPr/>
        </p:nvSpPr>
        <p:spPr>
          <a:xfrm>
            <a:off x="323528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5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475656" y="349775"/>
            <a:ext cx="640871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uk-UA" sz="3200" smtClean="0"/>
              <a:t>МАРІЯ </a:t>
            </a:r>
            <a:r>
              <a:rPr lang="uk-UA" sz="3200" dirty="0" smtClean="0"/>
              <a:t>СКЛАДОВСЬКА-КЮРІ </a:t>
            </a:r>
            <a:endParaRPr lang="ru-RU" sz="3200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395536" y="1419622"/>
            <a:ext cx="5040560" cy="1008112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20000 злотих </a:t>
            </a:r>
          </a:p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(1989 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р.в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.) 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6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683568" y="2787774"/>
            <a:ext cx="4608512" cy="199568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0770" name="AutoShape 2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0772" name="AutoShape 4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4" name="AutoShape 4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6" name="AutoShape 6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8" name="AutoShape 8" descr="Доклад про Николая Копер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73058" name="Picture 2" descr="Цей день в історії : 20 квітня 1902 : Відкриття радію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2120" y="1131590"/>
            <a:ext cx="2952328" cy="3608401"/>
          </a:xfrm>
          <a:prstGeom prst="rect">
            <a:avLst/>
          </a:prstGeom>
          <a:noFill/>
        </p:spPr>
      </p:pic>
      <p:pic>
        <p:nvPicPr>
          <p:cNvPr id="15" name="Рисунок 14" descr="Фізики на грошових купюрах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003798"/>
            <a:ext cx="4032448" cy="161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7481729" y="1214155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5" name="Google Shape;735;p63"/>
          <p:cNvSpPr/>
          <p:nvPr/>
        </p:nvSpPr>
        <p:spPr>
          <a:xfrm rot="-1356319">
            <a:off x="2097925" y="2210424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7726699" y="1433275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Загнутый угол 30"/>
          <p:cNvSpPr/>
          <p:nvPr/>
        </p:nvSpPr>
        <p:spPr>
          <a:xfrm>
            <a:off x="1259632" y="1131590"/>
            <a:ext cx="6120680" cy="93610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uk-UA" sz="1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Спільно зі своїм чоловіком </a:t>
            </a:r>
            <a:r>
              <a:rPr lang="uk-UA" sz="1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П’єром</a:t>
            </a:r>
            <a:r>
              <a:rPr lang="uk-UA" sz="1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Кюрі відкрили два нові хімічні елементи: полоній (названий ними на честь Польщі), радій (його виділення з руди тривало 12 років).</a:t>
            </a:r>
            <a:endParaRPr lang="uk-UA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2398107" y="2441388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3347864" y="2211710"/>
            <a:ext cx="5400600" cy="93610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В роки Першої світової війни Марія Кюрі створила для армії 220 рентгенівських установок за власні кошти. 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pic>
        <p:nvPicPr>
          <p:cNvPr id="16" name="Рисунок 15" descr="Лицевая сторона банкноты Франции номиналом 500 Франков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931790"/>
            <a:ext cx="2019300" cy="1038225"/>
          </a:xfrm>
          <a:prstGeom prst="rect">
            <a:avLst/>
          </a:prstGeom>
          <a:noFill/>
        </p:spPr>
      </p:pic>
      <p:pic>
        <p:nvPicPr>
          <p:cNvPr id="17" name="Рисунок 16" descr="500 франків (П&amp;#39;єр і Марія Кюрі) — Вікіпедія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3795886"/>
            <a:ext cx="1905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Загнутый угол 17"/>
          <p:cNvSpPr/>
          <p:nvPr/>
        </p:nvSpPr>
        <p:spPr>
          <a:xfrm>
            <a:off x="3563888" y="3291830"/>
            <a:ext cx="5472608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chemeClr val="accent1">
                    <a:lumMod val="25000"/>
                  </a:schemeClr>
                </a:solidFill>
              </a:rPr>
              <a:t>Франція розмістила портрет Марії </a:t>
            </a:r>
            <a:r>
              <a:rPr lang="uk-UA" sz="1600" dirty="0" smtClean="0">
                <a:solidFill>
                  <a:schemeClr val="accent1">
                    <a:lumMod val="25000"/>
                  </a:schemeClr>
                </a:solidFill>
              </a:rPr>
              <a:t>Склодовської-Кюрі</a:t>
            </a:r>
            <a:r>
              <a:rPr lang="uk-UA" sz="1600" dirty="0" smtClean="0">
                <a:solidFill>
                  <a:schemeClr val="accent1">
                    <a:lumMod val="25000"/>
                  </a:schemeClr>
                </a:solidFill>
              </a:rPr>
              <a:t> разом з її чоловіком </a:t>
            </a:r>
            <a:r>
              <a:rPr lang="uk-UA" sz="1600" dirty="0" smtClean="0">
                <a:solidFill>
                  <a:schemeClr val="accent1">
                    <a:lumMod val="25000"/>
                  </a:schemeClr>
                </a:solidFill>
              </a:rPr>
              <a:t>П’єром</a:t>
            </a:r>
            <a:r>
              <a:rPr lang="uk-UA" sz="1600" dirty="0" smtClean="0">
                <a:solidFill>
                  <a:schemeClr val="accent1">
                    <a:lumMod val="25000"/>
                  </a:schemeClr>
                </a:solidFill>
              </a:rPr>
              <a:t> Кюрі на купюрі номіналом 500 франків (1994 </a:t>
            </a:r>
            <a:r>
              <a:rPr lang="uk-UA" sz="1600" dirty="0" smtClean="0">
                <a:solidFill>
                  <a:schemeClr val="accent1">
                    <a:lumMod val="25000"/>
                  </a:schemeClr>
                </a:solidFill>
              </a:rPr>
              <a:t>р.в</a:t>
            </a:r>
            <a:r>
              <a:rPr lang="uk-UA" sz="1600" dirty="0" smtClean="0">
                <a:solidFill>
                  <a:schemeClr val="accent1">
                    <a:lumMod val="25000"/>
                  </a:schemeClr>
                </a:solidFill>
              </a:rPr>
              <a:t>.), а на оберненій стороні зображений лабораторний стіл. </a:t>
            </a:r>
          </a:p>
          <a:p>
            <a:pPr algn="ctr"/>
            <a:r>
              <a:rPr lang="uk-UA" sz="1600" dirty="0" smtClean="0">
                <a:solidFill>
                  <a:schemeClr val="accent1">
                    <a:lumMod val="25000"/>
                  </a:schemeClr>
                </a:solidFill>
              </a:rPr>
              <a:t>До речі, це єдина банкнота у світі, на якій розміщено портрети обох вчених.</a:t>
            </a:r>
            <a:endParaRPr lang="ru-RU" sz="16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5" name="Google Shape;427;p46"/>
          <p:cNvSpPr/>
          <p:nvPr/>
        </p:nvSpPr>
        <p:spPr>
          <a:xfrm>
            <a:off x="323528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6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475656" y="349775"/>
            <a:ext cx="640871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sz="3200" dirty="0" smtClean="0"/>
              <a:t>БЛЕЗ</a:t>
            </a:r>
            <a:r>
              <a:rPr lang="uk-UA" sz="3200" dirty="0" smtClean="0"/>
              <a:t> ПАСКАЛЬ</a:t>
            </a:r>
            <a:endParaRPr lang="ru-RU" sz="3200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395536" y="1419622"/>
            <a:ext cx="5040560" cy="1008112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500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франків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Франція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, 1990.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7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683568" y="2787774"/>
            <a:ext cx="4608512" cy="199568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0770" name="AutoShape 2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0772" name="AutoShape 4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4" name="AutoShape 4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6" name="AutoShape 6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8" name="AutoShape 8" descr="Доклад про Николая Копер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75106" name="Picture 2" descr="Паскаль, Блез — Энциклопедия «Вокруг света»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6216" y="1203598"/>
            <a:ext cx="2658014" cy="3168352"/>
          </a:xfrm>
          <a:prstGeom prst="rect">
            <a:avLst/>
          </a:prstGeom>
          <a:noFill/>
        </p:spPr>
      </p:pic>
      <p:pic>
        <p:nvPicPr>
          <p:cNvPr id="16" name="Рисунок 15" descr="Лицевая сторона банкноты Франции номиналом 500 Франков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931790"/>
            <a:ext cx="4248472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7553737" y="1214155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4" name="Google Shape;734;p63"/>
          <p:cNvSpPr/>
          <p:nvPr/>
        </p:nvSpPr>
        <p:spPr>
          <a:xfrm rot="-1153064">
            <a:off x="6549973" y="3850102"/>
            <a:ext cx="901588" cy="795275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5" name="Google Shape;735;p63"/>
          <p:cNvSpPr/>
          <p:nvPr/>
        </p:nvSpPr>
        <p:spPr>
          <a:xfrm rot="-1356319">
            <a:off x="2097925" y="2570463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7726699" y="1433275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6790595" y="4097571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Загнутый угол 30"/>
          <p:cNvSpPr/>
          <p:nvPr/>
        </p:nvSpPr>
        <p:spPr>
          <a:xfrm>
            <a:off x="1331640" y="1131590"/>
            <a:ext cx="6048672" cy="93610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Відкрив закон: тиск, який діє на рідину або газ, передається без зміни в кожну точку рідини або газу</a:t>
            </a:r>
            <a:endParaRPr lang="uk-UA" sz="1800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2398107" y="2801427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3275856" y="2499742"/>
            <a:ext cx="5112568" cy="864096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accent1">
                    <a:lumMod val="25000"/>
                  </a:schemeClr>
                </a:solidFill>
              </a:rPr>
              <a:t>Довів існування атмосферного тиску</a:t>
            </a:r>
            <a:endParaRPr lang="ru-RU" sz="24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5" name="Загнутый угол 14"/>
          <p:cNvSpPr/>
          <p:nvPr/>
        </p:nvSpPr>
        <p:spPr>
          <a:xfrm>
            <a:off x="2051720" y="3795886"/>
            <a:ext cx="4392488" cy="792088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accent1">
                    <a:lumMod val="25000"/>
                  </a:schemeClr>
                </a:solidFill>
              </a:rPr>
              <a:t>Написав трактат про звуки</a:t>
            </a:r>
            <a:endParaRPr lang="ru-RU" sz="24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6" name="Google Shape;427;p46"/>
          <p:cNvSpPr/>
          <p:nvPr/>
        </p:nvSpPr>
        <p:spPr>
          <a:xfrm>
            <a:off x="323528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7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403648" y="0"/>
            <a:ext cx="640871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sz="3200" dirty="0" smtClean="0"/>
              <a:t>НІКОЛА</a:t>
            </a:r>
            <a:r>
              <a:rPr lang="uk-UA" sz="3200" dirty="0" smtClean="0"/>
              <a:t> ТЕСЛА</a:t>
            </a:r>
            <a:endParaRPr lang="ru-RU" sz="3200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1187624" y="1131590"/>
            <a:ext cx="4752528" cy="1008112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</a:t>
            </a: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5 </a:t>
            </a: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нових</a:t>
            </a: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динарів</a:t>
            </a: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. республика Югославия, Белград, </a:t>
            </a:r>
          </a:p>
          <a:p>
            <a:pPr marL="0" lvl="0" indent="0" algn="ctr"/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1994 р.в.</a:t>
            </a:r>
            <a:endParaRPr lang="ru-RU" sz="1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8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1642224" y="2211710"/>
            <a:ext cx="3649856" cy="136815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0770" name="AutoShape 2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0772" name="AutoShape 4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4" name="AutoShape 4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6" name="AutoShape 6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8" name="AutoShape 8" descr="Доклад про Николая Копер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77154" name="Picture 2" descr="ᐈ Нікола Тесла (коротка біографія) | Discover.in.u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2160" y="1275606"/>
            <a:ext cx="2668689" cy="3456384"/>
          </a:xfrm>
          <a:prstGeom prst="rect">
            <a:avLst/>
          </a:prstGeom>
          <a:noFill/>
        </p:spPr>
      </p:pic>
      <p:pic>
        <p:nvPicPr>
          <p:cNvPr id="15" name="Рисунок 14" descr="http://banknotu.polzosh6.km.ua/kontent/ikk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2355726"/>
            <a:ext cx="302433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1000 динаров. СФРЮ, Белград, 1992. Реверс. Изображён трансформатор Тесла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3651870"/>
            <a:ext cx="3096344" cy="1218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539552" y="3651870"/>
            <a:ext cx="1800200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1000 динарах зображено трансформатор Тесла</a:t>
            </a:r>
            <a:endParaRPr lang="uk-UA" sz="24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7601455" y="1117858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4" name="Google Shape;734;p63"/>
          <p:cNvSpPr/>
          <p:nvPr/>
        </p:nvSpPr>
        <p:spPr>
          <a:xfrm rot="-1153064">
            <a:off x="6982021" y="3850102"/>
            <a:ext cx="901588" cy="795275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5" name="Google Shape;735;p63"/>
          <p:cNvSpPr/>
          <p:nvPr/>
        </p:nvSpPr>
        <p:spPr>
          <a:xfrm rot="-1356319">
            <a:off x="7570533" y="2066407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7798707" y="1289259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7150635" y="4097571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Загнутый угол 30"/>
          <p:cNvSpPr/>
          <p:nvPr/>
        </p:nvSpPr>
        <p:spPr>
          <a:xfrm>
            <a:off x="1331640" y="1131590"/>
            <a:ext cx="6048672" cy="72008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Створив генератори для найбільшої у світі </a:t>
            </a:r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Ніагарської</a:t>
            </a:r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 ГЕС</a:t>
            </a:r>
            <a:endParaRPr lang="uk-UA" sz="1800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5400000">
            <a:off x="7798707" y="2297371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1331640" y="2211710"/>
            <a:ext cx="5976664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Показав можливість використання змінного струму в багатьох пристроях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5" name="Загнутый угол 14"/>
          <p:cNvSpPr/>
          <p:nvPr/>
        </p:nvSpPr>
        <p:spPr>
          <a:xfrm>
            <a:off x="1331640" y="3003798"/>
            <a:ext cx="5760640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Вдосконалив парову турбіну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6" name="Google Shape;733;p63"/>
          <p:cNvSpPr/>
          <p:nvPr/>
        </p:nvSpPr>
        <p:spPr>
          <a:xfrm rot="2700000">
            <a:off x="7313423" y="3062073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" name="Стрелка вниз 16"/>
          <p:cNvSpPr/>
          <p:nvPr/>
        </p:nvSpPr>
        <p:spPr>
          <a:xfrm rot="5400000">
            <a:off x="7582683" y="3305483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Загнутый угол 17"/>
          <p:cNvSpPr/>
          <p:nvPr/>
        </p:nvSpPr>
        <p:spPr>
          <a:xfrm>
            <a:off x="1331640" y="3939902"/>
            <a:ext cx="5472608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Отримав трьохфазний струм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9" name="Google Shape;427;p46"/>
          <p:cNvSpPr/>
          <p:nvPr/>
        </p:nvSpPr>
        <p:spPr>
          <a:xfrm>
            <a:off x="323528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8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475656" y="349775"/>
            <a:ext cx="640871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sz="3200" dirty="0" smtClean="0"/>
              <a:t>АЛЬБЕРТ ЕЙНШТЕЙН</a:t>
            </a:r>
            <a:endParaRPr lang="ru-RU" sz="3200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395536" y="1419622"/>
            <a:ext cx="4824536" cy="7920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5 л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ір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9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683568" y="2499742"/>
            <a:ext cx="4608512" cy="199568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0770" name="AutoShape 2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0772" name="AutoShape 4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4" name="AutoShape 4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6" name="AutoShape 6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8" name="AutoShape 8" descr="Доклад про Николая Копер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2050" name="Picture 2" descr="50 интересных фактов про Альберта Эйнштейн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6136" y="1347615"/>
            <a:ext cx="2808312" cy="3025982"/>
          </a:xfrm>
          <a:prstGeom prst="rect">
            <a:avLst/>
          </a:prstGeom>
          <a:noFill/>
        </p:spPr>
      </p:pic>
      <p:pic>
        <p:nvPicPr>
          <p:cNvPr id="15" name="Рисунок 14" descr="Лицевая сторона банкноты Израиля номиналом 5 Лирот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2643758"/>
            <a:ext cx="4320480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7667109" y="1025874"/>
            <a:ext cx="722550" cy="499465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195486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4" name="Google Shape;734;p63"/>
          <p:cNvSpPr/>
          <p:nvPr/>
        </p:nvSpPr>
        <p:spPr>
          <a:xfrm rot="-1153064">
            <a:off x="7230049" y="3248737"/>
            <a:ext cx="700949" cy="518236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5" name="Google Shape;735;p63"/>
          <p:cNvSpPr/>
          <p:nvPr/>
        </p:nvSpPr>
        <p:spPr>
          <a:xfrm rot="-1356319">
            <a:off x="7733673" y="1673762"/>
            <a:ext cx="701675" cy="643849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7884368" y="1131590"/>
            <a:ext cx="288032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7423358" y="3406885"/>
            <a:ext cx="216024" cy="2739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Загнутый угол 30"/>
          <p:cNvSpPr/>
          <p:nvPr/>
        </p:nvSpPr>
        <p:spPr>
          <a:xfrm>
            <a:off x="1331640" y="987574"/>
            <a:ext cx="6048672" cy="72008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Створив спеціальну (1905) і загальну (1907-1916) теорії відносності</a:t>
            </a:r>
            <a:endParaRPr lang="uk-UA" sz="1800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5400000">
            <a:off x="7913328" y="1894717"/>
            <a:ext cx="216025" cy="2739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1331640" y="1851670"/>
            <a:ext cx="5976664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Відкрив закон взаємозв’язку маси та енергії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6" name="Google Shape;733;p63"/>
          <p:cNvSpPr/>
          <p:nvPr/>
        </p:nvSpPr>
        <p:spPr>
          <a:xfrm rot="2700000">
            <a:off x="7502001" y="2487124"/>
            <a:ext cx="620716" cy="601301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" name="Стрелка вниз 16"/>
          <p:cNvSpPr/>
          <p:nvPr/>
        </p:nvSpPr>
        <p:spPr>
          <a:xfrm rot="5400000">
            <a:off x="7675386" y="2650801"/>
            <a:ext cx="288032" cy="2739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Загнутый угол 17"/>
          <p:cNvSpPr/>
          <p:nvPr/>
        </p:nvSpPr>
        <p:spPr>
          <a:xfrm>
            <a:off x="1331640" y="2571750"/>
            <a:ext cx="5472608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Ввів поняття фотона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9" name="Загнутый угол 18"/>
          <p:cNvSpPr/>
          <p:nvPr/>
        </p:nvSpPr>
        <p:spPr>
          <a:xfrm>
            <a:off x="1331640" y="3291830"/>
            <a:ext cx="5472608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Встановив закони фотоефекту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20" name="Загнутый угол 19"/>
          <p:cNvSpPr/>
          <p:nvPr/>
        </p:nvSpPr>
        <p:spPr>
          <a:xfrm>
            <a:off x="1331640" y="4011910"/>
            <a:ext cx="5472608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Розвинув теорію броунівського руху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21" name="Google Shape;733;p63"/>
          <p:cNvSpPr/>
          <p:nvPr/>
        </p:nvSpPr>
        <p:spPr>
          <a:xfrm rot="2700000">
            <a:off x="7141961" y="3999292"/>
            <a:ext cx="620716" cy="601301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2" name="Стрелка вниз 21"/>
          <p:cNvSpPr/>
          <p:nvPr/>
        </p:nvSpPr>
        <p:spPr>
          <a:xfrm rot="5400000">
            <a:off x="7337265" y="4126965"/>
            <a:ext cx="216024" cy="2739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Google Shape;427;p46"/>
          <p:cNvSpPr/>
          <p:nvPr/>
        </p:nvSpPr>
        <p:spPr>
          <a:xfrm>
            <a:off x="323528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9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475656" y="349775"/>
            <a:ext cx="640871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sz="3200" dirty="0" smtClean="0"/>
              <a:t>ЕРНЕСТ РЕЗЕРФОРД</a:t>
            </a:r>
            <a:endParaRPr lang="ru-RU" sz="3200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395536" y="1419622"/>
            <a:ext cx="4824536" cy="7920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100 доларів </a:t>
            </a:r>
          </a:p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1993 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р.в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. у Новій Зеландії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467544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10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683568" y="2499742"/>
            <a:ext cx="4608512" cy="199568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0770" name="AutoShape 2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0772" name="AutoShape 4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4" name="AutoShape 4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6" name="AutoShape 6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8" name="AutoShape 8" descr="Доклад про Николая Копер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4" name="Рисунок 1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715766"/>
            <a:ext cx="4248472" cy="1584176"/>
          </a:xfrm>
          <a:prstGeom prst="rect">
            <a:avLst/>
          </a:prstGeom>
          <a:noFill/>
        </p:spPr>
      </p:pic>
      <p:pic>
        <p:nvPicPr>
          <p:cNvPr id="187394" name="Picture 2" descr="РЕЗЕРФОРД Эрнест (Rutherford Ernest) | Объединение учителей Санкт-Петербург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128" y="1131590"/>
            <a:ext cx="2736304" cy="35008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7193697" y="1214155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4" name="Google Shape;734;p63"/>
          <p:cNvSpPr/>
          <p:nvPr/>
        </p:nvSpPr>
        <p:spPr>
          <a:xfrm rot="-1153064">
            <a:off x="7165046" y="2986007"/>
            <a:ext cx="901588" cy="795275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5" name="Google Shape;735;p63"/>
          <p:cNvSpPr/>
          <p:nvPr/>
        </p:nvSpPr>
        <p:spPr>
          <a:xfrm rot="-1356319">
            <a:off x="513750" y="2138416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7380744" y="1420054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7366659" y="3233475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Загнутый угол 30"/>
          <p:cNvSpPr/>
          <p:nvPr/>
        </p:nvSpPr>
        <p:spPr>
          <a:xfrm>
            <a:off x="1403648" y="1131590"/>
            <a:ext cx="5616624" cy="864096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Створив планетарну модель атома, провівши дослід з розсіювання α-частинок</a:t>
            </a:r>
            <a:endParaRPr lang="uk-UA" sz="1800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Загнутый угол 31"/>
          <p:cNvSpPr/>
          <p:nvPr/>
        </p:nvSpPr>
        <p:spPr>
          <a:xfrm>
            <a:off x="971600" y="3075806"/>
            <a:ext cx="6048672" cy="72008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2000" dirty="0" smtClean="0">
                <a:solidFill>
                  <a:schemeClr val="accent1">
                    <a:lumMod val="25000"/>
                  </a:schemeClr>
                </a:solidFill>
              </a:rPr>
              <a:t>Відкрив закон радіоактивного розпаду</a:t>
            </a:r>
            <a:endParaRPr lang="ru-RU" sz="2000" b="1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741923" y="2369380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1475656" y="2211710"/>
            <a:ext cx="4680520" cy="72008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Висунув гіпотезу про існування нейтрона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5" name="Загнутый угол 14"/>
          <p:cNvSpPr/>
          <p:nvPr/>
        </p:nvSpPr>
        <p:spPr>
          <a:xfrm>
            <a:off x="1619672" y="4155926"/>
            <a:ext cx="6048672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800" dirty="0" smtClean="0">
              <a:solidFill>
                <a:schemeClr val="accent1">
                  <a:lumMod val="25000"/>
                </a:schemeClr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uk-UA" sz="2400" dirty="0" smtClean="0">
                <a:solidFill>
                  <a:schemeClr val="accent1">
                    <a:lumMod val="25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Відкрив α-, β- промені</a:t>
            </a:r>
            <a:endParaRPr lang="uk-UA" sz="2400" dirty="0" smtClean="0">
              <a:solidFill>
                <a:schemeClr val="accent1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ctr"/>
            <a:endParaRPr lang="ru-RU" sz="1800" b="1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Google Shape;733;p63"/>
          <p:cNvSpPr/>
          <p:nvPr/>
        </p:nvSpPr>
        <p:spPr>
          <a:xfrm rot="2700000">
            <a:off x="400655" y="3998177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" name="Стрелка вниз 16"/>
          <p:cNvSpPr/>
          <p:nvPr/>
        </p:nvSpPr>
        <p:spPr>
          <a:xfrm rot="16200000">
            <a:off x="669915" y="4241587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Google Shape;427;p46"/>
          <p:cNvSpPr/>
          <p:nvPr/>
        </p:nvSpPr>
        <p:spPr>
          <a:xfrm>
            <a:off x="395536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10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475656" y="349775"/>
            <a:ext cx="640871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sz="3200" dirty="0" smtClean="0"/>
              <a:t>ХРИСТІЯН ГЮЙГЕНС</a:t>
            </a:r>
            <a:endParaRPr lang="ru-RU" sz="3200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395536" y="1419622"/>
            <a:ext cx="4824536" cy="7920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25 голландських гульденів (1955 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р.в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.)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11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683568" y="2499742"/>
            <a:ext cx="4608512" cy="199568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0770" name="AutoShape 2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0772" name="AutoShape 4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4" name="AutoShape 4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6" name="AutoShape 6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8" name="AutoShape 8" descr="Доклад про Николая Копер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91492" name="Picture 4" descr="Гюйгенс, Христиан — Википед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128" y="915566"/>
            <a:ext cx="2808312" cy="3434327"/>
          </a:xfrm>
          <a:prstGeom prst="rect">
            <a:avLst/>
          </a:prstGeom>
          <a:noFill/>
        </p:spPr>
      </p:pic>
      <p:pic>
        <p:nvPicPr>
          <p:cNvPr id="191494" name="Picture 6" descr="Відомі вчені фізики на купюрах різних держав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9592" y="2643758"/>
            <a:ext cx="4176464" cy="1709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7193697" y="1214155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4" name="Google Shape;734;p63"/>
          <p:cNvSpPr/>
          <p:nvPr/>
        </p:nvSpPr>
        <p:spPr>
          <a:xfrm rot="-1153064">
            <a:off x="7597094" y="3058015"/>
            <a:ext cx="901588" cy="795275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5" name="Google Shape;735;p63"/>
          <p:cNvSpPr/>
          <p:nvPr/>
        </p:nvSpPr>
        <p:spPr>
          <a:xfrm rot="-1356319">
            <a:off x="513750" y="2138416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7380744" y="1420054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7812792" y="3305483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Загнутый угол 30"/>
          <p:cNvSpPr/>
          <p:nvPr/>
        </p:nvSpPr>
        <p:spPr>
          <a:xfrm>
            <a:off x="1403648" y="1131590"/>
            <a:ext cx="5616624" cy="864096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Він встановив співвідношення для визна­чення періоду коливань математичного маятника. </a:t>
            </a:r>
            <a:endParaRPr lang="uk-UA" sz="1800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Загнутый угол 31"/>
          <p:cNvSpPr/>
          <p:nvPr/>
        </p:nvSpPr>
        <p:spPr>
          <a:xfrm>
            <a:off x="1403648" y="3291830"/>
            <a:ext cx="6048672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2000" dirty="0" smtClean="0">
                <a:solidFill>
                  <a:schemeClr val="accent1">
                    <a:lumMod val="25000"/>
                  </a:schemeClr>
                </a:solidFill>
              </a:rPr>
              <a:t>Є автором хвильової теорії світла.</a:t>
            </a:r>
            <a:endParaRPr lang="ru-RU" sz="2000" b="1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741923" y="2369380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1403648" y="2067694"/>
            <a:ext cx="6336704" cy="1152128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Спеціально для мореплавців він сконструював маятникові годинники з трьома окремими циферблатами для годин, хвилин і секунд.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5" name="Загнутый угол 14"/>
          <p:cNvSpPr/>
          <p:nvPr/>
        </p:nvSpPr>
        <p:spPr>
          <a:xfrm>
            <a:off x="1403648" y="4011910"/>
            <a:ext cx="6336704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Є відкривачем кілець Сатурна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і його супутника Титана. </a:t>
            </a:r>
            <a:endParaRPr lang="ru-RU" sz="1800" b="1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Google Shape;733;p63"/>
          <p:cNvSpPr/>
          <p:nvPr/>
        </p:nvSpPr>
        <p:spPr>
          <a:xfrm rot="2700000">
            <a:off x="400655" y="3854162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" name="Стрелка вниз 16"/>
          <p:cNvSpPr/>
          <p:nvPr/>
        </p:nvSpPr>
        <p:spPr>
          <a:xfrm rot="16200000">
            <a:off x="669915" y="4097571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Google Shape;427;p46"/>
          <p:cNvSpPr/>
          <p:nvPr/>
        </p:nvSpPr>
        <p:spPr>
          <a:xfrm>
            <a:off x="323528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11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691680" y="195486"/>
            <a:ext cx="5184575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sz="3200" i="1" dirty="0" smtClean="0"/>
              <a:t>НІЛЬС БОР</a:t>
            </a:r>
            <a:endParaRPr lang="ru-RU" sz="3200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395536" y="1419622"/>
            <a:ext cx="4824536" cy="7920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500 крон</a:t>
            </a:r>
          </a:p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 (1997 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р.в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.) 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12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683568" y="2499742"/>
            <a:ext cx="4608512" cy="199568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0770" name="AutoShape 2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0772" name="AutoShape 4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4" name="AutoShape 4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6" name="AutoShape 6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8" name="AutoShape 8" descr="Доклад про Николая Копер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93538" name="Picture 2" descr="Тайны химии: Строение электронных оболоче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6136" y="771550"/>
            <a:ext cx="2664296" cy="3792592"/>
          </a:xfrm>
          <a:prstGeom prst="rect">
            <a:avLst/>
          </a:prstGeom>
          <a:noFill/>
        </p:spPr>
      </p:pic>
      <p:pic>
        <p:nvPicPr>
          <p:cNvPr id="15" name="Рисунок 14" descr="Маленькое изображение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2643758"/>
            <a:ext cx="410445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7193697" y="1214155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4" name="Google Shape;734;p63"/>
          <p:cNvSpPr/>
          <p:nvPr/>
        </p:nvSpPr>
        <p:spPr>
          <a:xfrm rot="-1153064">
            <a:off x="6838006" y="3450450"/>
            <a:ext cx="901588" cy="795275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5" name="Google Shape;735;p63"/>
          <p:cNvSpPr/>
          <p:nvPr/>
        </p:nvSpPr>
        <p:spPr>
          <a:xfrm rot="-1356319">
            <a:off x="1089813" y="2282432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7380744" y="1420054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7078627" y="3665523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Загнутый угол 30"/>
          <p:cNvSpPr/>
          <p:nvPr/>
        </p:nvSpPr>
        <p:spPr>
          <a:xfrm>
            <a:off x="1403648" y="1131590"/>
            <a:ext cx="5616624" cy="792088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Творець першої квантової теорії будови атома. </a:t>
            </a:r>
            <a:endParaRPr lang="uk-UA" sz="1800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Загнутый угол 31"/>
          <p:cNvSpPr/>
          <p:nvPr/>
        </p:nvSpPr>
        <p:spPr>
          <a:xfrm>
            <a:off x="755576" y="3579862"/>
            <a:ext cx="5328592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2000" dirty="0" smtClean="0">
                <a:solidFill>
                  <a:schemeClr val="accent1">
                    <a:lumMod val="25000"/>
                  </a:schemeClr>
                </a:solidFill>
              </a:rPr>
              <a:t>Ввів у фізику квантові постулати. </a:t>
            </a:r>
            <a:endParaRPr lang="ru-RU" sz="2000" b="1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1317987" y="2513395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2195736" y="2283718"/>
            <a:ext cx="6336704" cy="93610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Створив крапельну модель ядра атома, за якою легко прослідити його розпад.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5" name="Google Shape;427;p46"/>
          <p:cNvSpPr/>
          <p:nvPr/>
        </p:nvSpPr>
        <p:spPr>
          <a:xfrm>
            <a:off x="323528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12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691680" y="195486"/>
            <a:ext cx="5184575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sz="3200" dirty="0" smtClean="0"/>
              <a:t>МАЙКЛ ФАРАДЕЙ </a:t>
            </a:r>
            <a:endParaRPr lang="ru-RU" sz="3200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395536" y="1419622"/>
            <a:ext cx="4824536" cy="7920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20 фунтів </a:t>
            </a:r>
          </a:p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(1993 року випуску)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13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827584" y="2499742"/>
            <a:ext cx="4248472" cy="199568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0770" name="AutoShape 2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0772" name="AutoShape 4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4" name="AutoShape 4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6" name="AutoShape 6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8" name="AutoShape 8" descr="Доклад про Николая Копер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97634" name="Picture 2" descr="Майкл Фарадей биография кратко – открытия физика для доклад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112" y="1203598"/>
            <a:ext cx="3024336" cy="3168352"/>
          </a:xfrm>
          <a:prstGeom prst="rect">
            <a:avLst/>
          </a:prstGeom>
          <a:noFill/>
        </p:spPr>
      </p:pic>
      <p:pic>
        <p:nvPicPr>
          <p:cNvPr id="16" name="Рисунок 15" descr="Майкл Фарадей на 20-ти фунтах стерлингов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571751"/>
            <a:ext cx="3744416" cy="180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7193697" y="1214155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4" name="Google Shape;734;p63"/>
          <p:cNvSpPr/>
          <p:nvPr/>
        </p:nvSpPr>
        <p:spPr>
          <a:xfrm rot="-1153064">
            <a:off x="6838006" y="3450450"/>
            <a:ext cx="901588" cy="795275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5" name="Google Shape;735;p63"/>
          <p:cNvSpPr/>
          <p:nvPr/>
        </p:nvSpPr>
        <p:spPr>
          <a:xfrm rot="-1356319">
            <a:off x="1089813" y="2282432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7380744" y="1420054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7078627" y="3665523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Загнутый угол 30"/>
          <p:cNvSpPr/>
          <p:nvPr/>
        </p:nvSpPr>
        <p:spPr>
          <a:xfrm>
            <a:off x="1403648" y="1131590"/>
            <a:ext cx="5616624" cy="792088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</a:rPr>
              <a:t>Першим запропонував уявлення про електричне і магнітне поле, ввів поняття «силові лінії».</a:t>
            </a:r>
            <a:endParaRPr lang="uk-UA" sz="1800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Загнутый угол 31"/>
          <p:cNvSpPr/>
          <p:nvPr/>
        </p:nvSpPr>
        <p:spPr>
          <a:xfrm>
            <a:off x="755576" y="3579862"/>
            <a:ext cx="5328592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uk-UA" sz="2000" dirty="0" smtClean="0">
                <a:solidFill>
                  <a:schemeClr val="accent1">
                    <a:lumMod val="25000"/>
                  </a:schemeClr>
                </a:solidFill>
              </a:rPr>
              <a:t>Відкрив парамагнетизм і діамагнетизм. </a:t>
            </a:r>
            <a:endParaRPr lang="ru-RU" sz="2000" b="1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1317987" y="2513395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2195736" y="2283718"/>
            <a:ext cx="6336704" cy="93610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uk-UA" sz="1800" dirty="0" smtClean="0">
              <a:solidFill>
                <a:schemeClr val="accent1">
                  <a:lumMod val="50000"/>
                </a:schemeClr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ctr"/>
            <a:r>
              <a:rPr lang="uk-UA" sz="1800" dirty="0" smtClean="0">
                <a:solidFill>
                  <a:schemeClr val="accent1">
                    <a:lumMod val="25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Досліджував електроліз, відкрив його закони, ввів терміни: «іон», «катод», «анод», «електроліт».</a:t>
            </a:r>
            <a:endParaRPr lang="uk-UA" sz="3200" dirty="0" smtClean="0">
              <a:solidFill>
                <a:schemeClr val="accent1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8" name="Google Shape;427;p46"/>
          <p:cNvSpPr/>
          <p:nvPr/>
        </p:nvSpPr>
        <p:spPr>
          <a:xfrm>
            <a:off x="323528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13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6"/>
          <p:cNvSpPr/>
          <p:nvPr/>
        </p:nvSpPr>
        <p:spPr>
          <a:xfrm rot="701130">
            <a:off x="112391" y="36743"/>
            <a:ext cx="1404955" cy="1253590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4" name="Google Shape;414;p46"/>
          <p:cNvSpPr txBox="1">
            <a:spLocks noGrp="1"/>
          </p:cNvSpPr>
          <p:nvPr>
            <p:ph type="title"/>
          </p:nvPr>
        </p:nvSpPr>
        <p:spPr>
          <a:xfrm>
            <a:off x="1691680" y="195486"/>
            <a:ext cx="5184575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k-UA" sz="3200" dirty="0" smtClean="0"/>
              <a:t>ІСААК НЬЮТОН</a:t>
            </a:r>
            <a:endParaRPr lang="ru-RU" sz="3200" dirty="0"/>
          </a:p>
        </p:txBody>
      </p:sp>
      <p:sp>
        <p:nvSpPr>
          <p:cNvPr id="419" name="Google Shape;419;p46"/>
          <p:cNvSpPr txBox="1"/>
          <p:nvPr/>
        </p:nvSpPr>
        <p:spPr>
          <a:xfrm>
            <a:off x="395536" y="1419622"/>
            <a:ext cx="4824536" cy="7920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Купюра номіналом 1 фунт </a:t>
            </a:r>
          </a:p>
          <a:p>
            <a:pPr marL="0" lvl="0" indent="0"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1990 року випуску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Google Shape;427;p46"/>
          <p:cNvSpPr/>
          <p:nvPr/>
        </p:nvSpPr>
        <p:spPr>
          <a:xfrm>
            <a:off x="395536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14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827584" y="2499742"/>
            <a:ext cx="4248472" cy="199568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0770" name="AutoShape 2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0772" name="AutoShape 4" descr="ВО!круг книг&quot; Блог библиотеки им. А.С.Пушкина г.Челябинска: Алессандро  Вольта – изобретатель первого источника постоянного т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4" name="AutoShape 4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6" name="AutoShape 6" descr="Миколай Коперник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68968" name="AutoShape 8" descr="Доклад про Николая Копер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203778" name="Picture 2" descr="Где родился Исаак Ньютон? | KONSPEKTY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128" y="843558"/>
            <a:ext cx="2664296" cy="3666462"/>
          </a:xfrm>
          <a:prstGeom prst="rect">
            <a:avLst/>
          </a:prstGeom>
          <a:noFill/>
        </p:spPr>
      </p:pic>
      <p:pic>
        <p:nvPicPr>
          <p:cNvPr id="15" name="Рисунок 14" descr="Игры разума: Как Исаак Ньютон боролся с мафией, пуская в дело пытки и  шантаж — FURFUR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643758"/>
            <a:ext cx="3816424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63"/>
          <p:cNvSpPr/>
          <p:nvPr/>
        </p:nvSpPr>
        <p:spPr>
          <a:xfrm rot="2700000">
            <a:off x="7193697" y="1214155"/>
            <a:ext cx="901575" cy="795263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63"/>
          <p:cNvSpPr txBox="1">
            <a:spLocks noGrp="1"/>
          </p:cNvSpPr>
          <p:nvPr>
            <p:ph type="title" idx="8"/>
          </p:nvPr>
        </p:nvSpPr>
        <p:spPr>
          <a:xfrm>
            <a:off x="713225" y="3497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Наукові відкриття:</a:t>
            </a:r>
            <a:endParaRPr dirty="0">
              <a:solidFill>
                <a:schemeClr val="accent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4" name="Google Shape;734;p63"/>
          <p:cNvSpPr/>
          <p:nvPr/>
        </p:nvSpPr>
        <p:spPr>
          <a:xfrm rot="-1153064">
            <a:off x="6838006" y="3450450"/>
            <a:ext cx="901588" cy="795275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5" name="Google Shape;735;p63"/>
          <p:cNvSpPr/>
          <p:nvPr/>
        </p:nvSpPr>
        <p:spPr>
          <a:xfrm rot="-1356319">
            <a:off x="1089813" y="2282432"/>
            <a:ext cx="901599" cy="795284"/>
          </a:xfrm>
          <a:custGeom>
            <a:avLst/>
            <a:gdLst/>
            <a:ahLst/>
            <a:cxnLst/>
            <a:rect l="l" t="t" r="r" b="b"/>
            <a:pathLst>
              <a:path w="13679" h="12066" extrusionOk="0">
                <a:moveTo>
                  <a:pt x="7541" y="1"/>
                </a:moveTo>
                <a:cubicBezTo>
                  <a:pt x="7109" y="1"/>
                  <a:pt x="6648" y="24"/>
                  <a:pt x="6157" y="68"/>
                </a:cubicBezTo>
                <a:cubicBezTo>
                  <a:pt x="1981" y="443"/>
                  <a:pt x="28" y="3173"/>
                  <a:pt x="1" y="6385"/>
                </a:cubicBezTo>
                <a:cubicBezTo>
                  <a:pt x="598" y="10109"/>
                  <a:pt x="2003" y="12066"/>
                  <a:pt x="5300" y="12066"/>
                </a:cubicBezTo>
                <a:cubicBezTo>
                  <a:pt x="5700" y="12066"/>
                  <a:pt x="6128" y="12037"/>
                  <a:pt x="6585" y="11979"/>
                </a:cubicBezTo>
                <a:cubicBezTo>
                  <a:pt x="10680" y="11470"/>
                  <a:pt x="13678" y="9516"/>
                  <a:pt x="12822" y="4297"/>
                </a:cubicBezTo>
                <a:cubicBezTo>
                  <a:pt x="12326" y="1256"/>
                  <a:pt x="10731" y="1"/>
                  <a:pt x="754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" name="Google Shape;738;p63"/>
          <p:cNvGrpSpPr/>
          <p:nvPr/>
        </p:nvGrpSpPr>
        <p:grpSpPr>
          <a:xfrm>
            <a:off x="5171653" y="3520832"/>
            <a:ext cx="391368" cy="376650"/>
            <a:chOff x="-37534750" y="2668075"/>
            <a:chExt cx="332400" cy="319900"/>
          </a:xfrm>
        </p:grpSpPr>
        <p:sp>
          <p:nvSpPr>
            <p:cNvPr id="739" name="Google Shape;739;p63"/>
            <p:cNvSpPr/>
            <p:nvPr/>
          </p:nvSpPr>
          <p:spPr>
            <a:xfrm>
              <a:off x="-37534750" y="2668075"/>
              <a:ext cx="332400" cy="319900"/>
            </a:xfrm>
            <a:custGeom>
              <a:avLst/>
              <a:gdLst/>
              <a:ahLst/>
              <a:cxnLst/>
              <a:rect l="l" t="t" r="r" b="b"/>
              <a:pathLst>
                <a:path w="13296" h="12796" extrusionOk="0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40" name="Google Shape;740;p63"/>
            <p:cNvSpPr/>
            <p:nvPr/>
          </p:nvSpPr>
          <p:spPr>
            <a:xfrm>
              <a:off x="-37487500" y="2709475"/>
              <a:ext cx="165425" cy="164450"/>
            </a:xfrm>
            <a:custGeom>
              <a:avLst/>
              <a:gdLst/>
              <a:ahLst/>
              <a:cxnLst/>
              <a:rect l="l" t="t" r="r" b="b"/>
              <a:pathLst>
                <a:path w="6617" h="6578" extrusionOk="0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8" name="Стрелка вниз 27"/>
          <p:cNvSpPr/>
          <p:nvPr/>
        </p:nvSpPr>
        <p:spPr>
          <a:xfrm rot="5400000">
            <a:off x="7380744" y="1420054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7078627" y="3665523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Загнутый угол 30"/>
          <p:cNvSpPr/>
          <p:nvPr/>
        </p:nvSpPr>
        <p:spPr>
          <a:xfrm>
            <a:off x="1403648" y="1131590"/>
            <a:ext cx="5616624" cy="792088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ru-RU" sz="2000" dirty="0" smtClean="0">
                <a:solidFill>
                  <a:schemeClr val="accent1">
                    <a:lumMod val="25000"/>
                  </a:schemeClr>
                </a:solidFill>
              </a:rPr>
              <a:t>Сформулював</a:t>
            </a:r>
            <a:r>
              <a:rPr lang="ru-RU" sz="20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accent1">
                    <a:lumMod val="25000"/>
                  </a:schemeClr>
                </a:solidFill>
              </a:rPr>
              <a:t>основні</a:t>
            </a:r>
            <a:r>
              <a:rPr lang="ru-RU" sz="20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accent1">
                    <a:lumMod val="25000"/>
                  </a:schemeClr>
                </a:solidFill>
              </a:rPr>
              <a:t>закони</a:t>
            </a:r>
            <a:r>
              <a:rPr lang="ru-RU" sz="20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accent1">
                    <a:lumMod val="25000"/>
                  </a:schemeClr>
                </a:solidFill>
              </a:rPr>
              <a:t>класичної</a:t>
            </a:r>
            <a:r>
              <a:rPr lang="ru-RU" sz="20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accent1">
                    <a:lumMod val="25000"/>
                  </a:schemeClr>
                </a:solidFill>
              </a:rPr>
              <a:t>механіки</a:t>
            </a:r>
            <a:r>
              <a:rPr lang="ru-RU" sz="2000" dirty="0" smtClean="0">
                <a:solidFill>
                  <a:schemeClr val="accent1">
                    <a:lumMod val="25000"/>
                  </a:schemeClr>
                </a:solidFill>
              </a:rPr>
              <a:t>.</a:t>
            </a:r>
            <a:endParaRPr lang="uk-UA" sz="2000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Загнутый угол 31"/>
          <p:cNvSpPr/>
          <p:nvPr/>
        </p:nvSpPr>
        <p:spPr>
          <a:xfrm>
            <a:off x="755576" y="3579862"/>
            <a:ext cx="5328592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ctr"/>
            <a:r>
              <a:rPr lang="ru-RU" sz="2000" dirty="0" smtClean="0">
                <a:solidFill>
                  <a:schemeClr val="accent1">
                    <a:lumMod val="25000"/>
                  </a:schemeClr>
                </a:solidFill>
              </a:rPr>
              <a:t>Відкрив</a:t>
            </a:r>
            <a:r>
              <a:rPr lang="ru-RU" sz="2000" dirty="0" smtClean="0">
                <a:solidFill>
                  <a:schemeClr val="accent1">
                    <a:lumMod val="25000"/>
                  </a:schemeClr>
                </a:solidFill>
              </a:rPr>
              <a:t> закон всесвітнього тяжіння.</a:t>
            </a:r>
            <a:endParaRPr lang="ru-RU" sz="2000" b="1" dirty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1317987" y="2513395"/>
            <a:ext cx="373261" cy="345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Загнутый угол 36"/>
          <p:cNvSpPr/>
          <p:nvPr/>
        </p:nvSpPr>
        <p:spPr>
          <a:xfrm>
            <a:off x="2195736" y="2283718"/>
            <a:ext cx="6336704" cy="93610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Відкрив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дисперсію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світла,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розвив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корпускулярну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теорію світла,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розробив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(незалежно від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Готфріда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Лейбніца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)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диференціальне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та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інтегральне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числення</a:t>
            </a:r>
            <a:r>
              <a:rPr lang="ru-RU" sz="1800" dirty="0" smtClean="0">
                <a:solidFill>
                  <a:schemeClr val="accent1">
                    <a:lumMod val="25000"/>
                  </a:schemeClr>
                </a:solidFill>
              </a:rPr>
              <a:t>.</a:t>
            </a:r>
            <a:endParaRPr lang="ru-RU" sz="18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8" name="Google Shape;427;p46"/>
          <p:cNvSpPr/>
          <p:nvPr/>
        </p:nvSpPr>
        <p:spPr>
          <a:xfrm>
            <a:off x="323528" y="195486"/>
            <a:ext cx="792088" cy="936104"/>
          </a:xfrm>
          <a:custGeom>
            <a:avLst/>
            <a:gdLst/>
            <a:ahLst/>
            <a:cxnLst/>
            <a:rect l="l" t="t" r="r" b="b"/>
            <a:pathLst>
              <a:path w="10996" h="12691" extrusionOk="0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</a:rPr>
              <a:t>14</a:t>
            </a:r>
            <a:endParaRPr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5" name="Вертикальный свиток 4004"/>
          <p:cNvSpPr/>
          <p:nvPr/>
        </p:nvSpPr>
        <p:spPr>
          <a:xfrm>
            <a:off x="1331640" y="1059582"/>
            <a:ext cx="5760640" cy="360040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Відомі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фізики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усього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 світу  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достойні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 бути 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увіковічненими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 в 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пам</a:t>
            </a:r>
            <a:r>
              <a:rPr lang="en-US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`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яті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 </a:t>
            </a:r>
            <a:r>
              <a:rPr lang="uk-UA" sz="3200" b="1" dirty="0" smtClean="0">
                <a:solidFill>
                  <a:schemeClr val="accent1">
                    <a:lumMod val="25000"/>
                  </a:schemeClr>
                </a:solidFill>
                <a:latin typeface="Monotype Corsiva" pitchFamily="66" charset="0"/>
              </a:rPr>
              <a:t>народу за свої відкриття і винаходи без яких людство не уявляє собі життя сьогодні</a:t>
            </a:r>
            <a:r>
              <a:rPr lang="uk-UA" sz="2800" b="1" dirty="0" smtClean="0">
                <a:solidFill>
                  <a:schemeClr val="accent1">
                    <a:lumMod val="25000"/>
                  </a:schemeClr>
                </a:solidFill>
              </a:rPr>
              <a:t>.</a:t>
            </a:r>
            <a:r>
              <a:rPr lang="ru-RU" sz="2800" b="1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endParaRPr lang="ru-RU" sz="2800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imalistisches Bildungspaket für Lehrer by Slidesgo">
  <a:themeElements>
    <a:clrScheme name="Simple Light">
      <a:dk1>
        <a:srgbClr val="422A48"/>
      </a:dk1>
      <a:lt1>
        <a:srgbClr val="F3F3F3"/>
      </a:lt1>
      <a:dk2>
        <a:srgbClr val="B5976F"/>
      </a:dk2>
      <a:lt2>
        <a:srgbClr val="79657F"/>
      </a:lt2>
      <a:accent1>
        <a:srgbClr val="F2E2CB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422A4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831</Words>
  <Application>Microsoft Office PowerPoint</Application>
  <PresentationFormat>Экран (16:9)</PresentationFormat>
  <Paragraphs>141</Paragraphs>
  <Slides>33</Slides>
  <Notes>33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1" baseType="lpstr">
      <vt:lpstr>Arial</vt:lpstr>
      <vt:lpstr>Enriqueta</vt:lpstr>
      <vt:lpstr>Times New Roman</vt:lpstr>
      <vt:lpstr>Monotype Corsiva</vt:lpstr>
      <vt:lpstr>Overpass</vt:lpstr>
      <vt:lpstr>Calibri</vt:lpstr>
      <vt:lpstr>PT Sans</vt:lpstr>
      <vt:lpstr>Minimalistisches Bildungspaket für Lehrer by Slidesgo</vt:lpstr>
      <vt:lpstr>Фізика та гроші</vt:lpstr>
      <vt:lpstr>Слайд 2</vt:lpstr>
      <vt:lpstr>Слайд 3</vt:lpstr>
      <vt:lpstr>Слайд 4</vt:lpstr>
      <vt:lpstr>ДЕМОКРИТ  АБДЕРСЬКИЙ</vt:lpstr>
      <vt:lpstr>Наукові відкриття:</vt:lpstr>
      <vt:lpstr>ГАЛІЛЕО ГАЛІЛЕЙ</vt:lpstr>
      <vt:lpstr>Наукові відкриття:</vt:lpstr>
      <vt:lpstr>ГУЛЬЄЛЬМО МАРКОНІ </vt:lpstr>
      <vt:lpstr>Наукові відкриття:</vt:lpstr>
      <vt:lpstr>АЛЕССАНДРО ВОЛЬТА </vt:lpstr>
      <vt:lpstr>Наукові відкриття:</vt:lpstr>
      <vt:lpstr>МИКОЛА КОПЕРНИК</vt:lpstr>
      <vt:lpstr>Наукові відкриття:</vt:lpstr>
      <vt:lpstr>МАРІЯ СКЛАДОВСЬКА-КЮРІ </vt:lpstr>
      <vt:lpstr>Наукові відкриття:</vt:lpstr>
      <vt:lpstr>БЛЕЗ ПАСКАЛЬ</vt:lpstr>
      <vt:lpstr>Наукові відкриття:</vt:lpstr>
      <vt:lpstr>НІКОЛА ТЕСЛА</vt:lpstr>
      <vt:lpstr>Наукові відкриття:</vt:lpstr>
      <vt:lpstr>АЛЬБЕРТ ЕЙНШТЕЙН</vt:lpstr>
      <vt:lpstr>Наукові відкриття:</vt:lpstr>
      <vt:lpstr>ЕРНЕСТ РЕЗЕРФОРД</vt:lpstr>
      <vt:lpstr>Наукові відкриття:</vt:lpstr>
      <vt:lpstr>ХРИСТІЯН ГЮЙГЕНС</vt:lpstr>
      <vt:lpstr>Наукові відкриття:</vt:lpstr>
      <vt:lpstr>НІЛЬС БОР</vt:lpstr>
      <vt:lpstr>Наукові відкриття:</vt:lpstr>
      <vt:lpstr>МАЙКЛ ФАРАДЕЙ </vt:lpstr>
      <vt:lpstr>Наукові відкриття:</vt:lpstr>
      <vt:lpstr>ІСААК НЬЮТОН</vt:lpstr>
      <vt:lpstr>Наукові відкриття:</vt:lpstr>
      <vt:lpstr>Слайд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Найдорожчі  фізики</dc:title>
  <dc:creator>Пользователь</dc:creator>
  <cp:lastModifiedBy>Пользователь</cp:lastModifiedBy>
  <cp:revision>52</cp:revision>
  <dcterms:modified xsi:type="dcterms:W3CDTF">2022-02-09T17:38:22Z</dcterms:modified>
</cp:coreProperties>
</file>