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2" r:id="rId2"/>
    <p:sldId id="280" r:id="rId3"/>
    <p:sldId id="287" r:id="rId4"/>
    <p:sldId id="282" r:id="rId5"/>
    <p:sldId id="283" r:id="rId6"/>
    <p:sldId id="288" r:id="rId7"/>
    <p:sldId id="289" r:id="rId8"/>
    <p:sldId id="290" r:id="rId9"/>
    <p:sldId id="291" r:id="rId10"/>
  </p:sldIdLst>
  <p:sldSz cx="9144000" cy="6858000" type="screen4x3"/>
  <p:notesSz cx="6888163" cy="100203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>
        <p:scale>
          <a:sx n="69" d="100"/>
          <a:sy n="69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63F3D-5D66-4218-828D-1BF99B4F6467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925400-20BA-43B2-9C3C-528C26194C1A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200800" cy="3888432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 ДНЗ”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Костянтинівське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вище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професійне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училище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Quiz</a:t>
            </a:r>
            <a: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12775"/>
            <a:ext cx="8686800" cy="936105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uk-UA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3554" name="Picture 2" descr="C:\Users\SPARK\Desktop\Новая папка (2)\images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76872"/>
            <a:ext cx="3136007" cy="2232248"/>
          </a:xfrm>
          <a:prstGeom prst="rect">
            <a:avLst/>
          </a:prstGeom>
          <a:noFill/>
        </p:spPr>
      </p:pic>
      <p:pic>
        <p:nvPicPr>
          <p:cNvPr id="23555" name="Picture 3" descr="C:\Users\SPARK\Desktop\Новая папка (2)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204864"/>
            <a:ext cx="2952328" cy="2304256"/>
          </a:xfrm>
          <a:prstGeom prst="rect">
            <a:avLst/>
          </a:prstGeom>
          <a:noFill/>
        </p:spPr>
      </p:pic>
      <p:pic>
        <p:nvPicPr>
          <p:cNvPr id="6" name="Picture 2" descr="C:\Users\SPARK\Desktop\загружен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509120"/>
            <a:ext cx="2736304" cy="20882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44208" y="465313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444208" y="4941168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Підготувала викладач  англійської мови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Данілова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А.М.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PARK\Desktop\images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628800"/>
            <a:ext cx="6912768" cy="496855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259632" y="260648"/>
            <a:ext cx="67687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39658" y="908720"/>
            <a:ext cx="4464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... in the US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there is a national pizza month?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459632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solidFill>
                  <a:srgbClr val="002060"/>
                </a:solidFill>
              </a:rPr>
              <a:t/>
            </a:r>
            <a:br>
              <a:rPr lang="ru-RU" sz="3100" dirty="0" smtClean="0">
                <a:solidFill>
                  <a:srgbClr val="002060"/>
                </a:solidFill>
              </a:rPr>
            </a:br>
            <a:endParaRPr lang="ru-RU" sz="31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315616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solidFill>
                  <a:srgbClr val="002060"/>
                </a:solidFill>
              </a:rPr>
              <a:t/>
            </a:r>
            <a:br>
              <a:rPr lang="ru-RU" sz="3100" dirty="0" smtClean="0">
                <a:solidFill>
                  <a:srgbClr val="002060"/>
                </a:solidFill>
              </a:rPr>
            </a:br>
            <a:endParaRPr lang="ru-RU" sz="31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SPARK\Desktop\images (4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7272808" cy="4824536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188640"/>
            <a:ext cx="8686800" cy="1152128"/>
          </a:xfrm>
          <a:prstGeom prst="rect">
            <a:avLst/>
          </a:prstGeom>
        </p:spPr>
        <p:txBody>
          <a:bodyPr vert="horz" anchor="ctr">
            <a:normAutofit fontScale="2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180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180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en-US" sz="18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Do you believe that</a:t>
            </a:r>
            <a:r>
              <a:rPr lang="ru-RU" sz="18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lvl="0" algn="ctr">
              <a:spcBef>
                <a:spcPct val="0"/>
              </a:spcBef>
              <a:defRPr/>
            </a:pPr>
            <a:r>
              <a:rPr kumimoji="0" lang="ru-RU" sz="8000" b="0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8000" b="0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the first pizzeria in the world was opened in 1968?</a:t>
            </a:r>
            <a:r>
              <a:rPr kumimoji="0" lang="ru-RU" sz="3100" b="0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100" b="0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1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7200"/>
            <a:ext cx="7848872" cy="52352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002060"/>
                </a:solidFill>
              </a:rPr>
              <a:t>the most popular ingredient of pizza – tomatoes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C:\Users\SPARK\Desktop\images (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00809"/>
            <a:ext cx="6552727" cy="4392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1479031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7160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002060"/>
                </a:solidFill>
              </a:rPr>
              <a:t> Italians are the biggest pizza eaters in Europe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 descr="C:\Users\SPARK\Desktop\Новая папка (2)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140968"/>
            <a:ext cx="3744416" cy="3240360"/>
          </a:xfrm>
          <a:prstGeom prst="rect">
            <a:avLst/>
          </a:prstGeom>
          <a:noFill/>
        </p:spPr>
      </p:pic>
      <p:pic>
        <p:nvPicPr>
          <p:cNvPr id="6148" name="Picture 4" descr="C:\Users\SPARK\Desktop\images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744416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75739884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4800" y="476672"/>
            <a:ext cx="86868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r>
              <a:rPr lang="en-US" dirty="0" smtClean="0">
                <a:solidFill>
                  <a:srgbClr val="002060"/>
                </a:solidFill>
              </a:rPr>
              <a:t>pizza can reduce the risk of cancer?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en-US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2" descr="C:\Users\SPARK\Desktop\загружен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3888432" cy="2592288"/>
          </a:xfrm>
          <a:prstGeom prst="rect">
            <a:avLst/>
          </a:prstGeom>
          <a:noFill/>
        </p:spPr>
      </p:pic>
      <p:pic>
        <p:nvPicPr>
          <p:cNvPr id="19459" name="Picture 3" descr="C:\Users\SPARK\Desktop\images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68760"/>
            <a:ext cx="3528392" cy="2592288"/>
          </a:xfrm>
          <a:prstGeom prst="rect">
            <a:avLst/>
          </a:prstGeom>
          <a:noFill/>
        </p:spPr>
      </p:pic>
      <p:pic>
        <p:nvPicPr>
          <p:cNvPr id="19460" name="Picture 4" descr="C:\Users\SPARK\Desktop\Новая папка (2)\загружено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149080"/>
            <a:ext cx="3672408" cy="244827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216024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002060"/>
                </a:solidFill>
              </a:rPr>
              <a:t>There is cosmetics with the smell of pizza?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482" name="Picture 2" descr="C:\Users\SPARK\Desktop\загружено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05064"/>
            <a:ext cx="3096344" cy="1944216"/>
          </a:xfrm>
          <a:prstGeom prst="rect">
            <a:avLst/>
          </a:prstGeom>
          <a:noFill/>
        </p:spPr>
      </p:pic>
      <p:pic>
        <p:nvPicPr>
          <p:cNvPr id="20484" name="Picture 4" descr="C:\Users\SPARK\Desktop\Новая папка (2)\загружено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3095625" cy="2016224"/>
          </a:xfrm>
          <a:prstGeom prst="rect">
            <a:avLst/>
          </a:prstGeom>
          <a:noFill/>
        </p:spPr>
      </p:pic>
      <p:pic>
        <p:nvPicPr>
          <p:cNvPr id="20487" name="Picture 7" descr="C:\Users\SPARK\Desktop\Новая папка (2)\images (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3168352" cy="2088231"/>
          </a:xfrm>
          <a:prstGeom prst="rect">
            <a:avLst/>
          </a:prstGeom>
          <a:noFill/>
        </p:spPr>
      </p:pic>
      <p:pic>
        <p:nvPicPr>
          <p:cNvPr id="20489" name="Picture 9" descr="C:\Users\SPARK\Desktop\Новая папка (2)\images (8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412776"/>
            <a:ext cx="3096344" cy="2057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8686800" cy="864096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002060"/>
                </a:solidFill>
              </a:rPr>
              <a:t> The main pizza festival in the world (</a:t>
            </a:r>
            <a:r>
              <a:rPr lang="en-US" dirty="0" err="1" smtClean="0">
                <a:solidFill>
                  <a:srgbClr val="002060"/>
                </a:solidFill>
              </a:rPr>
              <a:t>pizzafest</a:t>
            </a:r>
            <a:r>
              <a:rPr lang="en-US" dirty="0" smtClean="0">
                <a:solidFill>
                  <a:srgbClr val="002060"/>
                </a:solidFill>
              </a:rPr>
              <a:t>) is held in Rome?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1506" name="Picture 2" descr="C:\Users\SPARK\Desktop\images (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149080"/>
            <a:ext cx="3456384" cy="2016224"/>
          </a:xfrm>
          <a:prstGeom prst="rect">
            <a:avLst/>
          </a:prstGeom>
          <a:noFill/>
        </p:spPr>
      </p:pic>
      <p:pic>
        <p:nvPicPr>
          <p:cNvPr id="21508" name="Picture 4" descr="C:\Users\SPARK\Desktop\images (1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21088"/>
            <a:ext cx="2849116" cy="2047724"/>
          </a:xfrm>
          <a:prstGeom prst="rect">
            <a:avLst/>
          </a:prstGeom>
          <a:noFill/>
        </p:spPr>
      </p:pic>
      <p:pic>
        <p:nvPicPr>
          <p:cNvPr id="21509" name="Picture 5" descr="C:\Users\SPARK\Desktop\загружено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916832"/>
            <a:ext cx="2835399" cy="2026612"/>
          </a:xfrm>
          <a:prstGeom prst="rect">
            <a:avLst/>
          </a:prstGeom>
          <a:noFill/>
        </p:spPr>
      </p:pic>
      <p:pic>
        <p:nvPicPr>
          <p:cNvPr id="1026" name="Picture 2" descr="C:\Users\SPARK\Desktop\загружен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916832"/>
            <a:ext cx="3384376" cy="19676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7160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believe that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  <a:r>
              <a:rPr lang="en-US" dirty="0" smtClean="0">
                <a:solidFill>
                  <a:srgbClr val="002060"/>
                </a:solidFill>
              </a:rPr>
              <a:t>"Hawaiian pizza" was invented in Hawaii?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2530" name="Picture 2" descr="C:\Users\SPARK\Desktop\images (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3600400" cy="3024336"/>
          </a:xfrm>
          <a:prstGeom prst="rect">
            <a:avLst/>
          </a:prstGeom>
          <a:noFill/>
        </p:spPr>
      </p:pic>
      <p:pic>
        <p:nvPicPr>
          <p:cNvPr id="22531" name="Picture 3" descr="C:\Users\SPARK\Desktop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852936"/>
            <a:ext cx="3960440" cy="33843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1510</TotalTime>
  <Words>51</Words>
  <Application>Microsoft Office PowerPoint</Application>
  <PresentationFormat>Экран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    “ ДНЗ” Костянтинівське вище професійне училище Quiz       </vt:lpstr>
      <vt:lpstr>Do you believe that…   </vt:lpstr>
      <vt:lpstr>   </vt:lpstr>
      <vt:lpstr> Do you believe that… the most popular ingredient of pizza – tomatoes </vt:lpstr>
      <vt:lpstr>Do you believe that…  Italians are the biggest pizza eaters in Europe </vt:lpstr>
      <vt:lpstr> Do you believe that…  pizza can reduce the risk of cancer?   </vt:lpstr>
      <vt:lpstr>Do you believe that… There is cosmetics with the smell of pizza?   </vt:lpstr>
      <vt:lpstr>Do you believe that…  The main pizza festival in the world (pizzafest) is held in Rome? </vt:lpstr>
      <vt:lpstr>Do you believe that…  "Hawaiian pizza" was invented in Hawaii?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Юля</dc:creator>
  <cp:lastModifiedBy>SPARK</cp:lastModifiedBy>
  <cp:revision>190</cp:revision>
  <dcterms:created xsi:type="dcterms:W3CDTF">2013-09-24T13:52:22Z</dcterms:created>
  <dcterms:modified xsi:type="dcterms:W3CDTF">2023-03-06T13:43:17Z</dcterms:modified>
</cp:coreProperties>
</file>