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mp4" ContentType="video/mp4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5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342" r:id="rId13"/>
    <p:sldId id="345" r:id="rId14"/>
    <p:sldId id="346" r:id="rId15"/>
    <p:sldId id="355" r:id="rId16"/>
    <p:sldId id="340" r:id="rId17"/>
    <p:sldId id="352" r:id="rId18"/>
    <p:sldId id="353" r:id="rId19"/>
    <p:sldId id="354" r:id="rId20"/>
    <p:sldId id="349" r:id="rId21"/>
    <p:sldId id="350" r:id="rId22"/>
    <p:sldId id="348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66853F94-EA2C-485F-A332-A722AE88D94E}">
          <p14:sldIdLst>
            <p14:sldId id="256"/>
            <p14:sldId id="351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</p14:sldIdLst>
        </p14:section>
        <p14:section name="Раздел без заголовка" id="{E460EA55-2CB1-4A27-87A6-B0E96053E3E5}">
          <p14:sldIdLst>
            <p14:sldId id="265"/>
            <p14:sldId id="342"/>
            <p14:sldId id="345"/>
            <p14:sldId id="346"/>
            <p14:sldId id="355"/>
            <p14:sldId id="340"/>
            <p14:sldId id="352"/>
            <p14:sldId id="353"/>
            <p14:sldId id="354"/>
            <p14:sldId id="349"/>
            <p14:sldId id="350"/>
            <p14:sldId id="347"/>
            <p14:sldId id="348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777" initials="7" lastIdx="1" clrIdx="0">
    <p:extLst>
      <p:ext uri="{19B8F6BF-5375-455C-9EA6-DF929625EA0E}">
        <p15:presenceInfo xmlns:p15="http://schemas.microsoft.com/office/powerpoint/2012/main" xmlns="" userId="777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3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-35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3042779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98665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064085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99241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3885722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3873593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114574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714968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257401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3420126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9618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8238483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6315662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9165154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7450551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3917474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3F609-2AE5-406E-BC79-91A42B316356}" type="datetimeFigureOut">
              <a:rPr lang="x-none" smtClean="0"/>
              <a:pPr/>
              <a:t>06.03.2023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38D0138-1E16-4D5A-9150-A3FE65F8D755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6775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1.mp4"/><Relationship Id="rId2" Type="http://schemas.openxmlformats.org/officeDocument/2006/relationships/slideLayout" Target="../slideLayouts/slideLayout2.xml"/><Relationship Id="rId1" Type="http://schemas.openxmlformats.org/officeDocument/2006/relationships/video" Target="../media/media1.mp4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mages.yandex.ru/#!/yandsearch?source=wiz&amp;uinfo=sw-1007-sh-642-fw-782-fh-448-pd-1&amp;p=2&amp;text=&#1087;&#1080;&#1094;&#1094;&#1072;&amp;noreask=1&amp;pos=66&amp;rpt=simage&amp;lr=213&amp;img_url=http%3A%2F%2Fi077.radikal.ru%2F1006%2Fc6%2F573685b6e5cb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http://images.yandex.ru/yandsearch?source=wiz&amp;img_url=http://picfun.ru/uploads/posts/2010-04/thumbs/1271143394_food_pizza_pizza_with_sausage_011920_.jpg&amp;uinfo=sw-1007-sh-642-fw-782-fh-448-pd-1&amp;p=1&amp;text=%D0%BF%D0%B8%D1%86%D1%86%D0%B0&amp;noreask=1&amp;pos=40&amp;rpt=simage&amp;lr=213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mages.yandex.ru/yandsearch?text=%D0%BF%D0%B8%D1%86%D1%86%D0%B0&amp;img_url=http://www.lama.kz/pic/food/pizza/8803/picca_s_tomatom-1024x768.jpg&amp;pos=25&amp;uinfo=sw-1007-sh-642-fw-782-fh-448-pd-1&amp;rpt=simag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yandex.ru/yandsearch?source=wiz&amp;img_url=http://ekat.natarelochke.ru/m/d/ph11/h/0nx4g1n4gc9a_list.jpg&amp;uinfo=sw-1007-sh-642-fw-782-fh-448-pd-1&amp;p=1&amp;text=%D0%BC%D0%B0%D1%80%D0%B3%D0%B0%D1%80%D0%B8%D1%82%D0%B0%20%D1%81%D0%B0%D0%B2%D0%BE%D0%B9%D1%81%D0%BA%D0%B0%D1%8F&amp;noreask=1&amp;pos=49&amp;rpt=simage&amp;lr=213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images.yandex.ru/#!/yandsearch?text=&#1087;&#1080;&#1094;&#1094;&#1072; &#1076;&#1077;&#1089;&#1077;&#1088;&#1090;&#1085;&#1072;&#1103;&amp;pos=0&amp;uinfo=sw-1007-sh-642-fw-782-fh-448-pd-1&amp;rpt=simage&amp;img_url=http%3A%2F%2Fs44.radikal.ru%2Fi103%2F0912%2F92%2Fb8b06962faa4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hyperlink" Target="http://images.yandex.ru/#!/yandsearch?text=&#1089;&#1083;&#1072;&#1076;&#1082;&#1072;&#1103; &#1087;&#1080;&#1094;&#1094;&#1072;&amp;pos=0&amp;uinfo=sw-1007-sh-642-fw-782-fh-448-pd-1&amp;rpt=simage&amp;img_url=http%3A%2F%2Fa0.tcdn.ru%2Fassets%2Fatt%2F3b%2F6e%2F1365378_0_0_jpg_tlog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images.yandex.ru/#!/yandsearch?text=&#1084;&#1072;&#1089;&#1090;&#1077;&#1088;&#1089;&#1090;&#1074;&#1086; &#1087;&#1080;&#1094;&#1094;&#1072;&#1081;&#1086;&#1083;&#1086;&amp;pos=2&amp;uinfo=sw-1007-sh-642-fw-782-fh-448-pd-1&amp;rpt=simage&amp;img_url=http%3A%2F%2Fimg1.liveinternet.ru%2Fimages%2Fattach%2Fc%2F3%2F76%2F793%2F76793967_pizzaman300x225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2" Type="http://schemas.openxmlformats.org/officeDocument/2006/relationships/slideLayout" Target="../slideLayouts/slideLayout9.xml"/><Relationship Id="rId1" Type="http://schemas.openxmlformats.org/officeDocument/2006/relationships/video" Target="../media/media2.mp4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media" Target="../media/media3.mp4"/><Relationship Id="rId2" Type="http://schemas.openxmlformats.org/officeDocument/2006/relationships/slideLayout" Target="../slideLayouts/slideLayout9.xml"/><Relationship Id="rId1" Type="http://schemas.openxmlformats.org/officeDocument/2006/relationships/video" Target="../media/media3.mp4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media" Target="../media/media4.mp4"/><Relationship Id="rId2" Type="http://schemas.openxmlformats.org/officeDocument/2006/relationships/slideLayout" Target="../slideLayouts/slideLayout7.xml"/><Relationship Id="rId1" Type="http://schemas.openxmlformats.org/officeDocument/2006/relationships/video" Target="../media/media4.mp4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F8EBEA1-3A40-4DD3-A4C5-7BDEB3F271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122704FC-653F-4A67-968A-77EE4F303AE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3074" name="Picture 2" descr="День піци у MAFIA 09-02-2018 - Афіша Вінниці - moemisto.ua.">
            <a:extLst>
              <a:ext uri="{FF2B5EF4-FFF2-40B4-BE49-F238E27FC236}">
                <a16:creationId xmlns:a16="http://schemas.microsoft.com/office/drawing/2014/main" xmlns="" id="{089744F4-DD8C-4665-90FA-42B3B0B670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689"/>
          <a:stretch/>
        </p:blipFill>
        <p:spPr bwMode="auto">
          <a:xfrm>
            <a:off x="0" y="0"/>
            <a:ext cx="10684933" cy="6856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26935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E615991-1C28-4C0A-A525-111D08F4C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" name="Піца. Готуємо смачну піцу. Відомості про виникнення та різновиди піци">
            <a:hlinkClick r:id="" action="ppaction://media"/>
            <a:extLst>
              <a:ext uri="{FF2B5EF4-FFF2-40B4-BE49-F238E27FC236}">
                <a16:creationId xmlns:a16="http://schemas.microsoft.com/office/drawing/2014/main" xmlns="" id="{85D77AE9-CA91-41BE-8031-132887DCFC7B}"/>
              </a:ext>
            </a:extLst>
          </p:cNvPr>
          <p:cNvPicPr>
            <a:picLocks noGrp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-3941" y="0"/>
            <a:ext cx="12195941" cy="6858000"/>
          </a:xfrm>
        </p:spPr>
      </p:pic>
    </p:spTree>
    <p:extLst>
      <p:ext uri="{BB962C8B-B14F-4D97-AF65-F5344CB8AC3E}">
        <p14:creationId xmlns:p14="http://schemas.microsoft.com/office/powerpoint/2010/main" xmlns="" val="316886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2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EBC37F13-3B05-4445-AA44-432468C2E08A}"/>
              </a:ext>
            </a:extLst>
          </p:cNvPr>
          <p:cNvSpPr/>
          <p:nvPr/>
        </p:nvSpPr>
        <p:spPr>
          <a:xfrm>
            <a:off x="323528" y="389001"/>
            <a:ext cx="76328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 </a:t>
            </a:r>
            <a:r>
              <a:rPr lang="uk-UA" sz="2400" b="1" u="sng" dirty="0"/>
              <a:t>Піца</a:t>
            </a:r>
            <a:r>
              <a:rPr lang="uk-UA" sz="2400" dirty="0"/>
              <a:t> - національна італійська страва. У класичному варіанті має вигляд круглого коржа, покритого томатами та розплавленим сиром (як правило, </a:t>
            </a:r>
            <a:r>
              <a:rPr lang="uk-UA" sz="2400" i="1" dirty="0" err="1"/>
              <a:t>моцарелла</a:t>
            </a:r>
            <a:r>
              <a:rPr lang="uk-UA" sz="2400" dirty="0"/>
              <a:t>). У зв'язку з ввезенням помідорів до Європи у XVI сторіччі в Неаполі з'явився прообраз італійської піци. А вже у XVII ст. з'явилися спеціальні люди (</a:t>
            </a:r>
            <a:r>
              <a:rPr lang="uk-UA" sz="2400" i="1" dirty="0" err="1"/>
              <a:t>pizzaiolo</a:t>
            </a:r>
            <a:r>
              <a:rPr lang="uk-UA" sz="2400" dirty="0"/>
              <a:t>), які стали готувати піцу для </a:t>
            </a:r>
            <a:r>
              <a:rPr lang="uk-UA" sz="2400" dirty="0" err="1"/>
              <a:t>італіців</a:t>
            </a:r>
            <a:r>
              <a:rPr lang="uk-UA" sz="2400" dirty="0"/>
              <a:t>.</a:t>
            </a:r>
          </a:p>
        </p:txBody>
      </p:sp>
      <p:pic>
        <p:nvPicPr>
          <p:cNvPr id="11" name="Picture 6" descr="http://www.t-d-ural.ru/userFiles/.JPG">
            <a:hlinkClick r:id="rId2"/>
            <a:extLst>
              <a:ext uri="{FF2B5EF4-FFF2-40B4-BE49-F238E27FC236}">
                <a16:creationId xmlns:a16="http://schemas.microsoft.com/office/drawing/2014/main" xmlns="" id="{BCB1952C-9F4A-4B45-85C8-CBACC58356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99790"/>
            <a:ext cx="3384375" cy="2814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2-tub-ru.yandex.net/i?id=75433268-20-72&amp;n=21">
            <a:hlinkClick r:id="rId4"/>
            <a:extLst>
              <a:ext uri="{FF2B5EF4-FFF2-40B4-BE49-F238E27FC236}">
                <a16:creationId xmlns:a16="http://schemas.microsoft.com/office/drawing/2014/main" xmlns="" id="{92E655B0-D919-445E-AE32-7088025CC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945545"/>
            <a:ext cx="3364606" cy="2523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50214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81B22C1D-973C-48C3-AC4E-76865E7849E2}"/>
              </a:ext>
            </a:extLst>
          </p:cNvPr>
          <p:cNvSpPr/>
          <p:nvPr/>
        </p:nvSpPr>
        <p:spPr>
          <a:xfrm>
            <a:off x="846323" y="155102"/>
            <a:ext cx="475252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endParaRPr lang="ru-RU" sz="2000" dirty="0"/>
          </a:p>
          <a:p>
            <a:r>
              <a:rPr lang="uk-UA" sz="2000" dirty="0"/>
              <a:t>-В 16 столітті в Європу завезли помідори з Південної Америки, і в Італії в цей час почали готувати піцу за класичним рецептом: тонке тісто, соус, томати, сир і зелень.</a:t>
            </a:r>
          </a:p>
          <a:p>
            <a:r>
              <a:rPr lang="uk-UA" sz="2000" dirty="0"/>
              <a:t>Однака ще в 17 столітті піца все ще залишалася їжею бідних людей. Вона заміняла і хліб, і салат, і навіть тарілку! Піца входила в раціон римських легіонерів; була їжею  і знаті. </a:t>
            </a:r>
            <a:br>
              <a:rPr lang="uk-UA" sz="2000" dirty="0"/>
            </a:br>
            <a:r>
              <a:rPr lang="uk-UA" sz="2000" dirty="0"/>
              <a:t>- Одного разу до дня народження прекрасної королеви Маргарити Савойської кухар дон Рафаель </a:t>
            </a:r>
            <a:r>
              <a:rPr lang="uk-UA" sz="2000" dirty="0" err="1"/>
              <a:t>Еспозіто</a:t>
            </a:r>
            <a:r>
              <a:rPr lang="uk-UA" sz="2000" dirty="0"/>
              <a:t> і його дружина спекли величезну піцу, присвоївши їй ім'я господині Везувію. З тих пір піца «Маргарита» стала самим вишуканим блюдом королівської кухні.</a:t>
            </a:r>
          </a:p>
        </p:txBody>
      </p:sp>
      <p:pic>
        <p:nvPicPr>
          <p:cNvPr id="5" name="Picture 2" descr="http://im7-tub-ru.yandex.net/i?id=167695027-35-72&amp;n=21">
            <a:hlinkClick r:id="rId2"/>
            <a:extLst>
              <a:ext uri="{FF2B5EF4-FFF2-40B4-BE49-F238E27FC236}">
                <a16:creationId xmlns:a16="http://schemas.microsoft.com/office/drawing/2014/main" xmlns="" id="{ED07022A-650C-4159-8B76-AC32B77FE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0873" y="3611486"/>
            <a:ext cx="3585187" cy="2904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overinovaOS\AppData\Local\Microsoft\Windows\Temporary Internet Files\Content.IE5\HJLCXL8D\MC900441781[1].png">
            <a:extLst>
              <a:ext uri="{FF2B5EF4-FFF2-40B4-BE49-F238E27FC236}">
                <a16:creationId xmlns:a16="http://schemas.microsoft.com/office/drawing/2014/main" xmlns="" id="{56E4D034-4971-42DF-AA8E-6D7DE97F8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0979" y="83094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PoverinovaOS\AppData\Local\Microsoft\Windows\Temporary Internet Files\Content.IE5\HJLCXL8D\MC900441781[1].png">
            <a:extLst>
              <a:ext uri="{FF2B5EF4-FFF2-40B4-BE49-F238E27FC236}">
                <a16:creationId xmlns:a16="http://schemas.microsoft.com/office/drawing/2014/main" xmlns="" id="{1CB9982F-C73B-446D-82B5-DB02F5B92D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50259" y="1811286"/>
            <a:ext cx="1100838" cy="1100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75920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nkj.ru/upload/iblock/a53/a534a0e27a2006fcee25b348fe7f5688.jpg">
            <a:extLst>
              <a:ext uri="{FF2B5EF4-FFF2-40B4-BE49-F238E27FC236}">
                <a16:creationId xmlns:a16="http://schemas.microsoft.com/office/drawing/2014/main" xmlns="" id="{71892966-C8A1-406B-A74E-C724D7AB6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4536504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im2-tub-ru.yandex.net/i?id=477035323-29-72&amp;n=21">
            <a:hlinkClick r:id="rId3"/>
            <a:extLst>
              <a:ext uri="{FF2B5EF4-FFF2-40B4-BE49-F238E27FC236}">
                <a16:creationId xmlns:a16="http://schemas.microsoft.com/office/drawing/2014/main" xmlns="" id="{F148A22F-4824-481D-B773-6BAA4258A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16827" y="4322932"/>
            <a:ext cx="3700227" cy="221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A5B475C-1A99-4D3A-A507-B0A6C63E055B}"/>
              </a:ext>
            </a:extLst>
          </p:cNvPr>
          <p:cNvSpPr txBox="1"/>
          <p:nvPr/>
        </p:nvSpPr>
        <p:spPr>
          <a:xfrm>
            <a:off x="4355976" y="548680"/>
            <a:ext cx="32403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/>
              <a:t>Королева Маргарита </a:t>
            </a:r>
            <a:r>
              <a:rPr lang="uk-UA" sz="3200" dirty="0"/>
              <a:t>Савойська і названа на її честь -</a:t>
            </a:r>
            <a:br>
              <a:rPr lang="uk-UA" sz="3200" dirty="0"/>
            </a:br>
            <a:r>
              <a:rPr lang="uk-UA" sz="3200" dirty="0"/>
              <a:t>піца «Маргарита</a:t>
            </a:r>
            <a:r>
              <a:rPr lang="ru-RU" sz="3200" dirty="0"/>
              <a:t>».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1775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trendyclub.org/images/imusers/167/po_neapolitanski4860.jpg">
            <a:extLst>
              <a:ext uri="{FF2B5EF4-FFF2-40B4-BE49-F238E27FC236}">
                <a16:creationId xmlns:a16="http://schemas.microsoft.com/office/drawing/2014/main" xmlns="" id="{15DC6739-0E93-4AAC-ACFB-14DF40B871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2601"/>
          <a:stretch/>
        </p:blipFill>
        <p:spPr bwMode="auto">
          <a:xfrm>
            <a:off x="6022671" y="2443708"/>
            <a:ext cx="3810000" cy="2497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0BD50703-5579-4FB3-8F6B-2203E4621865}"/>
              </a:ext>
            </a:extLst>
          </p:cNvPr>
          <p:cNvSpPr/>
          <p:nvPr/>
        </p:nvSpPr>
        <p:spPr>
          <a:xfrm>
            <a:off x="1259632" y="620688"/>
            <a:ext cx="5472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3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Неаполітанська піца</a:t>
            </a:r>
            <a:endParaRPr lang="ru-RU" sz="3600" b="1" i="1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C621EE8-A3B1-4A69-87CC-CE625E395CF5}"/>
              </a:ext>
            </a:extLst>
          </p:cNvPr>
          <p:cNvSpPr/>
          <p:nvPr/>
        </p:nvSpPr>
        <p:spPr>
          <a:xfrm>
            <a:off x="4446240" y="530120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- пармезан;</a:t>
            </a:r>
          </a:p>
          <a:p>
            <a:r>
              <a:rPr lang="uk-UA" dirty="0"/>
              <a:t>- томати;</a:t>
            </a:r>
          </a:p>
          <a:p>
            <a:r>
              <a:rPr lang="uk-UA" dirty="0"/>
              <a:t>- </a:t>
            </a:r>
            <a:r>
              <a:rPr lang="uk-UA" dirty="0" err="1"/>
              <a:t>моцарелла</a:t>
            </a:r>
            <a:r>
              <a:rPr lang="uk-UA" dirty="0"/>
              <a:t>;</a:t>
            </a:r>
          </a:p>
          <a:p>
            <a:r>
              <a:rPr lang="uk-UA" dirty="0"/>
              <a:t>- базилік,</a:t>
            </a:r>
          </a:p>
          <a:p>
            <a:r>
              <a:rPr lang="uk-UA" dirty="0"/>
              <a:t>- анчоуси і </a:t>
            </a:r>
            <a:r>
              <a:rPr lang="uk-UA" dirty="0" err="1"/>
              <a:t>орегано</a:t>
            </a:r>
            <a:r>
              <a:rPr lang="uk-UA" dirty="0"/>
              <a:t>.</a:t>
            </a:r>
          </a:p>
        </p:txBody>
      </p:sp>
      <p:pic>
        <p:nvPicPr>
          <p:cNvPr id="1028" name="Picture 4" descr="Піца Неаполітанська – Vesuvio.ua – Піца Везувіо, найкраща піца Києва">
            <a:extLst>
              <a:ext uri="{FF2B5EF4-FFF2-40B4-BE49-F238E27FC236}">
                <a16:creationId xmlns:a16="http://schemas.microsoft.com/office/drawing/2014/main" xmlns="" id="{EB5268A6-4B80-4F3B-BEF2-E79AC1C70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817" y="2272782"/>
            <a:ext cx="3984846" cy="302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35164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7061B59D-0D08-42C2-80DC-3B6BCA7EA49F}"/>
              </a:ext>
            </a:extLst>
          </p:cNvPr>
          <p:cNvSpPr/>
          <p:nvPr/>
        </p:nvSpPr>
        <p:spPr>
          <a:xfrm>
            <a:off x="6834808" y="1011306"/>
            <a:ext cx="5472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3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Піца «</a:t>
            </a:r>
            <a:r>
              <a:rPr lang="uk-UA" sz="3600" b="1" spc="50" dirty="0" err="1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Капричоза</a:t>
            </a:r>
            <a:r>
              <a:rPr lang="uk-UA" sz="3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»</a:t>
            </a:r>
            <a:endParaRPr lang="ru-RU" sz="3600" b="1" i="1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4E51FD29-D3B9-4546-BF9E-ECBE45F5E063}"/>
              </a:ext>
            </a:extLst>
          </p:cNvPr>
          <p:cNvSpPr/>
          <p:nvPr/>
        </p:nvSpPr>
        <p:spPr>
          <a:xfrm>
            <a:off x="7488794" y="2294571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  <a:p>
            <a:r>
              <a:rPr lang="uk-UA" dirty="0"/>
              <a:t>- томати;</a:t>
            </a:r>
          </a:p>
          <a:p>
            <a:r>
              <a:rPr lang="uk-UA" dirty="0"/>
              <a:t>- </a:t>
            </a:r>
            <a:r>
              <a:rPr lang="uk-UA" dirty="0" err="1"/>
              <a:t>моцарелла</a:t>
            </a:r>
            <a:r>
              <a:rPr lang="uk-UA" dirty="0"/>
              <a:t>;</a:t>
            </a:r>
          </a:p>
          <a:p>
            <a:pPr marL="285750" indent="-285750"/>
            <a:r>
              <a:rPr lang="uk-UA" dirty="0"/>
              <a:t>- артишоки;</a:t>
            </a:r>
          </a:p>
          <a:p>
            <a:pPr marL="285750" indent="-285750"/>
            <a:r>
              <a:rPr lang="uk-UA" dirty="0"/>
              <a:t>- зелені і чорні оливки</a:t>
            </a:r>
            <a:r>
              <a:rPr lang="ru-RU" dirty="0"/>
              <a:t>.</a:t>
            </a:r>
          </a:p>
        </p:txBody>
      </p:sp>
      <p:pic>
        <p:nvPicPr>
          <p:cNvPr id="5" name="Picture 2" descr="http://trendyclub.org/images/imusers/167/Kaprichchoza28952.jpg">
            <a:extLst>
              <a:ext uri="{FF2B5EF4-FFF2-40B4-BE49-F238E27FC236}">
                <a16:creationId xmlns:a16="http://schemas.microsoft.com/office/drawing/2014/main" xmlns="" id="{E9D5F0F5-02F5-4907-A1FB-B8DD27BD4C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2097"/>
          <a:stretch/>
        </p:blipFill>
        <p:spPr bwMode="auto">
          <a:xfrm>
            <a:off x="7553910" y="3771899"/>
            <a:ext cx="3048000" cy="271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B7F83838-EBFD-411F-8B60-38BB7369F23B}"/>
              </a:ext>
            </a:extLst>
          </p:cNvPr>
          <p:cNvSpPr/>
          <p:nvPr/>
        </p:nvSpPr>
        <p:spPr>
          <a:xfrm>
            <a:off x="1595265" y="1011306"/>
            <a:ext cx="40393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Піца «Чотири сира»</a:t>
            </a:r>
            <a:endParaRPr lang="x-none" sz="3200" dirty="0"/>
          </a:p>
        </p:txBody>
      </p:sp>
      <p:pic>
        <p:nvPicPr>
          <p:cNvPr id="2050" name="Picture 2" descr="Пицца 4 сыра в домашних условиях: рецепт с фото и пошагово">
            <a:extLst>
              <a:ext uri="{FF2B5EF4-FFF2-40B4-BE49-F238E27FC236}">
                <a16:creationId xmlns:a16="http://schemas.microsoft.com/office/drawing/2014/main" xmlns="" id="{8546F0AC-82A2-4AD1-9680-526E8D5EB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2062" y="2095486"/>
            <a:ext cx="5532964" cy="368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094379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A3B5266-CC76-4B8F-858F-4C6B4A04E779}"/>
              </a:ext>
            </a:extLst>
          </p:cNvPr>
          <p:cNvSpPr/>
          <p:nvPr/>
        </p:nvSpPr>
        <p:spPr>
          <a:xfrm>
            <a:off x="2884759" y="318847"/>
            <a:ext cx="54726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3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  Найоригінальніша піца «Чотири пори року»</a:t>
            </a:r>
            <a:endParaRPr lang="ru-RU" sz="3600" b="1" i="1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3" name="Picture 2" descr="http://trendyclub.org/images/imusers/167/4_sezona128633.jpg">
            <a:extLst>
              <a:ext uri="{FF2B5EF4-FFF2-40B4-BE49-F238E27FC236}">
                <a16:creationId xmlns:a16="http://schemas.microsoft.com/office/drawing/2014/main" xmlns="" id="{CCD85E99-291F-4F54-BAC3-BCAF34A78A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236"/>
          <a:stretch/>
        </p:blipFill>
        <p:spPr bwMode="auto">
          <a:xfrm>
            <a:off x="2060646" y="3684245"/>
            <a:ext cx="4035354" cy="285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trendyclub.org/images/imusers/167/vremena_goda124757.jpg">
            <a:extLst>
              <a:ext uri="{FF2B5EF4-FFF2-40B4-BE49-F238E27FC236}">
                <a16:creationId xmlns:a16="http://schemas.microsoft.com/office/drawing/2014/main" xmlns="" id="{823EDCAC-3DCC-4EF1-987B-B362F06B41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390"/>
          <a:stretch/>
        </p:blipFill>
        <p:spPr bwMode="auto">
          <a:xfrm>
            <a:off x="6096000" y="3429000"/>
            <a:ext cx="3298923" cy="298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Замовити «Піца Чотири сезони» з доставкою по Львову — Орігамі Суші Львів">
            <a:extLst>
              <a:ext uri="{FF2B5EF4-FFF2-40B4-BE49-F238E27FC236}">
                <a16:creationId xmlns:a16="http://schemas.microsoft.com/office/drawing/2014/main" xmlns="" id="{A4801D9C-3B05-4C15-89F6-DA5A396C0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279" y="-76200"/>
            <a:ext cx="35052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009335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9081E1E-FFED-499F-85EC-89F429A4CCFB}"/>
              </a:ext>
            </a:extLst>
          </p:cNvPr>
          <p:cNvSpPr/>
          <p:nvPr/>
        </p:nvSpPr>
        <p:spPr>
          <a:xfrm>
            <a:off x="1259632" y="620688"/>
            <a:ext cx="5472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3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Піца з морепродуктами</a:t>
            </a:r>
            <a:endParaRPr lang="ru-RU" sz="3600" b="1" i="1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3" name="Picture 2" descr="Рецепт Пицца с морепродуктами - allWomens">
            <a:extLst>
              <a:ext uri="{FF2B5EF4-FFF2-40B4-BE49-F238E27FC236}">
                <a16:creationId xmlns:a16="http://schemas.microsoft.com/office/drawing/2014/main" xmlns="" id="{8A49625B-C5A6-47E5-AFD4-E10C0C52E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4094820" cy="2729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Пицца &quot;Морепродукты&quot; &quot; КАФЕ НА КАЛИНИНА">
            <a:extLst>
              <a:ext uri="{FF2B5EF4-FFF2-40B4-BE49-F238E27FC236}">
                <a16:creationId xmlns:a16="http://schemas.microsoft.com/office/drawing/2014/main" xmlns="" id="{75EF507B-AED4-49B0-AB2C-418F4EE2B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4853" y="3501008"/>
            <a:ext cx="4075346" cy="3049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388173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topuzz.com/upload/img/puzzle/puzzle_9bf1353aca2bf65a063ef0f7ea44939d.jpg">
            <a:hlinkClick r:id="rId2"/>
            <a:extLst>
              <a:ext uri="{FF2B5EF4-FFF2-40B4-BE49-F238E27FC236}">
                <a16:creationId xmlns:a16="http://schemas.microsoft.com/office/drawing/2014/main" xmlns="" id="{794CB6F9-3318-4AAD-89A0-2FC7D0FF0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924945"/>
            <a:ext cx="3858158" cy="3547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3" descr="http://ekipazh-service.com.ua/img/site/images/180698.jpg">
            <a:hlinkClick r:id="rId4"/>
            <a:extLst>
              <a:ext uri="{FF2B5EF4-FFF2-40B4-BE49-F238E27FC236}">
                <a16:creationId xmlns:a16="http://schemas.microsoft.com/office/drawing/2014/main" xmlns="" id="{91EE640C-7CAD-4DCC-A3D6-C936A71D6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5951" y="1196753"/>
            <a:ext cx="4343970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752325AE-126D-4C51-B91F-06386F38BF8E}"/>
              </a:ext>
            </a:extLst>
          </p:cNvPr>
          <p:cNvSpPr/>
          <p:nvPr/>
        </p:nvSpPr>
        <p:spPr>
          <a:xfrm>
            <a:off x="3586151" y="-941068"/>
            <a:ext cx="3410869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endParaRPr lang="ru-RU" sz="3600" b="1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algn="ctr">
              <a:defRPr/>
            </a:pPr>
            <a:endParaRPr lang="ru-RU" sz="3600" b="1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</a:endParaRPr>
          </a:p>
          <a:p>
            <a:pPr algn="ctr">
              <a:defRPr/>
            </a:pPr>
            <a:r>
              <a:rPr lang="ru-RU" sz="3600" b="1" spc="50" dirty="0" err="1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+mn-cs"/>
              </a:rPr>
              <a:t>Піца</a:t>
            </a:r>
            <a:r>
              <a:rPr lang="ru-RU" sz="3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+mn-cs"/>
              </a:rPr>
              <a:t> на десерт.</a:t>
            </a:r>
          </a:p>
        </p:txBody>
      </p:sp>
    </p:spTree>
    <p:extLst>
      <p:ext uri="{BB962C8B-B14F-4D97-AF65-F5344CB8AC3E}">
        <p14:creationId xmlns:p14="http://schemas.microsoft.com/office/powerpoint/2010/main" xmlns="" val="22063586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FBFEE6C-7CC0-4D6C-B39A-BC45366E525E}"/>
              </a:ext>
            </a:extLst>
          </p:cNvPr>
          <p:cNvSpPr txBox="1">
            <a:spLocks/>
          </p:cNvSpPr>
          <p:nvPr/>
        </p:nvSpPr>
        <p:spPr>
          <a:xfrm>
            <a:off x="5541498" y="3786072"/>
            <a:ext cx="3429000" cy="20574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D0586903-7218-4762-AA0D-A1A43A834C32}"/>
              </a:ext>
            </a:extLst>
          </p:cNvPr>
          <p:cNvSpPr txBox="1">
            <a:spLocks/>
          </p:cNvSpPr>
          <p:nvPr/>
        </p:nvSpPr>
        <p:spPr>
          <a:xfrm>
            <a:off x="7255998" y="1371600"/>
            <a:ext cx="3429000" cy="2057400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dirty="0">
                <a:solidFill>
                  <a:srgbClr val="FF0000"/>
                </a:solidFill>
              </a:rPr>
              <a:t>Ну а зараз перевіримо, чи всі ви запам'ятали про піцу ?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55CB26E7-CEC8-4685-A943-488CB389AF4B}"/>
              </a:ext>
            </a:extLst>
          </p:cNvPr>
          <p:cNvSpPr txBox="1">
            <a:spLocks/>
          </p:cNvSpPr>
          <p:nvPr/>
        </p:nvSpPr>
        <p:spPr>
          <a:xfrm>
            <a:off x="7255998" y="3972502"/>
            <a:ext cx="3429000" cy="20574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uk-UA" dirty="0">
              <a:solidFill>
                <a:srgbClr val="FF0000"/>
              </a:solidFill>
            </a:endParaRPr>
          </a:p>
        </p:txBody>
      </p:sp>
      <p:pic>
        <p:nvPicPr>
          <p:cNvPr id="5" name="Picture 3" descr="http://dietsguide.ru/images/stories/dg_pictures/photobig_4806561_61432.jpg">
            <a:hlinkClick r:id="rId2"/>
            <a:extLst>
              <a:ext uri="{FF2B5EF4-FFF2-40B4-BE49-F238E27FC236}">
                <a16:creationId xmlns:a16="http://schemas.microsoft.com/office/drawing/2014/main" xmlns="" id="{8D462DE0-45C9-48A5-A328-D76BF3F04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541" y="404664"/>
            <a:ext cx="5982576" cy="4486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447596B-7255-4395-8140-AAC4F5B569D5}"/>
              </a:ext>
            </a:extLst>
          </p:cNvPr>
          <p:cNvSpPr txBox="1"/>
          <p:nvPr/>
        </p:nvSpPr>
        <p:spPr>
          <a:xfrm flipH="1">
            <a:off x="1793243" y="5167618"/>
            <a:ext cx="32595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/>
              <a:t>Конкурс: «Найуважніші»</a:t>
            </a:r>
            <a:endParaRPr lang="x-none" sz="3200" dirty="0"/>
          </a:p>
        </p:txBody>
      </p:sp>
    </p:spTree>
    <p:extLst>
      <p:ext uri="{BB962C8B-B14F-4D97-AF65-F5344CB8AC3E}">
        <p14:creationId xmlns:p14="http://schemas.microsoft.com/office/powerpoint/2010/main" xmlns="" val="16143888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75520" y="1772817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7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Ingredients</a:t>
            </a:r>
            <a:r>
              <a:rPr lang="ru-RU" sz="7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”</a:t>
            </a:r>
          </a:p>
        </p:txBody>
      </p:sp>
      <p:pic>
        <p:nvPicPr>
          <p:cNvPr id="56322" name="Picture 2" descr="C:\Users\SPARK\Desktop\загружен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1744" y="3068960"/>
            <a:ext cx="4248472" cy="3528392"/>
          </a:xfrm>
          <a:prstGeom prst="rect">
            <a:avLst/>
          </a:prstGeom>
          <a:noFill/>
        </p:spPr>
      </p:pic>
      <p:pic>
        <p:nvPicPr>
          <p:cNvPr id="56323" name="Picture 3" descr="C:\Users\SPARK\Desktop\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3872" y="1"/>
            <a:ext cx="2088232" cy="19888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3" name="Picture 7" descr="C:\Users\SPARK\Desktop\загружено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84033" y="2420888"/>
            <a:ext cx="2886075" cy="1725166"/>
          </a:xfrm>
          <a:prstGeom prst="rect">
            <a:avLst/>
          </a:prstGeom>
          <a:noFill/>
        </p:spPr>
      </p:pic>
      <p:pic>
        <p:nvPicPr>
          <p:cNvPr id="60424" name="Picture 8" descr="C:\Users\SPARK\Desktop\загружен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5560" y="4509121"/>
            <a:ext cx="2376264" cy="2143125"/>
          </a:xfrm>
          <a:prstGeom prst="rect">
            <a:avLst/>
          </a:prstGeom>
          <a:noFill/>
        </p:spPr>
      </p:pic>
      <p:pic>
        <p:nvPicPr>
          <p:cNvPr id="9" name="Picture 4" descr="C:\Users\SPARK\Desktop\imag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23992" y="260648"/>
            <a:ext cx="2952328" cy="1847850"/>
          </a:xfrm>
          <a:prstGeom prst="rect">
            <a:avLst/>
          </a:prstGeom>
          <a:noFill/>
        </p:spPr>
      </p:pic>
      <p:pic>
        <p:nvPicPr>
          <p:cNvPr id="10" name="Picture 7" descr="C:\Users\SPARK\Desktop\загружено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55840" y="4581128"/>
            <a:ext cx="1872208" cy="2021582"/>
          </a:xfrm>
          <a:prstGeom prst="rect">
            <a:avLst/>
          </a:prstGeom>
          <a:noFill/>
        </p:spPr>
      </p:pic>
      <p:pic>
        <p:nvPicPr>
          <p:cNvPr id="12" name="Picture 4" descr="C:\Users\SPARK\Desktop\загружено (1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84033" y="4437113"/>
            <a:ext cx="2835399" cy="1872207"/>
          </a:xfrm>
          <a:prstGeom prst="rect">
            <a:avLst/>
          </a:prstGeom>
          <a:noFill/>
        </p:spPr>
      </p:pic>
      <p:pic>
        <p:nvPicPr>
          <p:cNvPr id="1026" name="Picture 2" descr="Буряк - порівняти ціни у супермаркетах">
            <a:extLst>
              <a:ext uri="{FF2B5EF4-FFF2-40B4-BE49-F238E27FC236}">
                <a16:creationId xmlns:a16="http://schemas.microsoft.com/office/drawing/2014/main" xmlns="" id="{3B0990D4-8736-41CB-BEA7-53A141915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35560" y="0"/>
            <a:ext cx="3960441" cy="4143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изолированная белизна картошки Стоковое Изображение - изображение  насчитывающей ð¿ð¸ñ‚ð°ð½ð¸ðµ, oñ ñ‚ð½o: 109464157">
            <a:extLst>
              <a:ext uri="{FF2B5EF4-FFF2-40B4-BE49-F238E27FC236}">
                <a16:creationId xmlns:a16="http://schemas.microsoft.com/office/drawing/2014/main" xmlns="" id="{6B10DC17-2F19-480E-99CF-B5B749C849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53354"/>
            <a:ext cx="254317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SPARK\Desktop\загружено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7144" y="387551"/>
            <a:ext cx="2664296" cy="1656184"/>
          </a:xfrm>
          <a:prstGeom prst="rect">
            <a:avLst/>
          </a:prstGeom>
          <a:noFill/>
        </p:spPr>
      </p:pic>
      <p:pic>
        <p:nvPicPr>
          <p:cNvPr id="61443" name="Picture 3" descr="C:\Users\SPARK\Desktop\загружено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9696" y="2661679"/>
            <a:ext cx="2736304" cy="2143125"/>
          </a:xfrm>
          <a:prstGeom prst="rect">
            <a:avLst/>
          </a:prstGeom>
          <a:noFill/>
        </p:spPr>
      </p:pic>
      <p:pic>
        <p:nvPicPr>
          <p:cNvPr id="61446" name="Picture 6" descr="C:\Users\SPARK\Desktop\загружено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88088" y="2348881"/>
            <a:ext cx="2736304" cy="1800225"/>
          </a:xfrm>
          <a:prstGeom prst="rect">
            <a:avLst/>
          </a:prstGeom>
          <a:noFill/>
        </p:spPr>
      </p:pic>
      <p:pic>
        <p:nvPicPr>
          <p:cNvPr id="61447" name="Picture 7" descr="C:\Users\SPARK\Desktop\загружено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88089" y="4437112"/>
            <a:ext cx="2403351" cy="1800200"/>
          </a:xfrm>
          <a:prstGeom prst="rect">
            <a:avLst/>
          </a:prstGeom>
          <a:noFill/>
        </p:spPr>
      </p:pic>
      <p:pic>
        <p:nvPicPr>
          <p:cNvPr id="10" name="Picture 11" descr="C:\Users\SPARK\Desktop\images (2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4566" y="4869160"/>
            <a:ext cx="1368152" cy="1368152"/>
          </a:xfrm>
          <a:prstGeom prst="rect">
            <a:avLst/>
          </a:prstGeom>
          <a:noFill/>
        </p:spPr>
      </p:pic>
      <p:pic>
        <p:nvPicPr>
          <p:cNvPr id="11" name="Picture 2" descr="C:\Users\SPARK\Desktop\images (1).jpg">
            <a:extLst>
              <a:ext uri="{FF2B5EF4-FFF2-40B4-BE49-F238E27FC236}">
                <a16:creationId xmlns:a16="http://schemas.microsoft.com/office/drawing/2014/main" xmlns="" id="{3F0DACBA-D170-40D9-B98C-2681604F3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3925351" cy="2940224"/>
          </a:xfrm>
          <a:prstGeom prst="rect">
            <a:avLst/>
          </a:prstGeom>
          <a:noFill/>
        </p:spPr>
      </p:pic>
      <p:pic>
        <p:nvPicPr>
          <p:cNvPr id="2052" name="Picture 4" descr="КАПУСТА | Сингента Україна">
            <a:extLst>
              <a:ext uri="{FF2B5EF4-FFF2-40B4-BE49-F238E27FC236}">
                <a16:creationId xmlns:a16="http://schemas.microsoft.com/office/drawing/2014/main" xmlns="" id="{51628A13-2CAE-4CA0-85FE-5D5B5B437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8578" y="4869160"/>
            <a:ext cx="253365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Хлеб Одесский Обеденный домашний 750 г – Цена. Фото. Описание">
            <a:extLst>
              <a:ext uri="{FF2B5EF4-FFF2-40B4-BE49-F238E27FC236}">
                <a16:creationId xmlns:a16="http://schemas.microsoft.com/office/drawing/2014/main" xmlns="" id="{D1BD65ED-E42A-41CE-BBC1-68EEF2BEFA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385" y="3004579"/>
            <a:ext cx="254317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онспект відкритого заняття «В гостях у повара Вкусняшкіна» - презентація з  виховної роботи">
            <a:extLst>
              <a:ext uri="{FF2B5EF4-FFF2-40B4-BE49-F238E27FC236}">
                <a16:creationId xmlns:a16="http://schemas.microsoft.com/office/drawing/2014/main" xmlns="" id="{23345E05-774B-41CC-A6D6-2D86750C9E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0843"/>
          <a:stretch/>
        </p:blipFill>
        <p:spPr bwMode="auto">
          <a:xfrm>
            <a:off x="0" y="0"/>
            <a:ext cx="89678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69947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17943" y="5367338"/>
            <a:ext cx="8596667" cy="674024"/>
          </a:xfrm>
        </p:spPr>
        <p:txBody>
          <a:bodyPr>
            <a:normAutofit/>
          </a:bodyPr>
          <a:lstStyle/>
          <a:p>
            <a:r>
              <a:rPr lang="ru-RU" sz="3600" dirty="0"/>
              <a:t>Конкурс: « Моя </a:t>
            </a:r>
            <a:r>
              <a:rPr lang="ru-RU" sz="3600" dirty="0" err="1"/>
              <a:t>Улюблена</a:t>
            </a:r>
            <a:r>
              <a:rPr lang="ru-RU" sz="3600" dirty="0"/>
              <a:t> </a:t>
            </a:r>
            <a:r>
              <a:rPr lang="ru-RU" sz="3600" dirty="0" err="1"/>
              <a:t>піца</a:t>
            </a:r>
            <a:r>
              <a:rPr lang="ru-RU" sz="3600" dirty="0"/>
              <a:t>»</a:t>
            </a:r>
          </a:p>
        </p:txBody>
      </p:sp>
      <p:pic>
        <p:nvPicPr>
          <p:cNvPr id="5" name="Picture 3" descr="C:\Users\PoverinovaOS\AppData\Local\Microsoft\Windows\Temporary Internet Files\Content.IE5\B1CN2EQH\MC900233650[1].wmf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2" r="1562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overinovaOS\AppData\Local\Microsoft\Windows\Temporary Internet Files\Content.IE5\HJLCXL8D\MC90034741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85984" y="2691122"/>
            <a:ext cx="2736304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A5788D-0917-45BD-974C-991DB891E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8C2A6BD1-D058-4307-8D04-8563949BB2AD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5D4BB2A-609F-4CC7-95C7-74766B48215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5" name="video-be9261782048baef84503b0f05a6589c-V">
            <a:hlinkClick r:id="" action="ppaction://media"/>
            <a:extLst>
              <a:ext uri="{FF2B5EF4-FFF2-40B4-BE49-F238E27FC236}">
                <a16:creationId xmlns:a16="http://schemas.microsoft.com/office/drawing/2014/main" xmlns="" id="{0D9D5B6D-BFC6-4504-8D6A-10FB429B400D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3922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01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FFF410D-5376-433A-90EA-5DD49D454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F9A93DA0-22B3-400F-986A-5F89E3C19F2C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EEEB3DE-E870-4A17-A30D-98CEF68E56F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5" name="video-e439a683140a5bcd3f97a1c0be2d9cab-V">
            <a:hlinkClick r:id="" action="ppaction://media"/>
            <a:extLst>
              <a:ext uri="{FF2B5EF4-FFF2-40B4-BE49-F238E27FC236}">
                <a16:creationId xmlns:a16="http://schemas.microsoft.com/office/drawing/2014/main" xmlns="" id="{B553F759-87BE-47F3-B208-41E377290E90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01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01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02B3B419-10C1-4884-8D1C-854319CA16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7863" y="5367338"/>
            <a:ext cx="8596312" cy="674687"/>
          </a:xfrm>
        </p:spPr>
        <p:txBody>
          <a:bodyPr>
            <a:normAutofit/>
          </a:bodyPr>
          <a:lstStyle/>
          <a:p>
            <a:r>
              <a:rPr lang="uk-UA" sz="3600" dirty="0"/>
              <a:t>Конкурс: «Серветочка»</a:t>
            </a:r>
            <a:endParaRPr lang="x-none" sz="3600" dirty="0"/>
          </a:p>
        </p:txBody>
      </p:sp>
      <p:pic>
        <p:nvPicPr>
          <p:cNvPr id="4098" name="Picture 2" descr="Способы складывания салфеток &quot;Лилия&quot;">
            <a:extLst>
              <a:ext uri="{FF2B5EF4-FFF2-40B4-BE49-F238E27FC236}">
                <a16:creationId xmlns:a16="http://schemas.microsoft.com/office/drawing/2014/main" xmlns="" id="{7C5C7713-65EB-48E2-9DB6-CD31A4BE4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728" y="578840"/>
            <a:ext cx="8205860" cy="3769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382258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ервірування столу столовими серветками - лілія з серветки">
            <a:hlinkClick r:id="" action="ppaction://media"/>
            <a:extLst>
              <a:ext uri="{FF2B5EF4-FFF2-40B4-BE49-F238E27FC236}">
                <a16:creationId xmlns:a16="http://schemas.microsoft.com/office/drawing/2014/main" xmlns="" id="{1DBDE639-8510-4E1A-8D6F-F5CF75BD0689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06532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1095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5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F3FFBF1-70C6-4D28-89F0-1F58C47492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9978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5817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EE501AC-E62C-49C0-804A-DDAAD30DC67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1064"/>
          <a:stretch/>
        </p:blipFill>
        <p:spPr>
          <a:xfrm>
            <a:off x="0" y="0"/>
            <a:ext cx="12192000" cy="61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728679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808</TotalTime>
  <Words>172</Words>
  <Application>Microsoft Office PowerPoint</Application>
  <PresentationFormat>Произвольный</PresentationFormat>
  <Paragraphs>28</Paragraphs>
  <Slides>22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777</dc:creator>
  <cp:lastModifiedBy>SPARK</cp:lastModifiedBy>
  <cp:revision>23</cp:revision>
  <dcterms:created xsi:type="dcterms:W3CDTF">2023-01-31T04:43:51Z</dcterms:created>
  <dcterms:modified xsi:type="dcterms:W3CDTF">2023-03-06T13:38:34Z</dcterms:modified>
</cp:coreProperties>
</file>