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24.11.2022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708920"/>
            <a:ext cx="744626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Вишиваний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одяг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</a:t>
            </a:r>
            <a:r>
              <a:rPr lang="ru-RU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український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етнічний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ru-RU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</a:t>
            </a:r>
            <a:r>
              <a:rPr lang="ru-RU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беріг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uk-UA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 вияв патріотизму</a:t>
            </a:r>
            <a:endParaRPr lang="ru-RU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476672"/>
            <a:ext cx="468052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 умовах українських реалій, коли Україна ціною життя українських військових, добровольців, волонтерів відстоює свободу і територіальну цілісність, пріоритетного значення набуває національно-патріотичне виховання молоді.</a:t>
            </a:r>
            <a:endParaRPr lang="ru-RU" dirty="0" smtClean="0"/>
          </a:p>
          <a:p>
            <a:r>
              <a:rPr lang="uk-UA" dirty="0" smtClean="0"/>
              <a:t>З погляду сучасності таке виховання включає розвиток любові до Батьківщини, національної самосвідомості й гідності; дбайливе ставлення до рідної мови, до культури та  традицій українського народу; шанобливе ставлення до державних та народних символів. </a:t>
            </a:r>
            <a:endParaRPr lang="ru-RU" dirty="0" smtClean="0"/>
          </a:p>
          <a:p>
            <a:r>
              <a:rPr lang="uk-UA" dirty="0" smtClean="0"/>
              <a:t>Патріотизм сьогодні – це не мода, а виклик сучасності, біль душі кожного свідомого українця Патріотизм – це частина нашого духу, одне з найсильніших відчуттів, які існують у природі. </a:t>
            </a:r>
            <a:r>
              <a:rPr lang="ru-RU" dirty="0" err="1" smtClean="0"/>
              <a:t>Саме</a:t>
            </a:r>
            <a:r>
              <a:rPr lang="ru-RU" dirty="0" smtClean="0"/>
              <a:t> </a:t>
            </a:r>
            <a:r>
              <a:rPr lang="ru-RU" dirty="0" err="1" smtClean="0"/>
              <a:t>воно</a:t>
            </a:r>
            <a:r>
              <a:rPr lang="ru-RU" dirty="0" smtClean="0"/>
              <a:t> в </a:t>
            </a:r>
            <a:r>
              <a:rPr lang="ru-RU" dirty="0" err="1" smtClean="0"/>
              <a:t>умовах</a:t>
            </a:r>
            <a:r>
              <a:rPr lang="ru-RU" dirty="0" smtClean="0"/>
              <a:t> </a:t>
            </a:r>
            <a:r>
              <a:rPr lang="ru-RU" dirty="0" err="1" smtClean="0"/>
              <a:t>важкого</a:t>
            </a:r>
            <a:r>
              <a:rPr lang="ru-RU" dirty="0" smtClean="0"/>
              <a:t> </a:t>
            </a:r>
            <a:r>
              <a:rPr lang="ru-RU" dirty="0" err="1" smtClean="0"/>
              <a:t>перехідного</a:t>
            </a:r>
            <a:r>
              <a:rPr lang="ru-RU" dirty="0" smtClean="0"/>
              <a:t> </a:t>
            </a:r>
            <a:r>
              <a:rPr lang="ru-RU" dirty="0" err="1" smtClean="0"/>
              <a:t>періоду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 smtClean="0"/>
              <a:t>сприяти</a:t>
            </a:r>
            <a:r>
              <a:rPr lang="ru-RU" dirty="0" smtClean="0"/>
              <a:t> </a:t>
            </a:r>
            <a:r>
              <a:rPr lang="ru-RU" dirty="0" err="1" smtClean="0"/>
              <a:t>розвитку</a:t>
            </a:r>
            <a:r>
              <a:rPr lang="ru-RU" dirty="0" smtClean="0"/>
              <a:t> </a:t>
            </a:r>
            <a:r>
              <a:rPr lang="ru-RU" dirty="0" err="1" smtClean="0"/>
              <a:t>нашої</a:t>
            </a:r>
            <a:r>
              <a:rPr lang="ru-RU" dirty="0" smtClean="0"/>
              <a:t> </a:t>
            </a:r>
            <a:r>
              <a:rPr lang="ru-RU" dirty="0" err="1" smtClean="0"/>
              <a:t>держави</a:t>
            </a:r>
            <a:r>
              <a:rPr lang="ru-RU" dirty="0" smtClean="0"/>
              <a:t>.</a:t>
            </a:r>
          </a:p>
          <a:p>
            <a:pPr algn="ctr"/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3" descr="photo_5188371449516245383_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692696"/>
            <a:ext cx="3634666" cy="53699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548680"/>
            <a:ext cx="417646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Навчальний</a:t>
            </a:r>
            <a:r>
              <a:rPr lang="ru-RU" dirty="0" smtClean="0"/>
              <a:t> заклад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 smtClean="0"/>
              <a:t>особливу</a:t>
            </a:r>
            <a:r>
              <a:rPr lang="ru-RU" dirty="0" smtClean="0"/>
              <a:t> </a:t>
            </a:r>
            <a:r>
              <a:rPr lang="ru-RU" dirty="0" err="1" smtClean="0"/>
              <a:t>відповідальність</a:t>
            </a:r>
            <a:r>
              <a:rPr lang="ru-RU" dirty="0" smtClean="0"/>
              <a:t> за </a:t>
            </a:r>
            <a:r>
              <a:rPr lang="ru-RU" dirty="0" err="1" smtClean="0"/>
              <a:t>завтрашній</a:t>
            </a:r>
            <a:r>
              <a:rPr lang="ru-RU" dirty="0" smtClean="0"/>
              <a:t> день </a:t>
            </a:r>
            <a:r>
              <a:rPr lang="ru-RU" dirty="0" err="1" smtClean="0"/>
              <a:t>вільної</a:t>
            </a:r>
            <a:r>
              <a:rPr lang="ru-RU" dirty="0" smtClean="0"/>
              <a:t> </a:t>
            </a:r>
            <a:r>
              <a:rPr lang="ru-RU" dirty="0" err="1" smtClean="0"/>
              <a:t>незалежної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. </a:t>
            </a:r>
            <a:r>
              <a:rPr lang="ru-RU" dirty="0" err="1" smtClean="0"/>
              <a:t>Саме</a:t>
            </a:r>
            <a:r>
              <a:rPr lang="ru-RU" dirty="0" smtClean="0"/>
              <a:t> тому </a:t>
            </a:r>
            <a:r>
              <a:rPr lang="ru-RU" dirty="0" err="1" smtClean="0"/>
              <a:t>пріоритетним</a:t>
            </a:r>
            <a:r>
              <a:rPr lang="ru-RU" dirty="0" smtClean="0"/>
              <a:t> у </a:t>
            </a:r>
            <a:r>
              <a:rPr lang="ru-RU" dirty="0" err="1" smtClean="0"/>
              <a:t>виховній</a:t>
            </a:r>
            <a:r>
              <a:rPr lang="ru-RU" dirty="0" smtClean="0"/>
              <a:t> </a:t>
            </a:r>
            <a:r>
              <a:rPr lang="ru-RU" dirty="0" err="1" smtClean="0"/>
              <a:t>системі</a:t>
            </a:r>
            <a:r>
              <a:rPr lang="ru-RU" dirty="0" smtClean="0"/>
              <a:t> кожного </a:t>
            </a:r>
            <a:r>
              <a:rPr lang="ru-RU" dirty="0" err="1" smtClean="0"/>
              <a:t>загальноосвітнього</a:t>
            </a:r>
            <a:r>
              <a:rPr lang="ru-RU" dirty="0" smtClean="0"/>
              <a:t> </a:t>
            </a:r>
            <a:r>
              <a:rPr lang="ru-RU" dirty="0" err="1" smtClean="0"/>
              <a:t>навчального</a:t>
            </a:r>
            <a:r>
              <a:rPr lang="ru-RU" dirty="0" smtClean="0"/>
              <a:t> закладу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національно-патріотичне</a:t>
            </a:r>
            <a:r>
              <a:rPr lang="ru-RU" dirty="0" smtClean="0"/>
              <a:t> </a:t>
            </a:r>
            <a:r>
              <a:rPr lang="ru-RU" dirty="0" err="1" smtClean="0"/>
              <a:t>виховання</a:t>
            </a:r>
            <a:r>
              <a:rPr lang="ru-RU" dirty="0" smtClean="0"/>
              <a:t> </a:t>
            </a:r>
            <a:r>
              <a:rPr lang="ru-RU" dirty="0" err="1" smtClean="0"/>
              <a:t>підростаючого</a:t>
            </a:r>
            <a:r>
              <a:rPr lang="ru-RU" dirty="0" smtClean="0"/>
              <a:t> </a:t>
            </a:r>
            <a:r>
              <a:rPr lang="ru-RU" dirty="0" err="1" smtClean="0"/>
              <a:t>покоління</a:t>
            </a:r>
            <a:r>
              <a:rPr lang="ru-RU" dirty="0" smtClean="0"/>
              <a:t>.</a:t>
            </a:r>
          </a:p>
          <a:p>
            <a:r>
              <a:rPr lang="uk-UA" dirty="0" smtClean="0"/>
              <a:t>Тож на своїх уроках з виробничого навчання та технології вишивки, я звертаю велику увагу формуванню в учнів любові до </a:t>
            </a:r>
            <a:r>
              <a:rPr lang="ru-RU" dirty="0" err="1" smtClean="0"/>
              <a:t>вивчення</a:t>
            </a:r>
            <a:r>
              <a:rPr lang="ru-RU" dirty="0" smtClean="0"/>
              <a:t> </a:t>
            </a:r>
            <a:r>
              <a:rPr lang="ru-RU" dirty="0" err="1" smtClean="0"/>
              <a:t>культури</a:t>
            </a:r>
            <a:r>
              <a:rPr lang="ru-RU" dirty="0" smtClean="0"/>
              <a:t>, </a:t>
            </a:r>
            <a:r>
              <a:rPr lang="ru-RU" dirty="0" err="1" smtClean="0"/>
              <a:t>звичаїв</a:t>
            </a:r>
            <a:r>
              <a:rPr lang="ru-RU" dirty="0" smtClean="0"/>
              <a:t> </a:t>
            </a:r>
            <a:r>
              <a:rPr lang="ru-RU" dirty="0" err="1" smtClean="0"/>
              <a:t>рідного</a:t>
            </a:r>
            <a:r>
              <a:rPr lang="ru-RU" dirty="0" smtClean="0"/>
              <a:t> народу шляхом </a:t>
            </a:r>
            <a:r>
              <a:rPr lang="ru-RU" dirty="0" err="1" smtClean="0"/>
              <a:t>вивчення</a:t>
            </a:r>
            <a:r>
              <a:rPr lang="ru-RU" dirty="0" smtClean="0"/>
              <a:t>  </a:t>
            </a:r>
            <a:r>
              <a:rPr lang="ru-RU" dirty="0" err="1" smtClean="0"/>
              <a:t>характерних</a:t>
            </a:r>
            <a:r>
              <a:rPr lang="ru-RU" dirty="0" smtClean="0"/>
              <a:t> </a:t>
            </a:r>
            <a:r>
              <a:rPr lang="uk-UA" dirty="0" smtClean="0"/>
              <a:t>особливостей крою та розміщення узорів в народному одязі та в предметах побуту.</a:t>
            </a:r>
            <a:endParaRPr lang="ru-RU" dirty="0" smtClean="0"/>
          </a:p>
          <a:p>
            <a:r>
              <a:rPr lang="uk-UA" dirty="0" smtClean="0"/>
              <a:t> </a:t>
            </a:r>
            <a:r>
              <a:rPr lang="ru-RU" dirty="0" err="1" smtClean="0"/>
              <a:t>Вишиванка</a:t>
            </a:r>
            <a:r>
              <a:rPr lang="ru-RU" dirty="0" smtClean="0"/>
              <a:t> </a:t>
            </a:r>
            <a:r>
              <a:rPr lang="uk-UA" dirty="0" smtClean="0"/>
              <a:t>для нашого народу, завжди була не лише одягом, а й </a:t>
            </a:r>
            <a:r>
              <a:rPr lang="ru-RU" dirty="0" err="1" smtClean="0"/>
              <a:t>уособлення</a:t>
            </a:r>
            <a:r>
              <a:rPr lang="ru-RU" dirty="0" smtClean="0"/>
              <a:t> </a:t>
            </a:r>
            <a:r>
              <a:rPr lang="ru-RU" dirty="0" err="1" smtClean="0"/>
              <a:t>традицій</a:t>
            </a:r>
            <a:r>
              <a:rPr lang="ru-RU" dirty="0" smtClean="0"/>
              <a:t> та </a:t>
            </a:r>
            <a:r>
              <a:rPr lang="ru-RU" dirty="0" err="1" smtClean="0"/>
              <a:t>вияв</a:t>
            </a:r>
            <a:r>
              <a:rPr lang="uk-UA" dirty="0" smtClean="0"/>
              <a:t>ом</a:t>
            </a:r>
            <a:r>
              <a:rPr lang="ru-RU" dirty="0" smtClean="0"/>
              <a:t> </a:t>
            </a:r>
            <a:r>
              <a:rPr lang="ru-RU" dirty="0" err="1" smtClean="0"/>
              <a:t>патріотизму</a:t>
            </a:r>
            <a:r>
              <a:rPr lang="uk-UA" dirty="0" smtClean="0"/>
              <a:t>.</a:t>
            </a:r>
            <a:endParaRPr lang="ru-RU" b="1" dirty="0" smtClean="0"/>
          </a:p>
          <a:p>
            <a:endParaRPr lang="ru-RU" dirty="0"/>
          </a:p>
        </p:txBody>
      </p:sp>
      <p:pic>
        <p:nvPicPr>
          <p:cNvPr id="3" name="Рисунок 2" descr="photo_5188371449516245382_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76672"/>
            <a:ext cx="3569749" cy="537321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476672"/>
            <a:ext cx="446449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вбрання</a:t>
            </a:r>
            <a:r>
              <a:rPr lang="ru-RU" dirty="0" smtClean="0"/>
              <a:t> – </a:t>
            </a:r>
            <a:r>
              <a:rPr lang="ru-RU" dirty="0" err="1" smtClean="0"/>
              <a:t>безсумнівно</a:t>
            </a:r>
            <a:r>
              <a:rPr lang="ru-RU" dirty="0" smtClean="0"/>
              <a:t> </a:t>
            </a:r>
            <a:r>
              <a:rPr lang="ru-RU" dirty="0" err="1" smtClean="0"/>
              <a:t>гордість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.</a:t>
            </a:r>
            <a:r>
              <a:rPr lang="uk-UA" dirty="0" smtClean="0"/>
              <a:t> Звичайно, одяг прикрашали вишивкою, яка перш за все була таємничою мовою знаків із багатою кольоровою гамою. Все це ми намагаємося відтворити на уроках образотворчого мистецтва. </a:t>
            </a:r>
            <a:r>
              <a:rPr lang="ru-RU" dirty="0" smtClean="0"/>
              <a:t>Весь </a:t>
            </a:r>
            <a:r>
              <a:rPr lang="ru-RU" dirty="0" err="1" smtClean="0"/>
              <a:t>символізм</a:t>
            </a:r>
            <a:r>
              <a:rPr lang="ru-RU" dirty="0" smtClean="0"/>
              <a:t> </a:t>
            </a:r>
            <a:r>
              <a:rPr lang="ru-RU" dirty="0" err="1" smtClean="0"/>
              <a:t>закладений</a:t>
            </a:r>
            <a:r>
              <a:rPr lang="ru-RU" dirty="0" smtClean="0"/>
              <a:t> у орнаментах, </a:t>
            </a:r>
            <a:r>
              <a:rPr lang="ru-RU" dirty="0" err="1" smtClean="0"/>
              <a:t>які</a:t>
            </a:r>
            <a:r>
              <a:rPr lang="ru-RU" dirty="0" smtClean="0"/>
              <a:t>, </a:t>
            </a:r>
            <a:r>
              <a:rPr lang="ru-RU" dirty="0" err="1" smtClean="0"/>
              <a:t>щоправда</a:t>
            </a:r>
            <a:r>
              <a:rPr lang="ru-RU" dirty="0" smtClean="0"/>
              <a:t>, </a:t>
            </a:r>
            <a:r>
              <a:rPr lang="ru-RU" dirty="0" err="1" smtClean="0"/>
              <a:t>відрізнялись</a:t>
            </a:r>
            <a:r>
              <a:rPr lang="ru-RU" dirty="0" smtClean="0"/>
              <a:t> у </a:t>
            </a:r>
            <a:r>
              <a:rPr lang="ru-RU" dirty="0" err="1" smtClean="0"/>
              <a:t>різних</a:t>
            </a:r>
            <a:r>
              <a:rPr lang="ru-RU" dirty="0" smtClean="0"/>
              <a:t> </a:t>
            </a:r>
            <a:r>
              <a:rPr lang="ru-RU" dirty="0" err="1" smtClean="0"/>
              <a:t>частинах</a:t>
            </a:r>
            <a:r>
              <a:rPr lang="ru-RU" dirty="0" smtClean="0"/>
              <a:t> </a:t>
            </a:r>
            <a:r>
              <a:rPr lang="ru-RU" dirty="0" err="1" smtClean="0"/>
              <a:t>країни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несли </a:t>
            </a:r>
            <a:r>
              <a:rPr lang="ru-RU" dirty="0" err="1" smtClean="0"/>
              <a:t>єдину</a:t>
            </a:r>
            <a:r>
              <a:rPr lang="ru-RU" dirty="0" smtClean="0"/>
              <a:t> думку </a:t>
            </a:r>
            <a:r>
              <a:rPr lang="ru-RU" dirty="0" err="1" smtClean="0"/>
              <a:t>нашої</a:t>
            </a:r>
            <a:r>
              <a:rPr lang="ru-RU" dirty="0" smtClean="0"/>
              <a:t> </a:t>
            </a:r>
            <a:r>
              <a:rPr lang="ru-RU" dirty="0" err="1" smtClean="0"/>
              <a:t>культури</a:t>
            </a:r>
            <a:r>
              <a:rPr lang="ru-RU" dirty="0" smtClean="0"/>
              <a:t>. </a:t>
            </a:r>
            <a:r>
              <a:rPr lang="ru-RU" dirty="0" err="1" smtClean="0"/>
              <a:t>Історичні</a:t>
            </a:r>
            <a:r>
              <a:rPr lang="ru-RU" dirty="0" smtClean="0"/>
              <a:t> </a:t>
            </a:r>
            <a:r>
              <a:rPr lang="ru-RU" dirty="0" err="1" smtClean="0"/>
              <a:t>моменти</a:t>
            </a:r>
            <a:r>
              <a:rPr lang="ru-RU" dirty="0" smtClean="0"/>
              <a:t>, </a:t>
            </a:r>
            <a:r>
              <a:rPr lang="ru-RU" dirty="0" err="1" smtClean="0"/>
              <a:t>звичаї</a:t>
            </a:r>
            <a:r>
              <a:rPr lang="ru-RU" dirty="0" smtClean="0"/>
              <a:t> </a:t>
            </a:r>
            <a:r>
              <a:rPr lang="ru-RU" dirty="0" err="1" smtClean="0"/>
              <a:t>пращурів</a:t>
            </a:r>
            <a:r>
              <a:rPr lang="ru-RU" dirty="0" smtClean="0"/>
              <a:t> – усе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вміщено</a:t>
            </a:r>
            <a:r>
              <a:rPr lang="ru-RU" dirty="0" smtClean="0"/>
              <a:t> в </a:t>
            </a:r>
            <a:r>
              <a:rPr lang="ru-RU" dirty="0" err="1" smtClean="0"/>
              <a:t>українській</a:t>
            </a:r>
            <a:r>
              <a:rPr lang="ru-RU" dirty="0" smtClean="0"/>
              <a:t> </a:t>
            </a:r>
            <a:r>
              <a:rPr lang="ru-RU" dirty="0" err="1" smtClean="0"/>
              <a:t>вишивці</a:t>
            </a:r>
            <a:r>
              <a:rPr lang="ru-RU" dirty="0" smtClean="0"/>
              <a:t>.</a:t>
            </a:r>
          </a:p>
          <a:p>
            <a:r>
              <a:rPr lang="uk-UA" dirty="0" smtClean="0"/>
              <a:t>З історії дізнаємось, що вишиванка – є генетичним кодом української нації, який об’єднує нас. Це </a:t>
            </a:r>
            <a:r>
              <a:rPr lang="ru-RU" dirty="0" smtClean="0"/>
              <a:t>символ </a:t>
            </a:r>
            <a:r>
              <a:rPr lang="ru-RU" dirty="0" err="1" smtClean="0"/>
              <a:t>приналежності</a:t>
            </a:r>
            <a:r>
              <a:rPr lang="ru-RU" dirty="0" smtClean="0"/>
              <a:t> роду</a:t>
            </a:r>
            <a:r>
              <a:rPr lang="uk-UA" dirty="0" smtClean="0"/>
              <a:t>,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оберегом кожного </a:t>
            </a:r>
            <a:r>
              <a:rPr lang="ru-RU" dirty="0" err="1" smtClean="0"/>
              <a:t>українця</a:t>
            </a:r>
            <a:r>
              <a:rPr lang="ru-RU" dirty="0" smtClean="0"/>
              <a:t> та </a:t>
            </a:r>
            <a:r>
              <a:rPr lang="ru-RU" dirty="0" err="1" smtClean="0"/>
              <a:t>символізує</a:t>
            </a:r>
            <a:r>
              <a:rPr lang="ru-RU" dirty="0" smtClean="0"/>
              <a:t> </a:t>
            </a:r>
            <a:r>
              <a:rPr lang="ru-RU" dirty="0" err="1" smtClean="0"/>
              <a:t>любов</a:t>
            </a:r>
            <a:r>
              <a:rPr lang="ru-RU" dirty="0" smtClean="0"/>
              <a:t>, </a:t>
            </a:r>
            <a:r>
              <a:rPr lang="ru-RU" dirty="0" err="1" smtClean="0"/>
              <a:t>сім’ю</a:t>
            </a:r>
            <a:r>
              <a:rPr lang="ru-RU" dirty="0" smtClean="0"/>
              <a:t>, </a:t>
            </a:r>
            <a:r>
              <a:rPr lang="ru-RU" dirty="0" err="1" smtClean="0"/>
              <a:t>вірність</a:t>
            </a:r>
            <a:r>
              <a:rPr lang="ru-RU" dirty="0" smtClean="0"/>
              <a:t>, </a:t>
            </a:r>
            <a:r>
              <a:rPr lang="ru-RU" dirty="0" err="1" smtClean="0"/>
              <a:t>батьківщину</a:t>
            </a:r>
            <a:r>
              <a:rPr lang="ru-RU" dirty="0" smtClean="0"/>
              <a:t>, </a:t>
            </a:r>
            <a:r>
              <a:rPr lang="ru-RU" dirty="0" err="1" smtClean="0"/>
              <a:t>благополуччя</a:t>
            </a:r>
            <a:r>
              <a:rPr lang="ru-RU" dirty="0" smtClean="0"/>
              <a:t> </a:t>
            </a:r>
            <a:r>
              <a:rPr lang="ru-RU" dirty="0" err="1" smtClean="0"/>
              <a:t>та</a:t>
            </a:r>
            <a:r>
              <a:rPr lang="ru-RU" dirty="0" smtClean="0"/>
              <a:t> </a:t>
            </a:r>
            <a:r>
              <a:rPr lang="ru-RU" dirty="0" err="1" smtClean="0"/>
              <a:t>процвітання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photo_5188371449516245381_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61218" y="980728"/>
            <a:ext cx="3595937" cy="429309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460851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</a:t>
            </a:r>
            <a:r>
              <a:rPr lang="ru-RU" dirty="0" err="1" smtClean="0"/>
              <a:t>ишита</a:t>
            </a:r>
            <a:r>
              <a:rPr lang="ru-RU" dirty="0" smtClean="0"/>
              <a:t> дружиною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матір’ю</a:t>
            </a:r>
            <a:r>
              <a:rPr lang="ru-RU" dirty="0" smtClean="0"/>
              <a:t> – </a:t>
            </a:r>
            <a:r>
              <a:rPr lang="ru-RU" dirty="0" err="1" smtClean="0"/>
              <a:t>вважалась</a:t>
            </a:r>
            <a:r>
              <a:rPr lang="ru-RU" dirty="0" smtClean="0"/>
              <a:t> </a:t>
            </a:r>
            <a:r>
              <a:rPr lang="ru-RU" dirty="0" err="1" smtClean="0"/>
              <a:t>міцним</a:t>
            </a:r>
            <a:r>
              <a:rPr lang="ru-RU" dirty="0" smtClean="0"/>
              <a:t> оберегом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нещасть</a:t>
            </a:r>
            <a:r>
              <a:rPr lang="ru-RU" dirty="0" smtClean="0"/>
              <a:t>. </a:t>
            </a:r>
            <a:r>
              <a:rPr lang="ru-RU" dirty="0" err="1" smtClean="0"/>
              <a:t>Адже</a:t>
            </a:r>
            <a:r>
              <a:rPr lang="ru-RU" dirty="0" smtClean="0"/>
              <a:t> у </a:t>
            </a:r>
            <a:r>
              <a:rPr lang="ru-RU" dirty="0" err="1" smtClean="0"/>
              <a:t>неї</a:t>
            </a:r>
            <a:r>
              <a:rPr lang="ru-RU" dirty="0" smtClean="0"/>
              <a:t> </a:t>
            </a:r>
            <a:r>
              <a:rPr lang="ru-RU" dirty="0" err="1" smtClean="0"/>
              <a:t>вишивальниця</a:t>
            </a:r>
            <a:r>
              <a:rPr lang="ru-RU" dirty="0" smtClean="0"/>
              <a:t> </a:t>
            </a:r>
            <a:r>
              <a:rPr lang="ru-RU" dirty="0" err="1" smtClean="0"/>
              <a:t>кожним</a:t>
            </a:r>
            <a:r>
              <a:rPr lang="ru-RU" dirty="0" smtClean="0"/>
              <a:t> </a:t>
            </a:r>
            <a:r>
              <a:rPr lang="ru-RU" dirty="0" err="1" smtClean="0"/>
              <a:t>стібком</a:t>
            </a:r>
            <a:r>
              <a:rPr lang="ru-RU" dirty="0" smtClean="0"/>
              <a:t> вносила свою </a:t>
            </a:r>
            <a:r>
              <a:rPr lang="ru-RU" dirty="0" err="1" smtClean="0"/>
              <a:t>любов</a:t>
            </a:r>
            <a:r>
              <a:rPr lang="ru-RU" dirty="0" smtClean="0"/>
              <a:t>, </a:t>
            </a:r>
            <a:r>
              <a:rPr lang="ru-RU" dirty="0" err="1" smtClean="0"/>
              <a:t>підтримку</a:t>
            </a:r>
            <a:r>
              <a:rPr lang="ru-RU" dirty="0" smtClean="0"/>
              <a:t> та тепло </a:t>
            </a:r>
            <a:r>
              <a:rPr lang="ru-RU" dirty="0" err="1" smtClean="0"/>
              <a:t>душі</a:t>
            </a:r>
            <a:r>
              <a:rPr lang="ru-RU" dirty="0" smtClean="0"/>
              <a:t>. Без </a:t>
            </a:r>
            <a:r>
              <a:rPr lang="ru-RU" dirty="0" err="1" smtClean="0"/>
              <a:t>цього</a:t>
            </a:r>
            <a:r>
              <a:rPr lang="ru-RU" dirty="0" smtClean="0"/>
              <a:t> </a:t>
            </a:r>
            <a:r>
              <a:rPr lang="ru-RU" dirty="0" err="1" smtClean="0"/>
              <a:t>вбрання</a:t>
            </a:r>
            <a:r>
              <a:rPr lang="ru-RU" dirty="0" smtClean="0"/>
              <a:t> </a:t>
            </a:r>
            <a:r>
              <a:rPr lang="ru-RU" dirty="0" err="1" smtClean="0"/>
              <a:t>ніколи</a:t>
            </a:r>
            <a:r>
              <a:rPr lang="ru-RU" dirty="0" smtClean="0"/>
              <a:t> не </a:t>
            </a:r>
            <a:r>
              <a:rPr lang="ru-RU" dirty="0" err="1" smtClean="0"/>
              <a:t>відправлялись</a:t>
            </a:r>
            <a:r>
              <a:rPr lang="ru-RU" dirty="0" smtClean="0"/>
              <a:t> у </a:t>
            </a:r>
            <a:r>
              <a:rPr lang="ru-RU" dirty="0" err="1" smtClean="0"/>
              <a:t>далеку</a:t>
            </a:r>
            <a:r>
              <a:rPr lang="ru-RU" dirty="0" smtClean="0"/>
              <a:t> дорогу, без </a:t>
            </a:r>
            <a:r>
              <a:rPr lang="ru-RU" dirty="0" err="1" smtClean="0"/>
              <a:t>нього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без</a:t>
            </a:r>
            <a:r>
              <a:rPr lang="ru-RU" dirty="0" smtClean="0"/>
              <a:t> </a:t>
            </a:r>
            <a:r>
              <a:rPr lang="ru-RU" dirty="0" err="1" smtClean="0"/>
              <a:t>вишитого</a:t>
            </a:r>
            <a:r>
              <a:rPr lang="ru-RU" dirty="0" smtClean="0"/>
              <a:t> рушника,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 smtClean="0"/>
              <a:t>вишивали</a:t>
            </a:r>
            <a:r>
              <a:rPr lang="ru-RU" dirty="0" smtClean="0"/>
              <a:t> на </a:t>
            </a:r>
            <a:r>
              <a:rPr lang="ru-RU" dirty="0" err="1" smtClean="0"/>
              <a:t>щастя</a:t>
            </a:r>
            <a:r>
              <a:rPr lang="ru-RU" dirty="0" smtClean="0"/>
              <a:t> – </a:t>
            </a:r>
            <a:r>
              <a:rPr lang="ru-RU" dirty="0" err="1" smtClean="0"/>
              <a:t>на</a:t>
            </a:r>
            <a:r>
              <a:rPr lang="ru-RU" dirty="0" smtClean="0"/>
              <a:t> долю, не </a:t>
            </a:r>
            <a:r>
              <a:rPr lang="ru-RU" dirty="0" err="1" smtClean="0"/>
              <a:t>відбувалось</a:t>
            </a:r>
            <a:r>
              <a:rPr lang="ru-RU" dirty="0" smtClean="0"/>
              <a:t> </a:t>
            </a:r>
            <a:r>
              <a:rPr lang="ru-RU" dirty="0" err="1" smtClean="0"/>
              <a:t>жодне</a:t>
            </a:r>
            <a:r>
              <a:rPr lang="ru-RU" dirty="0" smtClean="0"/>
              <a:t> </a:t>
            </a:r>
            <a:r>
              <a:rPr lang="ru-RU" dirty="0" err="1" smtClean="0"/>
              <a:t>весілля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err="1" smtClean="0"/>
              <a:t>Кожен</a:t>
            </a:r>
            <a:r>
              <a:rPr lang="ru-RU" dirty="0" smtClean="0"/>
              <a:t> </a:t>
            </a:r>
            <a:r>
              <a:rPr lang="ru-RU" dirty="0" err="1" smtClean="0"/>
              <a:t>візерунок</a:t>
            </a:r>
            <a:r>
              <a:rPr lang="ru-RU" dirty="0" smtClean="0"/>
              <a:t> на од</a:t>
            </a:r>
            <a:r>
              <a:rPr lang="uk-UA" dirty="0" smtClean="0"/>
              <a:t>язі</a:t>
            </a:r>
            <a:r>
              <a:rPr lang="ru-RU" dirty="0" smtClean="0"/>
              <a:t> </a:t>
            </a:r>
            <a:r>
              <a:rPr lang="ru-RU" dirty="0" err="1" smtClean="0"/>
              <a:t>несе</a:t>
            </a:r>
            <a:r>
              <a:rPr lang="ru-RU" dirty="0" smtClean="0"/>
              <a:t> </a:t>
            </a:r>
            <a:r>
              <a:rPr lang="ru-RU" dirty="0" err="1" smtClean="0"/>
              <a:t>своє</a:t>
            </a:r>
            <a:r>
              <a:rPr lang="ru-RU" dirty="0" smtClean="0"/>
              <a:t> </a:t>
            </a:r>
            <a:r>
              <a:rPr lang="ru-RU" dirty="0" err="1" smtClean="0"/>
              <a:t>значення</a:t>
            </a:r>
            <a:r>
              <a:rPr lang="ru-RU" dirty="0" smtClean="0"/>
              <a:t> та </a:t>
            </a:r>
            <a:r>
              <a:rPr lang="ru-RU" dirty="0" err="1" smtClean="0"/>
              <a:t>сенс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</a:t>
            </a:r>
            <a:r>
              <a:rPr lang="ru-RU" dirty="0" err="1" smtClean="0"/>
              <a:t>будь-який</a:t>
            </a:r>
            <a:r>
              <a:rPr lang="ru-RU" dirty="0" smtClean="0"/>
              <a:t> </a:t>
            </a:r>
            <a:r>
              <a:rPr lang="ru-RU" dirty="0" err="1" smtClean="0"/>
              <a:t>одяг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ним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сильним</a:t>
            </a:r>
            <a:r>
              <a:rPr lang="ru-RU" dirty="0" smtClean="0"/>
              <a:t> оберегом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всіляких</a:t>
            </a:r>
            <a:r>
              <a:rPr lang="ru-RU" dirty="0" smtClean="0"/>
              <a:t> </a:t>
            </a:r>
            <a:r>
              <a:rPr lang="ru-RU" dirty="0" err="1" smtClean="0"/>
              <a:t>бід</a:t>
            </a:r>
            <a:r>
              <a:rPr lang="ru-RU" dirty="0" smtClean="0"/>
              <a:t>, особливо 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вишитий</a:t>
            </a:r>
            <a:r>
              <a:rPr lang="ru-RU" dirty="0" smtClean="0"/>
              <a:t> </a:t>
            </a:r>
            <a:r>
              <a:rPr lang="ru-RU" dirty="0" err="1" smtClean="0"/>
              <a:t>люблячою</a:t>
            </a:r>
            <a:r>
              <a:rPr lang="ru-RU" dirty="0" smtClean="0"/>
              <a:t> </a:t>
            </a:r>
            <a:r>
              <a:rPr lang="ru-RU" dirty="0" err="1" smtClean="0"/>
              <a:t>людиною</a:t>
            </a:r>
            <a:r>
              <a:rPr lang="ru-RU" dirty="0" smtClean="0"/>
              <a:t>. </a:t>
            </a:r>
            <a:r>
              <a:rPr lang="uk-UA" dirty="0" smtClean="0"/>
              <a:t>Усе це я намагаюсь донести на своїх уроках  «Історія української вишивки».</a:t>
            </a:r>
            <a:endParaRPr lang="ru-RU" dirty="0" smtClean="0"/>
          </a:p>
          <a:p>
            <a:r>
              <a:rPr lang="ru-RU" dirty="0" err="1" smtClean="0"/>
              <a:t>Національний</a:t>
            </a:r>
            <a:r>
              <a:rPr lang="ru-RU" dirty="0" smtClean="0"/>
              <a:t> </a:t>
            </a:r>
            <a:r>
              <a:rPr lang="ru-RU" dirty="0" err="1" smtClean="0"/>
              <a:t>одяг</a:t>
            </a:r>
            <a:r>
              <a:rPr lang="ru-RU" dirty="0" smtClean="0"/>
              <a:t> </a:t>
            </a:r>
            <a:r>
              <a:rPr lang="ru-RU" dirty="0" err="1" smtClean="0"/>
              <a:t>доречний</a:t>
            </a:r>
            <a:r>
              <a:rPr lang="ru-RU" dirty="0" smtClean="0"/>
              <a:t> будь-де </a:t>
            </a:r>
            <a:r>
              <a:rPr lang="ru-RU" dirty="0" err="1" smtClean="0"/>
              <a:t>і</a:t>
            </a:r>
            <a:r>
              <a:rPr lang="ru-RU" dirty="0" smtClean="0"/>
              <a:t> будь-коли. </a:t>
            </a:r>
            <a:r>
              <a:rPr lang="ru-RU" dirty="0" err="1" smtClean="0"/>
              <a:t>Його</a:t>
            </a:r>
            <a:r>
              <a:rPr lang="ru-RU" dirty="0" smtClean="0"/>
              <a:t> все </a:t>
            </a:r>
            <a:r>
              <a:rPr lang="ru-RU" dirty="0" err="1" smtClean="0"/>
              <a:t>частіше</a:t>
            </a:r>
            <a:r>
              <a:rPr lang="ru-RU" dirty="0" smtClean="0"/>
              <a:t> </a:t>
            </a:r>
            <a:r>
              <a:rPr lang="ru-RU" dirty="0" err="1" smtClean="0"/>
              <a:t>обирають</a:t>
            </a:r>
            <a:r>
              <a:rPr lang="ru-RU" dirty="0" smtClean="0"/>
              <a:t> як </a:t>
            </a:r>
            <a:r>
              <a:rPr lang="ru-RU" dirty="0" err="1" smtClean="0"/>
              <a:t>весільне</a:t>
            </a:r>
            <a:r>
              <a:rPr lang="ru-RU" dirty="0" smtClean="0"/>
              <a:t> </a:t>
            </a:r>
            <a:r>
              <a:rPr lang="ru-RU" dirty="0" err="1" smtClean="0"/>
              <a:t>вбрання</a:t>
            </a:r>
            <a:r>
              <a:rPr lang="ru-RU" dirty="0" smtClean="0"/>
              <a:t>, </a:t>
            </a:r>
            <a:r>
              <a:rPr lang="ru-RU" dirty="0" err="1" smtClean="0"/>
              <a:t>одягають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державних</a:t>
            </a:r>
            <a:r>
              <a:rPr lang="ru-RU" dirty="0" smtClean="0"/>
              <a:t> свят, на </a:t>
            </a:r>
            <a:r>
              <a:rPr lang="ru-RU" dirty="0" err="1" smtClean="0"/>
              <a:t>святкування</a:t>
            </a:r>
            <a:r>
              <a:rPr lang="ru-RU" dirty="0" smtClean="0"/>
              <a:t> дня </a:t>
            </a:r>
            <a:r>
              <a:rPr lang="ru-RU" dirty="0" err="1" smtClean="0"/>
              <a:t>народження</a:t>
            </a:r>
            <a:r>
              <a:rPr lang="ru-RU" dirty="0" smtClean="0"/>
              <a:t>, </a:t>
            </a:r>
            <a:r>
              <a:rPr lang="ru-RU" dirty="0" err="1" smtClean="0"/>
              <a:t>ювілею</a:t>
            </a:r>
            <a:r>
              <a:rPr lang="ru-RU" dirty="0" smtClean="0"/>
              <a:t> та, </a:t>
            </a:r>
            <a:r>
              <a:rPr lang="ru-RU" dirty="0" err="1" smtClean="0"/>
              <a:t>навіть</a:t>
            </a:r>
            <a:r>
              <a:rPr lang="ru-RU" dirty="0" smtClean="0"/>
              <a:t>, у </a:t>
            </a:r>
            <a:r>
              <a:rPr lang="ru-RU" dirty="0" err="1" smtClean="0"/>
              <a:t>буденні</a:t>
            </a:r>
            <a:r>
              <a:rPr lang="ru-RU" dirty="0" smtClean="0"/>
              <a:t> </a:t>
            </a:r>
            <a:r>
              <a:rPr lang="ru-RU" dirty="0" err="1" smtClean="0"/>
              <a:t>дні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 descr="photo_5188371449516245387_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836712"/>
            <a:ext cx="3314777" cy="46085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511256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На уроці «Нові тенденції в моді» ми детально розглядаємо і обговорюємо, як з легкістю комбінувати вишиті речі з іншими </a:t>
            </a:r>
            <a:r>
              <a:rPr lang="ru-RU" dirty="0" err="1" smtClean="0"/>
              <a:t>речима</a:t>
            </a:r>
            <a:r>
              <a:rPr lang="ru-RU" dirty="0" smtClean="0"/>
              <a:t> гардеробу</a:t>
            </a:r>
            <a:r>
              <a:rPr lang="uk-UA" dirty="0" smtClean="0"/>
              <a:t>, де</a:t>
            </a:r>
            <a:r>
              <a:rPr lang="ru-RU" dirty="0" smtClean="0"/>
              <a:t> вони </a:t>
            </a:r>
            <a:r>
              <a:rPr lang="ru-RU" dirty="0" err="1" smtClean="0"/>
              <a:t>будуть</a:t>
            </a:r>
            <a:r>
              <a:rPr lang="ru-RU" dirty="0" smtClean="0"/>
              <a:t> </a:t>
            </a:r>
            <a:r>
              <a:rPr lang="ru-RU" dirty="0" err="1" smtClean="0"/>
              <a:t>однаково</a:t>
            </a:r>
            <a:r>
              <a:rPr lang="ru-RU" dirty="0" smtClean="0"/>
              <a:t> добре </a:t>
            </a:r>
            <a:r>
              <a:rPr lang="ru-RU" dirty="0" err="1" smtClean="0"/>
              <a:t>виглядати</a:t>
            </a:r>
            <a:r>
              <a:rPr lang="ru-RU" dirty="0" smtClean="0"/>
              <a:t> як </a:t>
            </a:r>
            <a:r>
              <a:rPr lang="ru-RU" dirty="0" err="1" smtClean="0"/>
              <a:t>із</a:t>
            </a:r>
            <a:r>
              <a:rPr lang="ru-RU" dirty="0" smtClean="0"/>
              <a:t> джинсами, так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класичними</a:t>
            </a:r>
            <a:r>
              <a:rPr lang="ru-RU" dirty="0" smtClean="0"/>
              <a:t> </a:t>
            </a:r>
            <a:r>
              <a:rPr lang="ru-RU" dirty="0" err="1" smtClean="0"/>
              <a:t>діловими</a:t>
            </a:r>
            <a:r>
              <a:rPr lang="ru-RU" dirty="0" smtClean="0"/>
              <a:t> костюмами.</a:t>
            </a:r>
          </a:p>
          <a:p>
            <a:r>
              <a:rPr lang="ru-RU" dirty="0" err="1" smtClean="0"/>
              <a:t>Вишивка</a:t>
            </a:r>
            <a:r>
              <a:rPr lang="ru-RU" dirty="0" smtClean="0"/>
              <a:t> на </a:t>
            </a:r>
            <a:r>
              <a:rPr lang="ru-RU" dirty="0" err="1" smtClean="0"/>
              <a:t>одязі</a:t>
            </a:r>
            <a:r>
              <a:rPr lang="ru-RU" dirty="0" smtClean="0"/>
              <a:t> </a:t>
            </a:r>
            <a:r>
              <a:rPr lang="ru-RU" dirty="0" err="1" smtClean="0"/>
              <a:t>виглядає</a:t>
            </a:r>
            <a:r>
              <a:rPr lang="ru-RU" dirty="0" smtClean="0"/>
              <a:t> </a:t>
            </a:r>
            <a:r>
              <a:rPr lang="ru-RU" dirty="0" err="1" smtClean="0"/>
              <a:t>дуже</a:t>
            </a:r>
            <a:r>
              <a:rPr lang="ru-RU" dirty="0" smtClean="0"/>
              <a:t> </a:t>
            </a:r>
            <a:r>
              <a:rPr lang="ru-RU" dirty="0" err="1" smtClean="0"/>
              <a:t>ніжно</a:t>
            </a:r>
            <a:r>
              <a:rPr lang="ru-RU" dirty="0" smtClean="0"/>
              <a:t> та </a:t>
            </a:r>
            <a:r>
              <a:rPr lang="ru-RU" dirty="0" err="1" smtClean="0"/>
              <a:t>символічно</a:t>
            </a:r>
            <a:r>
              <a:rPr lang="ru-RU" dirty="0" smtClean="0"/>
              <a:t>, а </a:t>
            </a: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 smtClean="0"/>
              <a:t>дозволяє</a:t>
            </a:r>
            <a:r>
              <a:rPr lang="ru-RU" dirty="0" smtClean="0"/>
              <a:t> </a:t>
            </a:r>
            <a:r>
              <a:rPr lang="ru-RU" dirty="0" err="1" smtClean="0"/>
              <a:t>створювати</a:t>
            </a:r>
            <a:r>
              <a:rPr lang="ru-RU" dirty="0" smtClean="0"/>
              <a:t> </a:t>
            </a:r>
            <a:r>
              <a:rPr lang="ru-RU" dirty="0" err="1" smtClean="0"/>
              <a:t>справді</a:t>
            </a:r>
            <a:r>
              <a:rPr lang="ru-RU" dirty="0" smtClean="0"/>
              <a:t> </a:t>
            </a:r>
            <a:r>
              <a:rPr lang="ru-RU" dirty="0" err="1" smtClean="0"/>
              <a:t>унікальні</a:t>
            </a:r>
            <a:r>
              <a:rPr lang="ru-RU" dirty="0" smtClean="0"/>
              <a:t> </a:t>
            </a:r>
            <a:r>
              <a:rPr lang="ru-RU" dirty="0" err="1" smtClean="0"/>
              <a:t>речі</a:t>
            </a:r>
            <a:r>
              <a:rPr lang="uk-UA" dirty="0" smtClean="0"/>
              <a:t>.</a:t>
            </a:r>
            <a:endParaRPr lang="ru-RU" dirty="0" smtClean="0"/>
          </a:p>
          <a:p>
            <a:r>
              <a:rPr lang="ru-RU" dirty="0" smtClean="0"/>
              <a:t>У </a:t>
            </a:r>
            <a:r>
              <a:rPr lang="ru-RU" dirty="0" err="1" smtClean="0"/>
              <a:t>важкі</a:t>
            </a:r>
            <a:r>
              <a:rPr lang="ru-RU" dirty="0" smtClean="0"/>
              <a:t> </a:t>
            </a:r>
            <a:r>
              <a:rPr lang="ru-RU" dirty="0" err="1" smtClean="0"/>
              <a:t>політичні</a:t>
            </a:r>
            <a:r>
              <a:rPr lang="ru-RU" dirty="0" smtClean="0"/>
              <a:t> </a:t>
            </a:r>
            <a:r>
              <a:rPr lang="ru-RU" dirty="0" err="1" smtClean="0"/>
              <a:t>часи</a:t>
            </a:r>
            <a:r>
              <a:rPr lang="ru-RU" dirty="0" smtClean="0"/>
              <a:t> попит на </a:t>
            </a:r>
            <a:r>
              <a:rPr lang="ru-RU" dirty="0" err="1" smtClean="0"/>
              <a:t>вишиване</a:t>
            </a:r>
            <a:r>
              <a:rPr lang="ru-RU" dirty="0" smtClean="0"/>
              <a:t> </a:t>
            </a:r>
            <a:r>
              <a:rPr lang="ru-RU" dirty="0" err="1" smtClean="0"/>
              <a:t>вбрання</a:t>
            </a:r>
            <a:r>
              <a:rPr lang="ru-RU" dirty="0" smtClean="0"/>
              <a:t> </a:t>
            </a:r>
            <a:r>
              <a:rPr lang="ru-RU" dirty="0" err="1" smtClean="0"/>
              <a:t>зріс</a:t>
            </a:r>
            <a:r>
              <a:rPr lang="ru-RU" dirty="0" smtClean="0"/>
              <a:t> – </a:t>
            </a:r>
            <a:r>
              <a:rPr lang="ru-RU" dirty="0" err="1" smtClean="0"/>
              <a:t>адже</a:t>
            </a:r>
            <a:r>
              <a:rPr lang="ru-RU" dirty="0" smtClean="0"/>
              <a:t> ним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виразити</a:t>
            </a:r>
            <a:r>
              <a:rPr lang="ru-RU" dirty="0" smtClean="0"/>
              <a:t> </a:t>
            </a:r>
            <a:r>
              <a:rPr lang="ru-RU" dirty="0" err="1" smtClean="0"/>
              <a:t>єдину</a:t>
            </a:r>
            <a:r>
              <a:rPr lang="ru-RU" dirty="0" smtClean="0"/>
              <a:t> думку </a:t>
            </a:r>
            <a:r>
              <a:rPr lang="ru-RU" dirty="0" err="1" smtClean="0"/>
              <a:t>українців</a:t>
            </a:r>
            <a:r>
              <a:rPr lang="ru-RU" dirty="0" smtClean="0"/>
              <a:t> та </a:t>
            </a:r>
            <a:r>
              <a:rPr lang="ru-RU" dirty="0" err="1" smtClean="0"/>
              <a:t>підтримати</a:t>
            </a:r>
            <a:r>
              <a:rPr lang="ru-RU" dirty="0" smtClean="0"/>
              <a:t> </a:t>
            </a:r>
            <a:r>
              <a:rPr lang="ru-RU" dirty="0" err="1" smtClean="0"/>
              <a:t>героїв</a:t>
            </a:r>
            <a:r>
              <a:rPr lang="ru-RU" dirty="0" smtClean="0"/>
              <a:t> </a:t>
            </a:r>
            <a:r>
              <a:rPr lang="ru-RU" dirty="0" err="1" smtClean="0"/>
              <a:t>країни</a:t>
            </a:r>
            <a:r>
              <a:rPr lang="ru-RU" dirty="0" smtClean="0"/>
              <a:t>.</a:t>
            </a:r>
          </a:p>
          <a:p>
            <a:r>
              <a:rPr lang="uk-UA" dirty="0" smtClean="0"/>
              <a:t>Попри трагічні події, що відбуваються в Україні, для української культури та креативної сфери зараз прекрасні часи, щоб показати, хто ми та чого варті. Наші художники та майстри, які роблять цікаві речі й завжди їх робили, зараз отримують увагу всього світу, на яку, безперечно, заслуговують. Українські галереї зараз багато подорожують світом, модні дизайнери отримують запрошення на виставки у сфері моди.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3" name="Рисунок 2" descr="photo_5188371449516245386_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2348880"/>
            <a:ext cx="2735906" cy="4149080"/>
          </a:xfrm>
          <a:prstGeom prst="rect">
            <a:avLst/>
          </a:prstGeom>
        </p:spPr>
      </p:pic>
      <p:pic>
        <p:nvPicPr>
          <p:cNvPr id="5" name="Рисунок 4" descr="photo_5188371449516245378_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32656"/>
            <a:ext cx="1744226" cy="1916832"/>
          </a:xfrm>
          <a:prstGeom prst="rect">
            <a:avLst/>
          </a:prstGeom>
        </p:spPr>
      </p:pic>
      <p:pic>
        <p:nvPicPr>
          <p:cNvPr id="6" name="Рисунок 5" descr="photo_5188371449516245379_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332656"/>
            <a:ext cx="1656184" cy="18948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453650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Зараз дуже хороший шанс познайомити світ з українським крутим продуктом, культурою, спадщиною, традиціями, і це стосується не тільки моди, а й усієї креативної індустрії.</a:t>
            </a:r>
            <a:endParaRPr lang="ru-RU" dirty="0" smtClean="0"/>
          </a:p>
          <a:p>
            <a:r>
              <a:rPr lang="uk-UA" dirty="0" smtClean="0"/>
              <a:t>Модна індустрія стала одним із фронтів боротьби з російською агресією. </a:t>
            </a:r>
            <a:r>
              <a:rPr lang="ru-RU" dirty="0" err="1" smtClean="0"/>
              <a:t>Одяг</a:t>
            </a:r>
            <a:r>
              <a:rPr lang="ru-RU" dirty="0" smtClean="0"/>
              <a:t> став </a:t>
            </a:r>
            <a:r>
              <a:rPr lang="ru-RU" dirty="0" err="1" smtClean="0"/>
              <a:t>можливістю</a:t>
            </a:r>
            <a:r>
              <a:rPr lang="ru-RU" dirty="0" smtClean="0"/>
              <a:t> </a:t>
            </a:r>
            <a:r>
              <a:rPr lang="ru-RU" dirty="0" err="1" smtClean="0"/>
              <a:t>доносити</a:t>
            </a:r>
            <a:r>
              <a:rPr lang="ru-RU" dirty="0" smtClean="0"/>
              <a:t> </a:t>
            </a:r>
            <a:r>
              <a:rPr lang="ru-RU" dirty="0" err="1" smtClean="0"/>
              <a:t>світовій</a:t>
            </a:r>
            <a:r>
              <a:rPr lang="ru-RU" dirty="0" smtClean="0"/>
              <a:t> </a:t>
            </a:r>
            <a:r>
              <a:rPr lang="ru-RU" dirty="0" err="1" smtClean="0"/>
              <a:t>спільноті</a:t>
            </a:r>
            <a:r>
              <a:rPr lang="ru-RU" dirty="0" smtClean="0"/>
              <a:t> </a:t>
            </a:r>
            <a:r>
              <a:rPr lang="ru-RU" dirty="0" err="1" smtClean="0"/>
              <a:t>меседжі</a:t>
            </a:r>
            <a:r>
              <a:rPr lang="ru-RU" dirty="0" smtClean="0"/>
              <a:t> про </a:t>
            </a:r>
            <a:r>
              <a:rPr lang="ru-RU" dirty="0" err="1" smtClean="0"/>
              <a:t>Україну</a:t>
            </a:r>
            <a:r>
              <a:rPr lang="ru-RU" dirty="0" smtClean="0"/>
              <a:t> як про </a:t>
            </a:r>
            <a:r>
              <a:rPr lang="ru-RU" dirty="0" err="1" smtClean="0"/>
              <a:t>країну</a:t>
            </a:r>
            <a:r>
              <a:rPr lang="ru-RU" dirty="0" smtClean="0"/>
              <a:t> </a:t>
            </a:r>
            <a:r>
              <a:rPr lang="ru-RU" dirty="0" err="1" smtClean="0"/>
              <a:t>талановитих</a:t>
            </a:r>
            <a:r>
              <a:rPr lang="ru-RU" dirty="0" smtClean="0"/>
              <a:t> людей.</a:t>
            </a:r>
          </a:p>
          <a:p>
            <a:pPr fontAlgn="base"/>
            <a:r>
              <a:rPr lang="uk-UA" dirty="0" smtClean="0"/>
              <a:t>Д</a:t>
            </a:r>
            <a:r>
              <a:rPr lang="ru-RU" dirty="0" smtClean="0"/>
              <a:t>ля нас </a:t>
            </a:r>
            <a:r>
              <a:rPr lang="ru-RU" dirty="0" err="1" smtClean="0"/>
              <a:t>важливо</a:t>
            </a:r>
            <a:r>
              <a:rPr lang="ru-RU" dirty="0" smtClean="0"/>
              <a:t> </a:t>
            </a:r>
            <a:r>
              <a:rPr lang="ru-RU" dirty="0" err="1" smtClean="0"/>
              <a:t>працювати</a:t>
            </a:r>
            <a:r>
              <a:rPr lang="ru-RU" dirty="0" smtClean="0"/>
              <a:t>, не </a:t>
            </a:r>
            <a:r>
              <a:rPr lang="ru-RU" dirty="0" err="1" smtClean="0"/>
              <a:t>зупиняючись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репрезентувати</a:t>
            </a:r>
            <a:r>
              <a:rPr lang="ru-RU" dirty="0" smtClean="0"/>
              <a:t> </a:t>
            </a:r>
            <a:r>
              <a:rPr lang="ru-RU" dirty="0" err="1" smtClean="0"/>
              <a:t>українську</a:t>
            </a:r>
            <a:r>
              <a:rPr lang="ru-RU" dirty="0" smtClean="0"/>
              <a:t> культуру</a:t>
            </a:r>
            <a:r>
              <a:rPr lang="uk-UA" dirty="0" smtClean="0"/>
              <a:t>. Навчати молоде покоління, готувати кваліфікованого робітника.</a:t>
            </a:r>
            <a:endParaRPr lang="ru-RU" dirty="0" smtClean="0"/>
          </a:p>
          <a:p>
            <a:r>
              <a:rPr lang="uk-UA" dirty="0" smtClean="0"/>
              <a:t>Адже ми </a:t>
            </a:r>
            <a:r>
              <a:rPr lang="uk-UA" dirty="0" err="1" smtClean="0"/>
              <a:t>знаєм</a:t>
            </a:r>
            <a:r>
              <a:rPr lang="uk-UA" dirty="0" smtClean="0"/>
              <a:t>,</a:t>
            </a:r>
            <a:r>
              <a:rPr lang="ru-RU" dirty="0" smtClean="0"/>
              <a:t>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засвоєння</a:t>
            </a:r>
            <a:r>
              <a:rPr lang="ru-RU" dirty="0" smtClean="0"/>
              <a:t> </a:t>
            </a:r>
            <a:r>
              <a:rPr lang="ru-RU" dirty="0" err="1" smtClean="0"/>
              <a:t>патріотичних</a:t>
            </a:r>
            <a:r>
              <a:rPr lang="ru-RU" dirty="0" smtClean="0"/>
              <a:t> </a:t>
            </a:r>
            <a:r>
              <a:rPr lang="ru-RU" dirty="0" err="1" smtClean="0"/>
              <a:t>цінностей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норм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тривалим</a:t>
            </a:r>
            <a:r>
              <a:rPr lang="ru-RU" dirty="0" smtClean="0"/>
              <a:t> </a:t>
            </a:r>
            <a:r>
              <a:rPr lang="ru-RU" dirty="0" err="1" smtClean="0"/>
              <a:t>процесом</a:t>
            </a:r>
            <a:r>
              <a:rPr lang="ru-RU" dirty="0" smtClean="0"/>
              <a:t>. Вони не </a:t>
            </a:r>
            <a:r>
              <a:rPr lang="ru-RU" dirty="0" err="1" smtClean="0"/>
              <a:t>закладені</a:t>
            </a:r>
            <a:r>
              <a:rPr lang="ru-RU" dirty="0" smtClean="0"/>
              <a:t> у генах, не </a:t>
            </a:r>
            <a:r>
              <a:rPr lang="ru-RU" dirty="0" err="1" smtClean="0"/>
              <a:t>є</a:t>
            </a:r>
            <a:r>
              <a:rPr lang="ru-RU" dirty="0" smtClean="0"/>
              <a:t> природною </a:t>
            </a:r>
            <a:r>
              <a:rPr lang="ru-RU" dirty="0" err="1" smtClean="0"/>
              <a:t>якістю</a:t>
            </a:r>
            <a:r>
              <a:rPr lang="ru-RU" dirty="0" smtClean="0"/>
              <a:t>, а </a:t>
            </a:r>
            <a:r>
              <a:rPr lang="ru-RU" dirty="0" err="1" smtClean="0"/>
              <a:t>формуються</a:t>
            </a:r>
            <a:r>
              <a:rPr lang="ru-RU" dirty="0" smtClean="0"/>
              <a:t> </a:t>
            </a:r>
            <a:r>
              <a:rPr lang="ru-RU" dirty="0" err="1" smtClean="0"/>
              <a:t>цілеспря­мовано</a:t>
            </a:r>
            <a:r>
              <a:rPr lang="ru-RU" dirty="0" smtClean="0"/>
              <a:t>, системно,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використанням</a:t>
            </a:r>
            <a:r>
              <a:rPr lang="ru-RU" dirty="0" smtClean="0"/>
              <a:t> </a:t>
            </a:r>
            <a:r>
              <a:rPr lang="ru-RU" dirty="0" err="1" smtClean="0"/>
              <a:t>певних</a:t>
            </a:r>
            <a:r>
              <a:rPr lang="ru-RU" dirty="0" smtClean="0"/>
              <a:t> </a:t>
            </a:r>
            <a:r>
              <a:rPr lang="ru-RU" dirty="0" err="1" smtClean="0"/>
              <a:t>прин­ципів</a:t>
            </a:r>
            <a:r>
              <a:rPr lang="ru-RU" dirty="0" smtClean="0"/>
              <a:t> та </a:t>
            </a:r>
            <a:r>
              <a:rPr lang="ru-RU" dirty="0" err="1" smtClean="0"/>
              <a:t>методів</a:t>
            </a:r>
            <a:r>
              <a:rPr lang="ru-RU" dirty="0" smtClean="0"/>
              <a:t> </a:t>
            </a:r>
            <a:r>
              <a:rPr lang="ru-RU" dirty="0" err="1" smtClean="0"/>
              <a:t>діяльності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молодим </a:t>
            </a:r>
            <a:r>
              <a:rPr lang="ru-RU" dirty="0" err="1" smtClean="0"/>
              <a:t>поколінням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3" name="Рисунок 2" descr="photo_5188371449516245394_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764704"/>
            <a:ext cx="3546680" cy="486916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412776"/>
            <a:ext cx="424847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Хочу завершити свій виступ такими словами: </a:t>
            </a:r>
            <a:endParaRPr lang="uk-UA" dirty="0" smtClean="0"/>
          </a:p>
          <a:p>
            <a:r>
              <a:rPr lang="uk-UA" dirty="0" smtClean="0"/>
              <a:t> </a:t>
            </a:r>
            <a:r>
              <a:rPr lang="uk-UA" dirty="0" smtClean="0"/>
              <a:t>«Народ, який думає на один рік – вирощує хліб;  </a:t>
            </a:r>
            <a:endParaRPr lang="uk-UA" dirty="0" smtClean="0"/>
          </a:p>
          <a:p>
            <a:r>
              <a:rPr lang="uk-UA" dirty="0" smtClean="0"/>
              <a:t>Народ</a:t>
            </a:r>
            <a:r>
              <a:rPr lang="uk-UA" dirty="0" smtClean="0"/>
              <a:t>,  який думає на десять років – вирощує сади;</a:t>
            </a:r>
            <a:endParaRPr lang="ru-RU" dirty="0" smtClean="0"/>
          </a:p>
          <a:p>
            <a:r>
              <a:rPr lang="uk-UA" dirty="0" smtClean="0"/>
              <a:t>Народ, який думає на сто років – вирощує молоде покоління</a:t>
            </a:r>
            <a:r>
              <a:rPr lang="uk-UA" dirty="0" smtClean="0"/>
              <a:t>».</a:t>
            </a:r>
          </a:p>
          <a:p>
            <a:endParaRPr lang="ru-RU" dirty="0" smtClean="0"/>
          </a:p>
          <a:p>
            <a:r>
              <a:rPr lang="uk-UA" dirty="0" smtClean="0"/>
              <a:t>Успіхів нам з вами та мирного неба</a:t>
            </a:r>
            <a:r>
              <a:rPr lang="uk-UA" dirty="0" smtClean="0"/>
              <a:t>!</a:t>
            </a:r>
          </a:p>
          <a:p>
            <a:r>
              <a:rPr lang="uk-UA" dirty="0" smtClean="0"/>
              <a:t>Дякую за увагу!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3" name="Рисунок 2" descr="photo_5188371449516245389_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548680"/>
            <a:ext cx="4221331" cy="5445224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</TotalTime>
  <Words>711</Words>
  <Application>Microsoft Office PowerPoint</Application>
  <PresentationFormat>Экран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</cp:revision>
  <dcterms:created xsi:type="dcterms:W3CDTF">2008-12-31T22:08:44Z</dcterms:created>
  <dcterms:modified xsi:type="dcterms:W3CDTF">2022-11-24T17:06:50Z</dcterms:modified>
</cp:coreProperties>
</file>