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8" r:id="rId3"/>
    <p:sldId id="271" r:id="rId4"/>
    <p:sldId id="272" r:id="rId5"/>
    <p:sldId id="273" r:id="rId6"/>
    <p:sldId id="274" r:id="rId7"/>
    <p:sldId id="267" r:id="rId8"/>
    <p:sldId id="266" r:id="rId9"/>
    <p:sldId id="260" r:id="rId10"/>
    <p:sldId id="257" r:id="rId11"/>
    <p:sldId id="262" r:id="rId12"/>
    <p:sldId id="264" r:id="rId13"/>
    <p:sldId id="263" r:id="rId14"/>
    <p:sldId id="276" r:id="rId15"/>
    <p:sldId id="270" r:id="rId16"/>
    <p:sldId id="265" r:id="rId17"/>
    <p:sldId id="268" r:id="rId18"/>
    <p:sldId id="269" r:id="rId19"/>
    <p:sldId id="277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469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padlet.com/talylisenko/_-kzj1f2ulstla5g0b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display?v=pqaraeen324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tor\Documents\2024-2025\день шоколаду\шоколад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5" r="5919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576036" y="2060848"/>
            <a:ext cx="3991927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2000" i="1" dirty="0"/>
              <a:t>З какао цукерка ця і з молока,</a:t>
            </a:r>
            <a:endParaRPr lang="uk-UA" sz="2000" dirty="0"/>
          </a:p>
          <a:p>
            <a:r>
              <a:rPr lang="uk-UA" sz="2000" i="1" dirty="0"/>
              <a:t> Буває солодка, буває гірка,</a:t>
            </a:r>
            <a:endParaRPr lang="uk-UA" sz="2000" dirty="0"/>
          </a:p>
          <a:p>
            <a:r>
              <a:rPr lang="uk-UA" sz="2000" i="1" dirty="0"/>
              <a:t>Буває начинка: ізюм чи горіх,</a:t>
            </a:r>
            <a:endParaRPr lang="uk-UA" sz="2000" dirty="0"/>
          </a:p>
          <a:p>
            <a:r>
              <a:rPr lang="uk-UA" sz="2000" i="1" dirty="0"/>
              <a:t>Поділимо плитку велику на всіх!</a:t>
            </a:r>
            <a:endParaRPr lang="uk-UA" sz="2000" dirty="0"/>
          </a:p>
          <a:p>
            <a:r>
              <a:rPr lang="uk-UA" sz="2000" i="1" dirty="0"/>
              <a:t>Якщо запитаємо навіть в малят</a:t>
            </a:r>
            <a:r>
              <a:rPr lang="uk-UA" sz="2000" i="1" dirty="0" smtClean="0"/>
              <a:t>,</a:t>
            </a:r>
            <a:r>
              <a:rPr lang="uk-UA" sz="2000" dirty="0"/>
              <a:t/>
            </a:r>
            <a:br>
              <a:rPr lang="uk-UA" sz="2000" dirty="0"/>
            </a:br>
            <a:r>
              <a:rPr lang="uk-UA" sz="2000" i="1" dirty="0"/>
              <a:t>Усі нам підкажуть, що це …</a:t>
            </a:r>
            <a:endParaRPr lang="uk-UA" sz="2000" dirty="0"/>
          </a:p>
        </p:txBody>
      </p:sp>
      <p:pic>
        <p:nvPicPr>
          <p:cNvPr id="8194" name="Picture 2" descr="https://www.knuba.edu.ua/wp-content/uploads/2024/07/vsesvitniy-den-shokoladu-1024x57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970103"/>
            <a:ext cx="1872208" cy="1053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7674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dministrator\Documents\2024-2025\день шоколаду\шоколад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0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1268760"/>
            <a:ext cx="5760640" cy="3096344"/>
          </a:xfrm>
        </p:spPr>
        <p:txBody>
          <a:bodyPr>
            <a:normAutofit fontScale="92500"/>
          </a:bodyPr>
          <a:lstStyle/>
          <a:p>
            <a:r>
              <a:rPr lang="ru-RU" sz="36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13 </a:t>
            </a:r>
            <a:r>
              <a:rPr lang="ru-RU" sz="3600" b="1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вересня</a:t>
            </a:r>
            <a:r>
              <a:rPr lang="ru-RU" sz="36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36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у </a:t>
            </a:r>
            <a:r>
              <a:rPr lang="ru-RU" sz="36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світі</a:t>
            </a:r>
            <a:r>
              <a:rPr lang="ru-RU" sz="36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36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відзначається</a:t>
            </a:r>
            <a:r>
              <a:rPr lang="ru-RU" sz="36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36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Міжнародний</a:t>
            </a:r>
            <a:r>
              <a:rPr lang="ru-RU" sz="36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день шоколаду </a:t>
            </a:r>
            <a:endParaRPr lang="ru-RU" sz="3600" i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36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або</a:t>
            </a:r>
            <a:r>
              <a:rPr lang="ru-RU" sz="36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</a:p>
          <a:p>
            <a:r>
              <a:rPr lang="en-US" sz="36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International  </a:t>
            </a:r>
            <a:r>
              <a:rPr lang="en-US" sz="36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Chocolate Day. </a:t>
            </a:r>
            <a:endParaRPr lang="uk-UA" sz="3600" i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631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dministrator\Documents\2024-2025\день шоколаду\шоколад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0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1268760"/>
            <a:ext cx="5760640" cy="3096344"/>
          </a:xfrm>
        </p:spPr>
        <p:txBody>
          <a:bodyPr>
            <a:normAutofit/>
          </a:bodyPr>
          <a:lstStyle/>
          <a:p>
            <a:r>
              <a:rPr lang="ru-RU" sz="24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Національна</a:t>
            </a:r>
            <a:r>
              <a:rPr lang="ru-RU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асоціація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кондитерів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США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визначила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цей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день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Міжнародним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днем шоколаду,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що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збігається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з датою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народження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Мілтона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С.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Херші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(</a:t>
            </a:r>
            <a:r>
              <a:rPr lang="en-US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Milton </a:t>
            </a:r>
            <a:r>
              <a:rPr lang="en-US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Snavely</a:t>
            </a:r>
            <a:r>
              <a:rPr lang="en-US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Hershey – 13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вересня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1857 року).</a:t>
            </a:r>
            <a:endParaRPr lang="uk-UA" sz="240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48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dministrator\Documents\2024-2025\день шоколаду\шоколад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0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1268760"/>
            <a:ext cx="5760640" cy="3096344"/>
          </a:xfrm>
        </p:spPr>
        <p:txBody>
          <a:bodyPr>
            <a:normAutofit fontScale="92500"/>
          </a:bodyPr>
          <a:lstStyle/>
          <a:p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Мілтон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Снавлі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Херші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–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видатний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американський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шоколатьє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підприємець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і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філантроп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endParaRPr lang="ru-RU" sz="240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Отримавши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освіту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в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кондитерській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галузі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Херші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досяг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значних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успіхів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впровадивши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інновації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у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виробництво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карамелі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використовуючи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в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процесі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свіже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молоко. </a:t>
            </a:r>
            <a:endParaRPr lang="uk-UA" sz="240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1614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dministrator\Documents\2024-2025\день шоколаду\шоколад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0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1268760"/>
            <a:ext cx="5760640" cy="3096344"/>
          </a:xfrm>
        </p:spPr>
        <p:txBody>
          <a:bodyPr>
            <a:normAutofit lnSpcReduction="10000"/>
          </a:bodyPr>
          <a:lstStyle/>
          <a:p>
            <a:r>
              <a:rPr lang="ru-RU" sz="24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Він</a:t>
            </a:r>
            <a:r>
              <a:rPr lang="ru-RU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заснував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компанію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Lancaster Caramel Company,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яка не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тільки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досягла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значних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міжнародних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продажів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але й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пізніше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була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продана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Херші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для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фінансування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нового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підприємства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– нового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підприємства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орієнтованого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на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масове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виробництво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молочного шоколаду,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раніше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ексклюзивного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делікатесу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що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був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предметом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розкошу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uk-UA" sz="240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094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dministrator\Documents\2024-2025\день шоколаду\шоколад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0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1268760"/>
            <a:ext cx="5760640" cy="3096344"/>
          </a:xfrm>
        </p:spPr>
        <p:txBody>
          <a:bodyPr>
            <a:normAutofit/>
          </a:bodyPr>
          <a:lstStyle/>
          <a:p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У 1900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році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перші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батончики </a:t>
            </a:r>
            <a:r>
              <a:rPr lang="en-US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Hershey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з’явилися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на ринку,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зачарувавши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споживачів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настільки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що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Херші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зміг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розпочати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будівництво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власного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фірмового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містечка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названого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влучно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–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Херші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у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Пенсильванії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uk-UA" sz="240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292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dministrator\Documents\2024-2025\день шоколаду\шоколад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0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1196752"/>
            <a:ext cx="5760640" cy="3168352"/>
          </a:xfrm>
        </p:spPr>
        <p:txBody>
          <a:bodyPr>
            <a:normAutofit fontScale="92500" lnSpcReduction="20000"/>
          </a:bodyPr>
          <a:lstStyle/>
          <a:p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Україні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День шоколаду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найбільш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яскраво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святкують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у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Львові</a:t>
            </a:r>
            <a:r>
              <a:rPr lang="ru-RU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r>
              <a:rPr lang="ru-RU" sz="24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Львів'яни</a:t>
            </a:r>
            <a:r>
              <a:rPr lang="ru-RU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відкрили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для себе шоколад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ще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в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середньовіччі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Тоді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у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міст</a:t>
            </a:r>
            <a:r>
              <a:rPr lang="en-US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i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з'явилися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східні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солодощі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та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французькі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десерти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Потім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місцеві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майстри-пекарі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та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кондитери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самі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почали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виготовляти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розмаїті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солодкі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смаколики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endParaRPr lang="ru-RU" sz="2400" i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Львів</a:t>
            </a:r>
            <a:r>
              <a:rPr lang="ru-RU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став,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після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швейцарського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Берна, другою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європейською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столицею шоколаду.</a:t>
            </a:r>
            <a:endParaRPr lang="uk-UA" sz="240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3074" name="Picture 2" descr="http://travels-best.com/images/festival/lviv/shokolad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21088"/>
            <a:ext cx="3494842" cy="2652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2962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dministrator\Documents\2024-2025\день шоколаду\шоколад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0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1772816"/>
            <a:ext cx="5760640" cy="2088232"/>
          </a:xfrm>
        </p:spPr>
        <p:txBody>
          <a:bodyPr>
            <a:normAutofit/>
          </a:bodyPr>
          <a:lstStyle/>
          <a:p>
            <a:r>
              <a:rPr lang="uk-UA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Слово "какао" вперше вимовили 3тис. років тому як "</a:t>
            </a:r>
            <a:r>
              <a:rPr lang="uk-UA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kakawa</a:t>
            </a:r>
            <a:r>
              <a:rPr lang="uk-UA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" в епоху розквіту цивілізації </a:t>
            </a:r>
            <a:r>
              <a:rPr lang="uk-UA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ольмеків</a:t>
            </a:r>
            <a:r>
              <a:rPr lang="uk-UA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endParaRPr lang="uk-UA" sz="2400" i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uk-UA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Так </a:t>
            </a:r>
            <a:r>
              <a:rPr lang="uk-UA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називали напій, що варили з обсмажених та розтертих бобів какао.</a:t>
            </a:r>
            <a:endParaRPr lang="ru-RU" sz="240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uk-UA" sz="240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Picture 2" descr="Какао відновлює сили та попереджає розвиток тромбів | Гурман | Якщо у вас  роман із кулінарією, ви споріднені душі й ця любов у вас на все життя, то  вам однозначно сюди! | ye.u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2771800" cy="139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6370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Administrator\Documents\2024-2025\день шоколаду\шоколад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97" y="11479"/>
            <a:ext cx="9144000" cy="6850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672" y="1340768"/>
            <a:ext cx="5616624" cy="3672407"/>
          </a:xfrm>
        </p:spPr>
        <p:txBody>
          <a:bodyPr>
            <a:normAutofit/>
          </a:bodyPr>
          <a:lstStyle/>
          <a:p>
            <a:r>
              <a:rPr lang="uk-UA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Першим </a:t>
            </a:r>
            <a:r>
              <a:rPr lang="uk-UA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завіз шоколад до Європи іспанський конкістадор </a:t>
            </a:r>
            <a:r>
              <a:rPr lang="uk-UA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Ернан</a:t>
            </a:r>
            <a:r>
              <a:rPr lang="uk-UA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uk-UA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Кортес</a:t>
            </a:r>
            <a:r>
              <a:rPr lang="uk-UA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у 16 столітті. </a:t>
            </a:r>
            <a:endParaRPr lang="uk-UA" sz="2400" i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uk-UA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Але </a:t>
            </a:r>
            <a:r>
              <a:rPr lang="uk-UA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робити шоколад гарячим і солодким почали лише на початку 17 століття, додаючи до нього молоко, мед і різні спеції.</a:t>
            </a:r>
          </a:p>
        </p:txBody>
      </p:sp>
    </p:spTree>
    <p:extLst>
      <p:ext uri="{BB962C8B-B14F-4D97-AF65-F5344CB8AC3E}">
        <p14:creationId xmlns:p14="http://schemas.microsoft.com/office/powerpoint/2010/main" val="1087778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Administrator\Documents\2024-2025\день шоколаду\шоколад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97" y="11479"/>
            <a:ext cx="9144000" cy="6850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1656692"/>
            <a:ext cx="5760640" cy="2420380"/>
          </a:xfrm>
        </p:spPr>
        <p:txBody>
          <a:bodyPr>
            <a:noAutofit/>
          </a:bodyPr>
          <a:lstStyle/>
          <a:p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Дієтологи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стверджують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що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норма темного шоколаду на день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складає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30-50 грам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endParaRPr lang="ru-RU" sz="2400" i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Білий</a:t>
            </a:r>
            <a:r>
              <a:rPr lang="ru-RU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і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молочний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шоколад без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шкоди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для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здоров’я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можна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їсти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в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кількості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не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більше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20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грамів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на день.</a:t>
            </a:r>
            <a:endParaRPr lang="uk-UA" sz="240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1949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Administrator\Documents\2024-2025\день шоколаду\шоколад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97" y="11479"/>
            <a:ext cx="9144000" cy="6850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1656692"/>
            <a:ext cx="5760640" cy="2420380"/>
          </a:xfrm>
        </p:spPr>
        <p:txBody>
          <a:bodyPr>
            <a:noAutofit/>
          </a:bodyPr>
          <a:lstStyle/>
          <a:p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Цей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смаколик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не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варто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запивати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кавою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адже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шоколад сам по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собі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містить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велику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кількість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кофеїну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endParaRPr lang="uk-UA" sz="240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735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Administrator\Documents\2024-2025\день шоколаду\шоколад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96" y="-12314"/>
            <a:ext cx="9163338" cy="6870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687923" y="1146437"/>
            <a:ext cx="2592288" cy="108012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БІЛКИ</a:t>
            </a:r>
          </a:p>
          <a:p>
            <a:pPr algn="ctr"/>
            <a:r>
              <a:rPr lang="uk-UA" dirty="0" smtClean="0"/>
              <a:t>сприяють відновленню і заміні застарілих клітин на нові.</a:t>
            </a: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160531" y="2584006"/>
            <a:ext cx="2592288" cy="108012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ВУГЛЕВОДИ</a:t>
            </a:r>
          </a:p>
          <a:p>
            <a:pPr algn="ctr"/>
            <a:r>
              <a:rPr lang="uk-UA" dirty="0" smtClean="0"/>
              <a:t>забезпечують енергією фізичну активність.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280211" y="1844824"/>
            <a:ext cx="2880320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ЖИРИ</a:t>
            </a:r>
          </a:p>
          <a:p>
            <a:pPr algn="ctr"/>
            <a:r>
              <a:rPr lang="uk-UA" dirty="0" smtClean="0"/>
              <a:t>дають нам величезний приплив енергії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27584" y="3248627"/>
            <a:ext cx="53329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i="1" dirty="0" smtClean="0"/>
              <a:t>магній, кальцій, залізо, фтор, мідь, вітаміни А і Е, кофеїн, теобромін і амінокислоти (</a:t>
            </a:r>
            <a:r>
              <a:rPr lang="uk-UA" sz="2400" i="1" dirty="0" err="1" smtClean="0"/>
              <a:t>фенілетиламін</a:t>
            </a:r>
            <a:r>
              <a:rPr lang="uk-UA" sz="2400" i="1" dirty="0" smtClean="0"/>
              <a:t>)</a:t>
            </a:r>
            <a:endParaRPr lang="ru-RU" sz="2400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6996" y="14233"/>
            <a:ext cx="910120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Основні компоненти шоколаду</a:t>
            </a:r>
            <a:endParaRPr lang="uk-UA" sz="4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97069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Administrator\Documents\2024-2025\день шоколаду\шоколад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78"/>
            <a:ext cx="9144000" cy="6862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66030" y="2996952"/>
            <a:ext cx="2135656" cy="504056"/>
          </a:xfrm>
        </p:spPr>
        <p:txBody>
          <a:bodyPr>
            <a:noAutofit/>
          </a:bodyPr>
          <a:lstStyle/>
          <a:p>
            <a:r>
              <a:rPr lang="ru-RU" sz="16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Формула </a:t>
            </a:r>
            <a:r>
              <a:rPr lang="ru-RU" sz="16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кофеїну</a:t>
            </a:r>
            <a:r>
              <a:rPr lang="ru-RU" sz="16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1600" i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uk-UA" sz="160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Picture 2" descr="https://upload.wikimedia.org/wikipedia/commons/thumb/a/a1/Koffein_-_Caffeine.svg/200px-Koffein_-_Caffeine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219883"/>
            <a:ext cx="2154022" cy="1777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undefine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4984" y="1219882"/>
            <a:ext cx="1909463" cy="1777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одзаголовок 2"/>
          <p:cNvSpPr txBox="1">
            <a:spLocks/>
          </p:cNvSpPr>
          <p:nvPr/>
        </p:nvSpPr>
        <p:spPr>
          <a:xfrm>
            <a:off x="3675517" y="2996951"/>
            <a:ext cx="2138571" cy="45470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Формула </a:t>
            </a:r>
            <a:r>
              <a:rPr lang="ru-RU" sz="16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теоброміну</a:t>
            </a:r>
            <a:r>
              <a:rPr lang="ru-RU" sz="16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16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uk-UA" sz="160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052" name="Picture 4" descr="undefine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352" y="3140968"/>
            <a:ext cx="2672992" cy="1479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одзаголовок 2"/>
          <p:cNvSpPr txBox="1">
            <a:spLocks/>
          </p:cNvSpPr>
          <p:nvPr/>
        </p:nvSpPr>
        <p:spPr>
          <a:xfrm>
            <a:off x="4572000" y="4509120"/>
            <a:ext cx="2592288" cy="45470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Формула </a:t>
            </a:r>
            <a:r>
              <a:rPr lang="ru-RU" sz="16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феніетиламіну</a:t>
            </a:r>
            <a:r>
              <a:rPr lang="ru-RU" sz="16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16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uk-UA" sz="160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5828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Administrator\Documents\2024-2025\день шоколаду\шоколад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97" y="11479"/>
            <a:ext cx="9144000" cy="6850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1340768"/>
            <a:ext cx="5760640" cy="2420380"/>
          </a:xfrm>
        </p:spPr>
        <p:txBody>
          <a:bodyPr>
            <a:noAutofit/>
          </a:bodyPr>
          <a:lstStyle/>
          <a:p>
            <a:r>
              <a:rPr lang="ru-RU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З </a:t>
            </a:r>
            <a:r>
              <a:rPr lang="ru-RU" sz="24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компонентів</a:t>
            </a:r>
            <a:r>
              <a:rPr lang="ru-RU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шоколаду в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організмі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утворюється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серотонін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так званий «</a:t>
            </a:r>
            <a:r>
              <a:rPr lang="ru-RU" sz="2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гормон </a:t>
            </a:r>
            <a:r>
              <a:rPr lang="ru-RU" sz="2400" b="1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щастя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». </a:t>
            </a:r>
          </a:p>
          <a:p>
            <a:endParaRPr lang="ru-RU" sz="240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Шоколад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зменшує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стрес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активує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розумово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діяльність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и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покращує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настрій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b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uk-UA" sz="240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2056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Administrator\Documents\2024-2025\день шоколаду\шоколад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97" y="11479"/>
            <a:ext cx="9144000" cy="6850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1196752"/>
            <a:ext cx="5760640" cy="2564396"/>
          </a:xfrm>
        </p:spPr>
        <p:txBody>
          <a:bodyPr>
            <a:noAutofit/>
          </a:bodyPr>
          <a:lstStyle/>
          <a:p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Найбільш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корисний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чорний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шоколад. Чим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більше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відсоток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вмісту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какао в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шоколаді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тим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більше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він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корисний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для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організму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тому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молочний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та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білий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шоколад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тільки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для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задоволення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а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чорний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можна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вживати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для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користі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організму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endParaRPr lang="uk-UA" sz="240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342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Administrator\Documents\2024-2025\день шоколаду\шоколад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97" y="11479"/>
            <a:ext cx="9144000" cy="6850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1196752"/>
            <a:ext cx="5760640" cy="2564396"/>
          </a:xfrm>
        </p:spPr>
        <p:txBody>
          <a:bodyPr>
            <a:noAutofit/>
          </a:bodyPr>
          <a:lstStyle/>
          <a:p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Зазвичай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шоколад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їдять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як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ласощі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однак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у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цього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продукту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більш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широкий спектр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застосування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-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він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може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замінити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косметику, стати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засобом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для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профілактики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і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навіть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для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лікування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хвороб. Шоколад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дуже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корисний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у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всіх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сенсах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слова. </a:t>
            </a:r>
            <a:endParaRPr lang="uk-UA" sz="240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3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Administrator\Documents\2024-2025\день шоколаду\шоколад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3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1196752"/>
            <a:ext cx="5760640" cy="2564396"/>
          </a:xfrm>
        </p:spPr>
        <p:txBody>
          <a:bodyPr>
            <a:noAutofit/>
          </a:bodyPr>
          <a:lstStyle/>
          <a:p>
            <a:r>
              <a:rPr lang="ru-RU" sz="24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Застосувати</a:t>
            </a:r>
            <a:r>
              <a:rPr lang="ru-RU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шоколад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можна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для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підтримки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тонусу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організму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для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схуднення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для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профілактики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захворювань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і для догляду за собою, не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кажучи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вже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про те,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що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він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просто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дуже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смачний</a:t>
            </a:r>
            <a:r>
              <a:rPr lang="ru-RU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r>
              <a:rPr lang="ru-RU" sz="2400" b="1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Запрошую</a:t>
            </a:r>
            <a:r>
              <a:rPr lang="ru-RU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до </a:t>
            </a:r>
            <a:r>
              <a:rPr lang="ru-RU" sz="2400" b="1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обміну</a:t>
            </a:r>
            <a:r>
              <a:rPr lang="ru-RU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ідеями</a:t>
            </a:r>
            <a:endParaRPr lang="uk-UA" sz="2400" b="1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63688" y="3933056"/>
            <a:ext cx="54726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https://padlet.com/talylisenko/_-</a:t>
            </a:r>
            <a:r>
              <a:rPr lang="en-US" dirty="0" smtClean="0">
                <a:hlinkClick r:id="rId3"/>
              </a:rPr>
              <a:t>kzj1f2ulstla5g0b</a:t>
            </a:r>
            <a:endParaRPr lang="uk-UA" dirty="0" smtClean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236154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Administrator\Documents\2024-2025\день шоколаду\шоколад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3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1196752"/>
            <a:ext cx="5760640" cy="2564396"/>
          </a:xfrm>
        </p:spPr>
        <p:txBody>
          <a:bodyPr>
            <a:noAutofit/>
          </a:bodyPr>
          <a:lstStyle/>
          <a:p>
            <a:r>
              <a:rPr lang="ru-RU" sz="24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Домашнє</a:t>
            </a:r>
            <a:r>
              <a:rPr lang="ru-RU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завдання</a:t>
            </a:r>
            <a:r>
              <a:rPr lang="ru-RU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4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Поміркувати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та навести </a:t>
            </a:r>
            <a:r>
              <a:rPr lang="ru-RU" sz="24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приклади</a:t>
            </a:r>
            <a:r>
              <a:rPr lang="ru-RU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де </a:t>
            </a:r>
            <a:r>
              <a:rPr lang="ru-RU" sz="24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згадується</a:t>
            </a:r>
            <a:r>
              <a:rPr lang="ru-RU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про шоколад: у </a:t>
            </a:r>
            <a:r>
              <a:rPr lang="ru-RU" sz="24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творах</a:t>
            </a:r>
            <a:r>
              <a:rPr lang="ru-RU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піснях</a:t>
            </a:r>
            <a:r>
              <a:rPr lang="ru-RU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фільмах</a:t>
            </a:r>
            <a:endParaRPr lang="ru-RU" sz="2400" i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endParaRPr lang="ru-RU" sz="2400" i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u-RU" sz="24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Виконати</a:t>
            </a:r>
            <a:r>
              <a:rPr lang="ru-RU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вправу</a:t>
            </a:r>
            <a:endParaRPr lang="ru-RU" sz="2400" i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09716" y="3717032"/>
            <a:ext cx="51663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learningapps.org/display?v=pqaraeen324</a:t>
            </a:r>
            <a:endParaRPr lang="uk-UA" dirty="0" smtClean="0"/>
          </a:p>
          <a:p>
            <a:endParaRPr lang="uk-UA" dirty="0"/>
          </a:p>
        </p:txBody>
      </p:sp>
      <p:pic>
        <p:nvPicPr>
          <p:cNvPr id="12290" name="Picture 2" descr="Міжнародний день шоколаду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339" y="4941168"/>
            <a:ext cx="3613227" cy="191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2240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Picture 2" descr="C:\Users\Administrator\Documents\2024-2025\день шоколаду\шоколад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3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124744"/>
            <a:ext cx="5436084" cy="3057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999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464</TotalTime>
  <Words>538</Words>
  <Application>Microsoft Office PowerPoint</Application>
  <PresentationFormat>Экран (4:3)</PresentationFormat>
  <Paragraphs>48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Лисенко;Наталя</dc:creator>
  <cp:lastModifiedBy>Administrator</cp:lastModifiedBy>
  <cp:revision>36</cp:revision>
  <dcterms:created xsi:type="dcterms:W3CDTF">2024-09-10T10:23:52Z</dcterms:created>
  <dcterms:modified xsi:type="dcterms:W3CDTF">2024-09-11T10:45:32Z</dcterms:modified>
</cp:coreProperties>
</file>