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1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Anime Ace v3" charset="1" panose="02050604050505020204"/>
      <p:regular r:id="rId18"/>
    </p:embeddedFont>
    <p:embeddedFont>
      <p:font typeface="Azbuka03_D" charset="1" panose="02000605000000020002"/>
      <p:regular r:id="rId19"/>
    </p:embeddedFont>
    <p:embeddedFont>
      <p:font typeface="Open Sans" charset="1" panose="00000000000000000000"/>
      <p:regular r:id="rId21"/>
    </p:embeddedFont>
    <p:embeddedFont>
      <p:font typeface="Arimo Bold" charset="1" panose="020B0704020202020204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notesMasters/notesMaster1.xml" Type="http://schemas.openxmlformats.org/officeDocument/2006/relationships/notesMaster"/><Relationship Id="rId16" Target="theme/theme2.xml" Type="http://schemas.openxmlformats.org/officeDocument/2006/relationships/theme"/><Relationship Id="rId17" Target="notesSlides/notesSlide1.xml" Type="http://schemas.openxmlformats.org/officeDocument/2006/relationships/notes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notesSlides/notesSlide2.xml" Type="http://schemas.openxmlformats.org/officeDocument/2006/relationships/notesSlide"/><Relationship Id="rId21" Target="fonts/font21.fntdata" Type="http://schemas.openxmlformats.org/officeDocument/2006/relationships/font"/><Relationship Id="rId22" Target="notesSlides/notesSlide3.xml" Type="http://schemas.openxmlformats.org/officeDocument/2006/relationships/notesSlide"/><Relationship Id="rId23" Target="fonts/font23.fntdata" Type="http://schemas.openxmlformats.org/officeDocument/2006/relationships/font"/><Relationship Id="rId24" Target="notesSlides/notesSlide4.xml" Type="http://schemas.openxmlformats.org/officeDocument/2006/relationships/notesSlide"/><Relationship Id="rId25" Target="notesSlides/notesSlide5.xml" Type="http://schemas.openxmlformats.org/officeDocument/2006/relationships/notesSlide"/><Relationship Id="rId26" Target="notesSlides/notesSlide6.xml" Type="http://schemas.openxmlformats.org/officeDocument/2006/relationships/notesSlide"/><Relationship Id="rId27" Target="notesSlides/notesSlide7.xml" Type="http://schemas.openxmlformats.org/officeDocument/2006/relationships/notesSlide"/><Relationship Id="rId28" Target="notesSlides/notesSlide8.xml" Type="http://schemas.openxmlformats.org/officeDocument/2006/relationships/notesSlide"/><Relationship Id="rId29" Target="notesSlides/notesSlide9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jpeg" Type="http://schemas.openxmlformats.org/officeDocument/2006/relationships/image"/><Relationship Id="rId4" Target="../media/image2.pn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Relationship Id="rId3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13.png" Type="http://schemas.openxmlformats.org/officeDocument/2006/relationships/image"/><Relationship Id="rId4" Target="../media/image14.png" Type="http://schemas.openxmlformats.org/officeDocument/2006/relationships/image"/><Relationship Id="rId5" Target="../media/image1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16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17.png" Type="http://schemas.openxmlformats.org/officeDocument/2006/relationships/image"/><Relationship Id="rId6" Target="../media/image18.png" Type="http://schemas.openxmlformats.org/officeDocument/2006/relationships/image"/><Relationship Id="rId7" Target="../media/image19.png" Type="http://schemas.openxmlformats.org/officeDocument/2006/relationships/image"/><Relationship Id="rId8" Target="../media/image2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16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16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24.png" Type="http://schemas.openxmlformats.org/officeDocument/2006/relationships/image"/><Relationship Id="rId6" Target="../media/image25.png" Type="http://schemas.openxmlformats.org/officeDocument/2006/relationships/image"/><Relationship Id="rId7" Target="../media/image26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16.png" Type="http://schemas.openxmlformats.org/officeDocument/2006/relationships/image"/><Relationship Id="rId4" Target="https://gamma.app/?utm_source=made-with-gamma" TargetMode="External" Type="http://schemas.openxmlformats.org/officeDocument/2006/relationships/hyperlink"/><Relationship Id="rId5" Target="../media/image27.png" Type="http://schemas.openxmlformats.org/officeDocument/2006/relationships/image"/><Relationship Id="rId6" Target="../media/image3.png" Type="http://schemas.openxmlformats.org/officeDocument/2006/relationships/image"/><Relationship Id="rId7" Target="../media/image4.svg" Type="http://schemas.openxmlformats.org/officeDocument/2006/relationships/image"/><Relationship Id="rId8" Target="../media/image28.png" Type="http://schemas.openxmlformats.org/officeDocument/2006/relationships/image"/><Relationship Id="rId9" Target="../media/image29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-882814" y="0"/>
            <a:ext cx="7469941" cy="10287000"/>
          </a:xfrm>
          <a:custGeom>
            <a:avLst/>
            <a:gdLst/>
            <a:ahLst/>
            <a:cxnLst/>
            <a:rect r="r" b="b" t="t" l="l"/>
            <a:pathLst>
              <a:path h="10287000" w="7469941">
                <a:moveTo>
                  <a:pt x="0" y="0"/>
                </a:moveTo>
                <a:lnTo>
                  <a:pt x="7469941" y="0"/>
                </a:lnTo>
                <a:lnTo>
                  <a:pt x="7469941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237" t="0" r="-26474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1644766" y="9650695"/>
            <a:ext cx="463154" cy="463154"/>
            <a:chOff x="0" y="0"/>
            <a:chExt cx="617538" cy="61753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17601" cy="617601"/>
            </a:xfrm>
            <a:custGeom>
              <a:avLst/>
              <a:gdLst/>
              <a:ahLst/>
              <a:cxnLst/>
              <a:rect r="r" b="b" t="t" l="l"/>
              <a:pathLst>
                <a:path h="617601" w="617601">
                  <a:moveTo>
                    <a:pt x="0" y="308737"/>
                  </a:moveTo>
                  <a:cubicBezTo>
                    <a:pt x="0" y="138303"/>
                    <a:pt x="138303" y="0"/>
                    <a:pt x="308737" y="0"/>
                  </a:cubicBezTo>
                  <a:cubicBezTo>
                    <a:pt x="310642" y="0"/>
                    <a:pt x="312547" y="889"/>
                    <a:pt x="313690" y="2413"/>
                  </a:cubicBezTo>
                  <a:lnTo>
                    <a:pt x="308737" y="6350"/>
                  </a:lnTo>
                  <a:lnTo>
                    <a:pt x="308737" y="0"/>
                  </a:lnTo>
                  <a:lnTo>
                    <a:pt x="308737" y="6350"/>
                  </a:lnTo>
                  <a:lnTo>
                    <a:pt x="308737" y="0"/>
                  </a:lnTo>
                  <a:cubicBezTo>
                    <a:pt x="479298" y="0"/>
                    <a:pt x="617601" y="138303"/>
                    <a:pt x="617601" y="308737"/>
                  </a:cubicBezTo>
                  <a:cubicBezTo>
                    <a:pt x="617601" y="311150"/>
                    <a:pt x="616204" y="313309"/>
                    <a:pt x="614045" y="314452"/>
                  </a:cubicBezTo>
                  <a:lnTo>
                    <a:pt x="611251" y="308737"/>
                  </a:lnTo>
                  <a:lnTo>
                    <a:pt x="617601" y="308737"/>
                  </a:lnTo>
                  <a:cubicBezTo>
                    <a:pt x="617601" y="479298"/>
                    <a:pt x="479298" y="617474"/>
                    <a:pt x="308864" y="617474"/>
                  </a:cubicBezTo>
                  <a:lnTo>
                    <a:pt x="308864" y="611124"/>
                  </a:lnTo>
                  <a:lnTo>
                    <a:pt x="308864" y="604774"/>
                  </a:lnTo>
                  <a:lnTo>
                    <a:pt x="308864" y="611124"/>
                  </a:lnTo>
                  <a:lnTo>
                    <a:pt x="308864" y="617474"/>
                  </a:lnTo>
                  <a:cubicBezTo>
                    <a:pt x="138303" y="617601"/>
                    <a:pt x="0" y="479298"/>
                    <a:pt x="0" y="308737"/>
                  </a:cubicBezTo>
                  <a:lnTo>
                    <a:pt x="6350" y="308737"/>
                  </a:lnTo>
                  <a:lnTo>
                    <a:pt x="0" y="308737"/>
                  </a:lnTo>
                  <a:moveTo>
                    <a:pt x="12700" y="308737"/>
                  </a:moveTo>
                  <a:lnTo>
                    <a:pt x="6350" y="308737"/>
                  </a:lnTo>
                  <a:lnTo>
                    <a:pt x="12700" y="308737"/>
                  </a:lnTo>
                  <a:cubicBezTo>
                    <a:pt x="12700" y="472313"/>
                    <a:pt x="145288" y="604901"/>
                    <a:pt x="308737" y="604901"/>
                  </a:cubicBezTo>
                  <a:cubicBezTo>
                    <a:pt x="312293" y="604901"/>
                    <a:pt x="315087" y="607695"/>
                    <a:pt x="315087" y="611251"/>
                  </a:cubicBezTo>
                  <a:cubicBezTo>
                    <a:pt x="315087" y="614807"/>
                    <a:pt x="312293" y="617601"/>
                    <a:pt x="308737" y="617601"/>
                  </a:cubicBezTo>
                  <a:cubicBezTo>
                    <a:pt x="305181" y="617601"/>
                    <a:pt x="302387" y="614807"/>
                    <a:pt x="302387" y="611251"/>
                  </a:cubicBezTo>
                  <a:cubicBezTo>
                    <a:pt x="302387" y="607695"/>
                    <a:pt x="305181" y="604901"/>
                    <a:pt x="308737" y="604901"/>
                  </a:cubicBezTo>
                  <a:cubicBezTo>
                    <a:pt x="472313" y="604901"/>
                    <a:pt x="604774" y="472313"/>
                    <a:pt x="604774" y="308864"/>
                  </a:cubicBezTo>
                  <a:cubicBezTo>
                    <a:pt x="604774" y="306451"/>
                    <a:pt x="606171" y="304292"/>
                    <a:pt x="608330" y="303149"/>
                  </a:cubicBezTo>
                  <a:lnTo>
                    <a:pt x="611124" y="308864"/>
                  </a:lnTo>
                  <a:lnTo>
                    <a:pt x="604774" y="308864"/>
                  </a:lnTo>
                  <a:cubicBezTo>
                    <a:pt x="604901" y="145288"/>
                    <a:pt x="472313" y="12700"/>
                    <a:pt x="308737" y="12700"/>
                  </a:cubicBezTo>
                  <a:cubicBezTo>
                    <a:pt x="306832" y="12700"/>
                    <a:pt x="304927" y="11811"/>
                    <a:pt x="303784" y="10287"/>
                  </a:cubicBezTo>
                  <a:lnTo>
                    <a:pt x="308737" y="6350"/>
                  </a:lnTo>
                  <a:lnTo>
                    <a:pt x="308737" y="12700"/>
                  </a:lnTo>
                  <a:cubicBezTo>
                    <a:pt x="145288" y="12700"/>
                    <a:pt x="12700" y="145288"/>
                    <a:pt x="12700" y="308737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11673341" y="9650695"/>
            <a:ext cx="434579" cy="434579"/>
          </a:xfrm>
          <a:custGeom>
            <a:avLst/>
            <a:gdLst/>
            <a:ahLst/>
            <a:cxnLst/>
            <a:rect r="r" b="b" t="t" l="l"/>
            <a:pathLst>
              <a:path h="434579" w="434579">
                <a:moveTo>
                  <a:pt x="0" y="0"/>
                </a:moveTo>
                <a:lnTo>
                  <a:pt x="434578" y="0"/>
                </a:lnTo>
                <a:lnTo>
                  <a:pt x="434578" y="434579"/>
                </a:lnTo>
                <a:lnTo>
                  <a:pt x="0" y="4345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132503" y="5781708"/>
            <a:ext cx="2880995" cy="2880995"/>
          </a:xfrm>
          <a:custGeom>
            <a:avLst/>
            <a:gdLst/>
            <a:ahLst/>
            <a:cxnLst/>
            <a:rect r="r" b="b" t="t" l="l"/>
            <a:pathLst>
              <a:path h="2880995" w="2880995">
                <a:moveTo>
                  <a:pt x="0" y="0"/>
                </a:moveTo>
                <a:lnTo>
                  <a:pt x="2880995" y="0"/>
                </a:lnTo>
                <a:lnTo>
                  <a:pt x="2880995" y="2880996"/>
                </a:lnTo>
                <a:lnTo>
                  <a:pt x="0" y="28809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808575" y="1499771"/>
            <a:ext cx="11187664" cy="30191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90"/>
              </a:lnSpc>
            </a:pPr>
            <a:r>
              <a:rPr lang="en-US" sz="6407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Всесвітній день </a:t>
            </a:r>
          </a:p>
          <a:p>
            <a:pPr algn="ctr">
              <a:lnSpc>
                <a:spcPts val="7990"/>
              </a:lnSpc>
            </a:pPr>
            <a:r>
              <a:rPr lang="en-US" sz="6407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Нутелли: </a:t>
            </a:r>
          </a:p>
          <a:p>
            <a:pPr algn="ctr">
              <a:lnSpc>
                <a:spcPts val="7991"/>
              </a:lnSpc>
            </a:pPr>
            <a:r>
              <a:rPr lang="en-US" sz="6407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свято смаку та радості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2403339" y="9615374"/>
            <a:ext cx="5727055" cy="469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74"/>
              </a:lnSpc>
            </a:pPr>
            <a:r>
              <a:rPr lang="en-US" sz="2750">
                <a:solidFill>
                  <a:srgbClr val="443728"/>
                </a:solidFill>
                <a:latin typeface="Azbuka03_D"/>
                <a:ea typeface="Azbuka03_D"/>
                <a:cs typeface="Azbuka03_D"/>
                <a:sym typeface="Azbuka03_D"/>
              </a:rPr>
              <a:t>Анна Анатоліївна Тимченко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657956" y="1410129"/>
            <a:ext cx="9445526" cy="26336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Всесвітній день Нутелли: свято смаку та радості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850237" y="4784377"/>
            <a:ext cx="9445526" cy="43481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42"/>
              </a:lnSpc>
            </a:pPr>
            <a:r>
              <a:rPr lang="en-US" sz="35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Нутелла – це не просто шоколадно-горіховий крем, це справжнє свято смаку та радості, яке щороку відзначають 5 лютого. Дізнайтеся більше про історію цього улюбленого ласощі та як його святкують по всьому світу!</a:t>
            </a:r>
          </a:p>
        </p:txBody>
      </p:sp>
    </p:spTree>
  </p:cSld>
  <p:clrMapOvr>
    <a:masterClrMapping/>
  </p:clrMapOvr>
  <p:transition spd="fast">
    <p:circl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1474235" y="7441756"/>
            <a:ext cx="2240247" cy="2647264"/>
          </a:xfrm>
          <a:custGeom>
            <a:avLst/>
            <a:gdLst/>
            <a:ahLst/>
            <a:cxnLst/>
            <a:rect r="r" b="b" t="t" l="l"/>
            <a:pathLst>
              <a:path h="2647264" w="2240247">
                <a:moveTo>
                  <a:pt x="0" y="0"/>
                </a:moveTo>
                <a:lnTo>
                  <a:pt x="2240247" y="0"/>
                </a:lnTo>
                <a:lnTo>
                  <a:pt x="2240247" y="2647264"/>
                </a:lnTo>
                <a:lnTo>
                  <a:pt x="0" y="264726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643951" y="8352441"/>
            <a:ext cx="1890154" cy="1736579"/>
          </a:xfrm>
          <a:custGeom>
            <a:avLst/>
            <a:gdLst/>
            <a:ahLst/>
            <a:cxnLst/>
            <a:rect r="r" b="b" t="t" l="l"/>
            <a:pathLst>
              <a:path h="1736579" w="1890154">
                <a:moveTo>
                  <a:pt x="0" y="0"/>
                </a:moveTo>
                <a:lnTo>
                  <a:pt x="1890154" y="0"/>
                </a:lnTo>
                <a:lnTo>
                  <a:pt x="1890154" y="1736579"/>
                </a:lnTo>
                <a:lnTo>
                  <a:pt x="0" y="173657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7010113" y="9025086"/>
            <a:ext cx="1277887" cy="1261914"/>
          </a:xfrm>
          <a:custGeom>
            <a:avLst/>
            <a:gdLst/>
            <a:ahLst/>
            <a:cxnLst/>
            <a:rect r="r" b="b" t="t" l="l"/>
            <a:pathLst>
              <a:path h="1261914" w="1277887">
                <a:moveTo>
                  <a:pt x="0" y="0"/>
                </a:moveTo>
                <a:lnTo>
                  <a:pt x="1277887" y="0"/>
                </a:lnTo>
                <a:lnTo>
                  <a:pt x="1277887" y="1261914"/>
                </a:lnTo>
                <a:lnTo>
                  <a:pt x="0" y="126191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1988757"/>
            <a:ext cx="16303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Історія Нутелли: від "Supercrema" до світового феномена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4867910"/>
            <a:ext cx="3544044" cy="641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7"/>
              </a:lnSpc>
            </a:pPr>
            <a:r>
              <a:rPr lang="en-US" sz="39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Початок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92238" y="5805636"/>
            <a:ext cx="4972645" cy="13069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53"/>
              </a:lnSpc>
            </a:pPr>
            <a:r>
              <a:rPr lang="en-US" sz="32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Нутеллу придумали в Італії у 1940-х роках.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666160" y="4867910"/>
            <a:ext cx="3544044" cy="641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7"/>
              </a:lnSpc>
            </a:pPr>
            <a:r>
              <a:rPr lang="en-US" sz="39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Творці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666160" y="5805636"/>
            <a:ext cx="4972645" cy="26595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53"/>
              </a:lnSpc>
            </a:pPr>
            <a:r>
              <a:rPr lang="en-US" sz="32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Італійський кондитер П'єтро Ферреро створив цей смачний крем.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340084" y="4867910"/>
            <a:ext cx="4152934" cy="6416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7"/>
              </a:lnSpc>
            </a:pPr>
            <a:r>
              <a:rPr lang="en-US" sz="39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Перетворення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340084" y="5805636"/>
            <a:ext cx="4972645" cy="33357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53"/>
              </a:lnSpc>
            </a:pPr>
            <a:r>
              <a:rPr lang="en-US" sz="32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У 1964 році "Supercrema" перейменували на Nutella, і вона стала відомою в усьому світі.</a:t>
            </a:r>
          </a:p>
        </p:txBody>
      </p:sp>
    </p:spTree>
  </p:cSld>
  <p:clrMapOvr>
    <a:masterClrMapping/>
  </p:clrMapOvr>
  <p:transition spd="fast">
    <p:circl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26300" cy="10287000"/>
          </a:xfrm>
          <a:custGeom>
            <a:avLst/>
            <a:gdLst/>
            <a:ahLst/>
            <a:cxnLst/>
            <a:rect r="r" b="b" t="t" l="l"/>
            <a:pathLst>
              <a:path h="10287000" w="6826300">
                <a:moveTo>
                  <a:pt x="0" y="0"/>
                </a:moveTo>
                <a:lnTo>
                  <a:pt x="6826300" y="0"/>
                </a:lnTo>
                <a:lnTo>
                  <a:pt x="68263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464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850237" y="1083618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Цікаві факти про Нутеллу</a:t>
            </a:r>
          </a:p>
        </p:txBody>
      </p:sp>
      <p:grpSp>
        <p:nvGrpSpPr>
          <p:cNvPr name="Group 8" id="8"/>
          <p:cNvGrpSpPr/>
          <p:nvPr/>
        </p:nvGrpSpPr>
        <p:grpSpPr>
          <a:xfrm rot="0">
            <a:off x="7175805" y="3314105"/>
            <a:ext cx="5260274" cy="4491484"/>
            <a:chOff x="0" y="0"/>
            <a:chExt cx="6120805" cy="522624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6350" y="6350"/>
              <a:ext cx="6108065" cy="5213604"/>
            </a:xfrm>
            <a:custGeom>
              <a:avLst/>
              <a:gdLst/>
              <a:ahLst/>
              <a:cxnLst/>
              <a:rect r="r" b="b" t="t" l="l"/>
              <a:pathLst>
                <a:path h="5213604" w="6108065">
                  <a:moveTo>
                    <a:pt x="0" y="158750"/>
                  </a:moveTo>
                  <a:cubicBezTo>
                    <a:pt x="0" y="71120"/>
                    <a:pt x="71120" y="0"/>
                    <a:pt x="158877" y="0"/>
                  </a:cubicBezTo>
                  <a:lnTo>
                    <a:pt x="5949188" y="0"/>
                  </a:lnTo>
                  <a:cubicBezTo>
                    <a:pt x="6036945" y="0"/>
                    <a:pt x="6108065" y="71120"/>
                    <a:pt x="6108065" y="158750"/>
                  </a:cubicBezTo>
                  <a:lnTo>
                    <a:pt x="6108065" y="5054727"/>
                  </a:lnTo>
                  <a:cubicBezTo>
                    <a:pt x="6108065" y="5142484"/>
                    <a:pt x="6036945" y="5213477"/>
                    <a:pt x="5949188" y="5213477"/>
                  </a:cubicBezTo>
                  <a:lnTo>
                    <a:pt x="158877" y="5213477"/>
                  </a:lnTo>
                  <a:cubicBezTo>
                    <a:pt x="71120" y="5213604"/>
                    <a:pt x="0" y="5142484"/>
                    <a:pt x="0" y="5054727"/>
                  </a:cubicBezTo>
                  <a:close/>
                </a:path>
              </a:pathLst>
            </a:custGeom>
            <a:solidFill>
              <a:srgbClr val="EBE2E0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20765" cy="5226177"/>
            </a:xfrm>
            <a:custGeom>
              <a:avLst/>
              <a:gdLst/>
              <a:ahLst/>
              <a:cxnLst/>
              <a:rect r="r" b="b" t="t" l="l"/>
              <a:pathLst>
                <a:path h="5226177" w="6120765">
                  <a:moveTo>
                    <a:pt x="0" y="165100"/>
                  </a:moveTo>
                  <a:cubicBezTo>
                    <a:pt x="0" y="73914"/>
                    <a:pt x="73914" y="0"/>
                    <a:pt x="165227" y="0"/>
                  </a:cubicBezTo>
                  <a:lnTo>
                    <a:pt x="5955538" y="0"/>
                  </a:lnTo>
                  <a:lnTo>
                    <a:pt x="5955538" y="6350"/>
                  </a:lnTo>
                  <a:lnTo>
                    <a:pt x="5955538" y="0"/>
                  </a:lnTo>
                  <a:cubicBezTo>
                    <a:pt x="6046724" y="0"/>
                    <a:pt x="6120765" y="73914"/>
                    <a:pt x="6120765" y="165100"/>
                  </a:cubicBezTo>
                  <a:lnTo>
                    <a:pt x="6114415" y="165100"/>
                  </a:lnTo>
                  <a:lnTo>
                    <a:pt x="6120765" y="165100"/>
                  </a:lnTo>
                  <a:lnTo>
                    <a:pt x="6120765" y="5061077"/>
                  </a:lnTo>
                  <a:lnTo>
                    <a:pt x="6114415" y="5061077"/>
                  </a:lnTo>
                  <a:lnTo>
                    <a:pt x="6120765" y="5061077"/>
                  </a:lnTo>
                  <a:cubicBezTo>
                    <a:pt x="6120765" y="5152263"/>
                    <a:pt x="6046851" y="5226177"/>
                    <a:pt x="5955538" y="5226177"/>
                  </a:cubicBezTo>
                  <a:lnTo>
                    <a:pt x="5955538" y="5219827"/>
                  </a:lnTo>
                  <a:lnTo>
                    <a:pt x="5955538" y="5226177"/>
                  </a:lnTo>
                  <a:lnTo>
                    <a:pt x="165227" y="5226177"/>
                  </a:lnTo>
                  <a:lnTo>
                    <a:pt x="165227" y="5219827"/>
                  </a:lnTo>
                  <a:lnTo>
                    <a:pt x="165227" y="5226177"/>
                  </a:lnTo>
                  <a:cubicBezTo>
                    <a:pt x="74041" y="5226177"/>
                    <a:pt x="0" y="5152263"/>
                    <a:pt x="0" y="5061077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5061077"/>
                  </a:lnTo>
                  <a:lnTo>
                    <a:pt x="6350" y="5061077"/>
                  </a:lnTo>
                  <a:lnTo>
                    <a:pt x="12700" y="5061077"/>
                  </a:lnTo>
                  <a:cubicBezTo>
                    <a:pt x="12700" y="5145278"/>
                    <a:pt x="81026" y="5213477"/>
                    <a:pt x="165227" y="5213477"/>
                  </a:cubicBezTo>
                  <a:lnTo>
                    <a:pt x="5955538" y="5213477"/>
                  </a:lnTo>
                  <a:cubicBezTo>
                    <a:pt x="6039739" y="5213477"/>
                    <a:pt x="6108065" y="5145278"/>
                    <a:pt x="6108065" y="5061077"/>
                  </a:cubicBezTo>
                  <a:lnTo>
                    <a:pt x="6108065" y="165100"/>
                  </a:lnTo>
                  <a:cubicBezTo>
                    <a:pt x="6108065" y="80899"/>
                    <a:pt x="6039739" y="12700"/>
                    <a:pt x="5955538" y="12700"/>
                  </a:cubicBezTo>
                  <a:lnTo>
                    <a:pt x="165227" y="12700"/>
                  </a:lnTo>
                  <a:lnTo>
                    <a:pt x="165227" y="6350"/>
                  </a:lnTo>
                  <a:lnTo>
                    <a:pt x="165227" y="12700"/>
                  </a:lnTo>
                  <a:cubicBezTo>
                    <a:pt x="81026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D1C8C6"/>
            </a:solidFill>
          </p:spPr>
        </p:sp>
      </p:grpSp>
      <p:sp>
        <p:nvSpPr>
          <p:cNvPr name="TextBox 11" id="11"/>
          <p:cNvSpPr txBox="true"/>
          <p:nvPr/>
        </p:nvSpPr>
        <p:spPr>
          <a:xfrm rot="0">
            <a:off x="7662577" y="3573810"/>
            <a:ext cx="3544044" cy="51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Світовий успіх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662577" y="4099917"/>
            <a:ext cx="3994994" cy="1072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</a:pPr>
            <a:r>
              <a:rPr lang="en-US" sz="26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Нутеллу продають у понад 160 країнах світу.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2710071" y="3314105"/>
            <a:ext cx="5260274" cy="4491484"/>
            <a:chOff x="0" y="0"/>
            <a:chExt cx="6120805" cy="522624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6350" y="6350"/>
              <a:ext cx="6108065" cy="5213604"/>
            </a:xfrm>
            <a:custGeom>
              <a:avLst/>
              <a:gdLst/>
              <a:ahLst/>
              <a:cxnLst/>
              <a:rect r="r" b="b" t="t" l="l"/>
              <a:pathLst>
                <a:path h="5213604" w="6108065">
                  <a:moveTo>
                    <a:pt x="0" y="158750"/>
                  </a:moveTo>
                  <a:cubicBezTo>
                    <a:pt x="0" y="71120"/>
                    <a:pt x="71120" y="0"/>
                    <a:pt x="158877" y="0"/>
                  </a:cubicBezTo>
                  <a:lnTo>
                    <a:pt x="5949188" y="0"/>
                  </a:lnTo>
                  <a:cubicBezTo>
                    <a:pt x="6036945" y="0"/>
                    <a:pt x="6108065" y="71120"/>
                    <a:pt x="6108065" y="158750"/>
                  </a:cubicBezTo>
                  <a:lnTo>
                    <a:pt x="6108065" y="5054727"/>
                  </a:lnTo>
                  <a:cubicBezTo>
                    <a:pt x="6108065" y="5142484"/>
                    <a:pt x="6036945" y="5213477"/>
                    <a:pt x="5949188" y="5213477"/>
                  </a:cubicBezTo>
                  <a:lnTo>
                    <a:pt x="158877" y="5213477"/>
                  </a:lnTo>
                  <a:cubicBezTo>
                    <a:pt x="71120" y="5213604"/>
                    <a:pt x="0" y="5142484"/>
                    <a:pt x="0" y="5054727"/>
                  </a:cubicBezTo>
                  <a:close/>
                </a:path>
              </a:pathLst>
            </a:custGeom>
            <a:solidFill>
              <a:srgbClr val="EBE2E0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120765" cy="5226177"/>
            </a:xfrm>
            <a:custGeom>
              <a:avLst/>
              <a:gdLst/>
              <a:ahLst/>
              <a:cxnLst/>
              <a:rect r="r" b="b" t="t" l="l"/>
              <a:pathLst>
                <a:path h="5226177" w="6120765">
                  <a:moveTo>
                    <a:pt x="0" y="165100"/>
                  </a:moveTo>
                  <a:cubicBezTo>
                    <a:pt x="0" y="73914"/>
                    <a:pt x="73914" y="0"/>
                    <a:pt x="165227" y="0"/>
                  </a:cubicBezTo>
                  <a:lnTo>
                    <a:pt x="5955538" y="0"/>
                  </a:lnTo>
                  <a:lnTo>
                    <a:pt x="5955538" y="6350"/>
                  </a:lnTo>
                  <a:lnTo>
                    <a:pt x="5955538" y="0"/>
                  </a:lnTo>
                  <a:cubicBezTo>
                    <a:pt x="6046724" y="0"/>
                    <a:pt x="6120765" y="73914"/>
                    <a:pt x="6120765" y="165100"/>
                  </a:cubicBezTo>
                  <a:lnTo>
                    <a:pt x="6114415" y="165100"/>
                  </a:lnTo>
                  <a:lnTo>
                    <a:pt x="6120765" y="165100"/>
                  </a:lnTo>
                  <a:lnTo>
                    <a:pt x="6120765" y="5061077"/>
                  </a:lnTo>
                  <a:lnTo>
                    <a:pt x="6114415" y="5061077"/>
                  </a:lnTo>
                  <a:lnTo>
                    <a:pt x="6120765" y="5061077"/>
                  </a:lnTo>
                  <a:cubicBezTo>
                    <a:pt x="6120765" y="5152263"/>
                    <a:pt x="6046851" y="5226177"/>
                    <a:pt x="5955538" y="5226177"/>
                  </a:cubicBezTo>
                  <a:lnTo>
                    <a:pt x="5955538" y="5219827"/>
                  </a:lnTo>
                  <a:lnTo>
                    <a:pt x="5955538" y="5226177"/>
                  </a:lnTo>
                  <a:lnTo>
                    <a:pt x="165227" y="5226177"/>
                  </a:lnTo>
                  <a:lnTo>
                    <a:pt x="165227" y="5219827"/>
                  </a:lnTo>
                  <a:lnTo>
                    <a:pt x="165227" y="5226177"/>
                  </a:lnTo>
                  <a:cubicBezTo>
                    <a:pt x="74041" y="5226177"/>
                    <a:pt x="0" y="5152263"/>
                    <a:pt x="0" y="5061077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5061077"/>
                  </a:lnTo>
                  <a:lnTo>
                    <a:pt x="6350" y="5061077"/>
                  </a:lnTo>
                  <a:lnTo>
                    <a:pt x="12700" y="5061077"/>
                  </a:lnTo>
                  <a:cubicBezTo>
                    <a:pt x="12700" y="5145278"/>
                    <a:pt x="81026" y="5213477"/>
                    <a:pt x="165227" y="5213477"/>
                  </a:cubicBezTo>
                  <a:lnTo>
                    <a:pt x="5955538" y="5213477"/>
                  </a:lnTo>
                  <a:cubicBezTo>
                    <a:pt x="6039739" y="5213477"/>
                    <a:pt x="6108065" y="5145278"/>
                    <a:pt x="6108065" y="5061077"/>
                  </a:cubicBezTo>
                  <a:lnTo>
                    <a:pt x="6108065" y="165100"/>
                  </a:lnTo>
                  <a:cubicBezTo>
                    <a:pt x="6108065" y="80899"/>
                    <a:pt x="6039739" y="12700"/>
                    <a:pt x="5955538" y="12700"/>
                  </a:cubicBezTo>
                  <a:lnTo>
                    <a:pt x="165227" y="12700"/>
                  </a:lnTo>
                  <a:lnTo>
                    <a:pt x="165227" y="6350"/>
                  </a:lnTo>
                  <a:lnTo>
                    <a:pt x="165227" y="12700"/>
                  </a:lnTo>
                  <a:cubicBezTo>
                    <a:pt x="81026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D1C8C6"/>
            </a:solidFill>
          </p:spPr>
        </p:sp>
      </p:grpSp>
      <p:sp>
        <p:nvSpPr>
          <p:cNvPr name="TextBox 16" id="16"/>
          <p:cNvSpPr txBox="true"/>
          <p:nvPr/>
        </p:nvSpPr>
        <p:spPr>
          <a:xfrm rot="0">
            <a:off x="13007876" y="3573810"/>
            <a:ext cx="3994994" cy="1008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Незрівняна популярність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3007876" y="4553545"/>
            <a:ext cx="3994994" cy="2730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</a:pPr>
            <a:r>
              <a:rPr lang="en-US" sz="26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За рік продається стільки банок Нутелли, що їх можна викласти в лінію довжиною понад 1,5 раза навколо Землі!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7175805" y="8452336"/>
            <a:ext cx="10794540" cy="1633170"/>
            <a:chOff x="0" y="0"/>
            <a:chExt cx="12606735" cy="1907348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6350" y="5465"/>
              <a:ext cx="12594082" cy="1896357"/>
            </a:xfrm>
            <a:custGeom>
              <a:avLst/>
              <a:gdLst/>
              <a:ahLst/>
              <a:cxnLst/>
              <a:rect r="r" b="b" t="t" l="l"/>
              <a:pathLst>
                <a:path h="1896357" w="12594082">
                  <a:moveTo>
                    <a:pt x="0" y="136617"/>
                  </a:moveTo>
                  <a:cubicBezTo>
                    <a:pt x="0" y="61204"/>
                    <a:pt x="71374" y="0"/>
                    <a:pt x="159512" y="0"/>
                  </a:cubicBezTo>
                  <a:lnTo>
                    <a:pt x="12434570" y="0"/>
                  </a:lnTo>
                  <a:cubicBezTo>
                    <a:pt x="12522708" y="0"/>
                    <a:pt x="12594082" y="61204"/>
                    <a:pt x="12594082" y="136617"/>
                  </a:cubicBezTo>
                  <a:lnTo>
                    <a:pt x="12594082" y="1759740"/>
                  </a:lnTo>
                  <a:cubicBezTo>
                    <a:pt x="12594082" y="1835152"/>
                    <a:pt x="12522708" y="1896357"/>
                    <a:pt x="12434570" y="1896357"/>
                  </a:cubicBezTo>
                  <a:lnTo>
                    <a:pt x="159512" y="1896357"/>
                  </a:lnTo>
                  <a:cubicBezTo>
                    <a:pt x="71374" y="1896357"/>
                    <a:pt x="0" y="1835152"/>
                    <a:pt x="0" y="1759740"/>
                  </a:cubicBezTo>
                  <a:close/>
                </a:path>
              </a:pathLst>
            </a:custGeom>
            <a:solidFill>
              <a:srgbClr val="EBE2E0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2606782" cy="1907287"/>
            </a:xfrm>
            <a:custGeom>
              <a:avLst/>
              <a:gdLst/>
              <a:ahLst/>
              <a:cxnLst/>
              <a:rect r="r" b="b" t="t" l="l"/>
              <a:pathLst>
                <a:path h="1907287" w="12606782">
                  <a:moveTo>
                    <a:pt x="0" y="142082"/>
                  </a:moveTo>
                  <a:cubicBezTo>
                    <a:pt x="0" y="63609"/>
                    <a:pt x="74295" y="0"/>
                    <a:pt x="165862" y="0"/>
                  </a:cubicBezTo>
                  <a:lnTo>
                    <a:pt x="12440920" y="0"/>
                  </a:lnTo>
                  <a:lnTo>
                    <a:pt x="12440920" y="5465"/>
                  </a:lnTo>
                  <a:lnTo>
                    <a:pt x="12440920" y="0"/>
                  </a:lnTo>
                  <a:cubicBezTo>
                    <a:pt x="12532487" y="0"/>
                    <a:pt x="12606782" y="63609"/>
                    <a:pt x="12606782" y="142082"/>
                  </a:cubicBezTo>
                  <a:lnTo>
                    <a:pt x="12600432" y="142082"/>
                  </a:lnTo>
                  <a:lnTo>
                    <a:pt x="12606782" y="142082"/>
                  </a:lnTo>
                  <a:lnTo>
                    <a:pt x="12606782" y="1765205"/>
                  </a:lnTo>
                  <a:lnTo>
                    <a:pt x="12600432" y="1765205"/>
                  </a:lnTo>
                  <a:lnTo>
                    <a:pt x="12606782" y="1765205"/>
                  </a:lnTo>
                  <a:cubicBezTo>
                    <a:pt x="12606782" y="1843678"/>
                    <a:pt x="12532487" y="1907287"/>
                    <a:pt x="12440920" y="1907287"/>
                  </a:cubicBezTo>
                  <a:lnTo>
                    <a:pt x="12440920" y="1901822"/>
                  </a:lnTo>
                  <a:lnTo>
                    <a:pt x="12440920" y="1907287"/>
                  </a:lnTo>
                  <a:lnTo>
                    <a:pt x="165862" y="1907287"/>
                  </a:lnTo>
                  <a:lnTo>
                    <a:pt x="165862" y="1901822"/>
                  </a:lnTo>
                  <a:lnTo>
                    <a:pt x="165862" y="1907287"/>
                  </a:lnTo>
                  <a:cubicBezTo>
                    <a:pt x="74295" y="1907287"/>
                    <a:pt x="0" y="1843678"/>
                    <a:pt x="0" y="1765205"/>
                  </a:cubicBezTo>
                  <a:lnTo>
                    <a:pt x="0" y="142082"/>
                  </a:lnTo>
                  <a:lnTo>
                    <a:pt x="6350" y="142082"/>
                  </a:lnTo>
                  <a:lnTo>
                    <a:pt x="0" y="142082"/>
                  </a:lnTo>
                  <a:moveTo>
                    <a:pt x="12700" y="142082"/>
                  </a:moveTo>
                  <a:lnTo>
                    <a:pt x="12700" y="1765205"/>
                  </a:lnTo>
                  <a:lnTo>
                    <a:pt x="6350" y="1765205"/>
                  </a:lnTo>
                  <a:lnTo>
                    <a:pt x="12700" y="1765205"/>
                  </a:lnTo>
                  <a:cubicBezTo>
                    <a:pt x="12700" y="1837667"/>
                    <a:pt x="81280" y="1896358"/>
                    <a:pt x="165862" y="1896358"/>
                  </a:cubicBezTo>
                  <a:lnTo>
                    <a:pt x="12440920" y="1896358"/>
                  </a:lnTo>
                  <a:cubicBezTo>
                    <a:pt x="12525501" y="1896358"/>
                    <a:pt x="12594082" y="1837557"/>
                    <a:pt x="12594082" y="1765205"/>
                  </a:cubicBezTo>
                  <a:lnTo>
                    <a:pt x="12594082" y="142082"/>
                  </a:lnTo>
                  <a:cubicBezTo>
                    <a:pt x="12594082" y="69620"/>
                    <a:pt x="12525501" y="10929"/>
                    <a:pt x="12440920" y="10929"/>
                  </a:cubicBezTo>
                  <a:lnTo>
                    <a:pt x="165862" y="10929"/>
                  </a:lnTo>
                  <a:lnTo>
                    <a:pt x="165862" y="5465"/>
                  </a:lnTo>
                  <a:lnTo>
                    <a:pt x="165862" y="10929"/>
                  </a:lnTo>
                  <a:cubicBezTo>
                    <a:pt x="81280" y="10929"/>
                    <a:pt x="12700" y="69729"/>
                    <a:pt x="12700" y="142082"/>
                  </a:cubicBezTo>
                  <a:close/>
                </a:path>
              </a:pathLst>
            </a:custGeom>
            <a:solidFill>
              <a:srgbClr val="D1C8C6"/>
            </a:solidFill>
          </p:spPr>
        </p:sp>
      </p:grpSp>
      <p:sp>
        <p:nvSpPr>
          <p:cNvPr name="TextBox 21" id="21"/>
          <p:cNvSpPr txBox="true"/>
          <p:nvPr/>
        </p:nvSpPr>
        <p:spPr>
          <a:xfrm rot="0">
            <a:off x="8143280" y="7938939"/>
            <a:ext cx="5580269" cy="51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Швидкість продажів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143280" y="8648359"/>
            <a:ext cx="8859441" cy="1072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76"/>
              </a:lnSpc>
            </a:pPr>
            <a:r>
              <a:rPr lang="en-US" sz="26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Кожні 2,5 секунди у світі продається одна банка Нутелли.</a:t>
            </a:r>
          </a:p>
        </p:txBody>
      </p:sp>
    </p:spTree>
  </p:cSld>
  <p:clrMapOvr>
    <a:masterClrMapping/>
  </p:clrMapOvr>
  <p:transition spd="fast">
    <p:circl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845475" y="4121646"/>
            <a:ext cx="505569" cy="505569"/>
            <a:chOff x="0" y="0"/>
            <a:chExt cx="674092" cy="67409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6350" y="6350"/>
              <a:ext cx="661416" cy="661416"/>
            </a:xfrm>
            <a:custGeom>
              <a:avLst/>
              <a:gdLst/>
              <a:ahLst/>
              <a:cxnLst/>
              <a:rect r="r" b="b" t="t" l="l"/>
              <a:pathLst>
                <a:path h="661416" w="661416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502666" y="0"/>
                  </a:lnTo>
                  <a:cubicBezTo>
                    <a:pt x="590296" y="0"/>
                    <a:pt x="661416" y="71120"/>
                    <a:pt x="661416" y="158750"/>
                  </a:cubicBezTo>
                  <a:lnTo>
                    <a:pt x="661416" y="502666"/>
                  </a:lnTo>
                  <a:cubicBezTo>
                    <a:pt x="661416" y="590296"/>
                    <a:pt x="590296" y="661416"/>
                    <a:pt x="502666" y="661416"/>
                  </a:cubicBezTo>
                  <a:lnTo>
                    <a:pt x="158750" y="661416"/>
                  </a:lnTo>
                  <a:cubicBezTo>
                    <a:pt x="71120" y="661416"/>
                    <a:pt x="0" y="590296"/>
                    <a:pt x="0" y="502666"/>
                  </a:cubicBezTo>
                  <a:close/>
                </a:path>
              </a:pathLst>
            </a:custGeom>
            <a:solidFill>
              <a:srgbClr val="EBE2E0"/>
            </a:solid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74116" cy="674116"/>
            </a:xfrm>
            <a:custGeom>
              <a:avLst/>
              <a:gdLst/>
              <a:ahLst/>
              <a:cxnLst/>
              <a:rect r="r" b="b" t="t" l="l"/>
              <a:pathLst>
                <a:path h="674116" w="674116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509016" y="0"/>
                  </a:lnTo>
                  <a:lnTo>
                    <a:pt x="509016" y="6350"/>
                  </a:lnTo>
                  <a:lnTo>
                    <a:pt x="509016" y="0"/>
                  </a:lnTo>
                  <a:lnTo>
                    <a:pt x="509016" y="6350"/>
                  </a:lnTo>
                  <a:lnTo>
                    <a:pt x="509016" y="0"/>
                  </a:lnTo>
                  <a:cubicBezTo>
                    <a:pt x="600202" y="0"/>
                    <a:pt x="674116" y="73914"/>
                    <a:pt x="674116" y="165100"/>
                  </a:cubicBezTo>
                  <a:lnTo>
                    <a:pt x="674116" y="509016"/>
                  </a:lnTo>
                  <a:lnTo>
                    <a:pt x="667766" y="509016"/>
                  </a:lnTo>
                  <a:lnTo>
                    <a:pt x="674116" y="509016"/>
                  </a:lnTo>
                  <a:cubicBezTo>
                    <a:pt x="674116" y="600202"/>
                    <a:pt x="600202" y="674116"/>
                    <a:pt x="509016" y="674116"/>
                  </a:cubicBezTo>
                  <a:lnTo>
                    <a:pt x="509016" y="667766"/>
                  </a:lnTo>
                  <a:lnTo>
                    <a:pt x="509016" y="674116"/>
                  </a:lnTo>
                  <a:lnTo>
                    <a:pt x="165100" y="674116"/>
                  </a:lnTo>
                  <a:lnTo>
                    <a:pt x="165100" y="667766"/>
                  </a:lnTo>
                  <a:lnTo>
                    <a:pt x="165100" y="674116"/>
                  </a:lnTo>
                  <a:cubicBezTo>
                    <a:pt x="73914" y="674116"/>
                    <a:pt x="0" y="600202"/>
                    <a:pt x="0" y="509016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509016"/>
                  </a:lnTo>
                  <a:lnTo>
                    <a:pt x="6350" y="509016"/>
                  </a:lnTo>
                  <a:lnTo>
                    <a:pt x="12700" y="509016"/>
                  </a:lnTo>
                  <a:cubicBezTo>
                    <a:pt x="12700" y="593217"/>
                    <a:pt x="80899" y="661416"/>
                    <a:pt x="165100" y="661416"/>
                  </a:cubicBezTo>
                  <a:lnTo>
                    <a:pt x="509016" y="661416"/>
                  </a:lnTo>
                  <a:cubicBezTo>
                    <a:pt x="593217" y="661416"/>
                    <a:pt x="661416" y="593217"/>
                    <a:pt x="661416" y="509016"/>
                  </a:cubicBezTo>
                  <a:lnTo>
                    <a:pt x="661416" y="165100"/>
                  </a:lnTo>
                  <a:lnTo>
                    <a:pt x="667766" y="165100"/>
                  </a:lnTo>
                  <a:lnTo>
                    <a:pt x="661416" y="165100"/>
                  </a:lnTo>
                  <a:cubicBezTo>
                    <a:pt x="661416" y="80899"/>
                    <a:pt x="593217" y="12700"/>
                    <a:pt x="509016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D1C8C6"/>
            </a:soli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2710071" y="4121646"/>
            <a:ext cx="505569" cy="505569"/>
            <a:chOff x="0" y="0"/>
            <a:chExt cx="674092" cy="67409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6350" y="6350"/>
              <a:ext cx="661416" cy="661416"/>
            </a:xfrm>
            <a:custGeom>
              <a:avLst/>
              <a:gdLst/>
              <a:ahLst/>
              <a:cxnLst/>
              <a:rect r="r" b="b" t="t" l="l"/>
              <a:pathLst>
                <a:path h="661416" w="661416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502666" y="0"/>
                  </a:lnTo>
                  <a:cubicBezTo>
                    <a:pt x="590296" y="0"/>
                    <a:pt x="661416" y="71120"/>
                    <a:pt x="661416" y="158750"/>
                  </a:cubicBezTo>
                  <a:lnTo>
                    <a:pt x="661416" y="502666"/>
                  </a:lnTo>
                  <a:cubicBezTo>
                    <a:pt x="661416" y="590296"/>
                    <a:pt x="590296" y="661416"/>
                    <a:pt x="502666" y="661416"/>
                  </a:cubicBezTo>
                  <a:lnTo>
                    <a:pt x="158750" y="661416"/>
                  </a:lnTo>
                  <a:cubicBezTo>
                    <a:pt x="71120" y="661416"/>
                    <a:pt x="0" y="590296"/>
                    <a:pt x="0" y="502666"/>
                  </a:cubicBezTo>
                  <a:close/>
                </a:path>
              </a:pathLst>
            </a:custGeom>
            <a:solidFill>
              <a:srgbClr val="EBE2E0"/>
            </a:solidFill>
          </p:spPr>
        </p:sp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74116" cy="674116"/>
            </a:xfrm>
            <a:custGeom>
              <a:avLst/>
              <a:gdLst/>
              <a:ahLst/>
              <a:cxnLst/>
              <a:rect r="r" b="b" t="t" l="l"/>
              <a:pathLst>
                <a:path h="674116" w="674116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509016" y="0"/>
                  </a:lnTo>
                  <a:lnTo>
                    <a:pt x="509016" y="6350"/>
                  </a:lnTo>
                  <a:lnTo>
                    <a:pt x="509016" y="0"/>
                  </a:lnTo>
                  <a:lnTo>
                    <a:pt x="509016" y="6350"/>
                  </a:lnTo>
                  <a:lnTo>
                    <a:pt x="509016" y="0"/>
                  </a:lnTo>
                  <a:cubicBezTo>
                    <a:pt x="600202" y="0"/>
                    <a:pt x="674116" y="73914"/>
                    <a:pt x="674116" y="165100"/>
                  </a:cubicBezTo>
                  <a:lnTo>
                    <a:pt x="674116" y="509016"/>
                  </a:lnTo>
                  <a:lnTo>
                    <a:pt x="667766" y="509016"/>
                  </a:lnTo>
                  <a:lnTo>
                    <a:pt x="674116" y="509016"/>
                  </a:lnTo>
                  <a:cubicBezTo>
                    <a:pt x="674116" y="600202"/>
                    <a:pt x="600202" y="674116"/>
                    <a:pt x="509016" y="674116"/>
                  </a:cubicBezTo>
                  <a:lnTo>
                    <a:pt x="509016" y="667766"/>
                  </a:lnTo>
                  <a:lnTo>
                    <a:pt x="509016" y="674116"/>
                  </a:lnTo>
                  <a:lnTo>
                    <a:pt x="165100" y="674116"/>
                  </a:lnTo>
                  <a:lnTo>
                    <a:pt x="165100" y="667766"/>
                  </a:lnTo>
                  <a:lnTo>
                    <a:pt x="165100" y="674116"/>
                  </a:lnTo>
                  <a:cubicBezTo>
                    <a:pt x="73914" y="674116"/>
                    <a:pt x="0" y="600202"/>
                    <a:pt x="0" y="509016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509016"/>
                  </a:lnTo>
                  <a:lnTo>
                    <a:pt x="6350" y="509016"/>
                  </a:lnTo>
                  <a:lnTo>
                    <a:pt x="12700" y="509016"/>
                  </a:lnTo>
                  <a:cubicBezTo>
                    <a:pt x="12700" y="593217"/>
                    <a:pt x="80899" y="661416"/>
                    <a:pt x="165100" y="661416"/>
                  </a:cubicBezTo>
                  <a:lnTo>
                    <a:pt x="509016" y="661416"/>
                  </a:lnTo>
                  <a:cubicBezTo>
                    <a:pt x="593217" y="661416"/>
                    <a:pt x="661416" y="593217"/>
                    <a:pt x="661416" y="509016"/>
                  </a:cubicBezTo>
                  <a:lnTo>
                    <a:pt x="661416" y="165100"/>
                  </a:lnTo>
                  <a:lnTo>
                    <a:pt x="667766" y="165100"/>
                  </a:lnTo>
                  <a:lnTo>
                    <a:pt x="661416" y="165100"/>
                  </a:lnTo>
                  <a:cubicBezTo>
                    <a:pt x="661416" y="80899"/>
                    <a:pt x="593217" y="12700"/>
                    <a:pt x="509016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D1C8C6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7845475" y="7151637"/>
            <a:ext cx="505569" cy="505569"/>
            <a:chOff x="0" y="0"/>
            <a:chExt cx="674092" cy="67409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6350" y="6350"/>
              <a:ext cx="661416" cy="661416"/>
            </a:xfrm>
            <a:custGeom>
              <a:avLst/>
              <a:gdLst/>
              <a:ahLst/>
              <a:cxnLst/>
              <a:rect r="r" b="b" t="t" l="l"/>
              <a:pathLst>
                <a:path h="661416" w="661416">
                  <a:moveTo>
                    <a:pt x="0" y="158750"/>
                  </a:moveTo>
                  <a:cubicBezTo>
                    <a:pt x="0" y="71120"/>
                    <a:pt x="71120" y="0"/>
                    <a:pt x="158750" y="0"/>
                  </a:cubicBezTo>
                  <a:lnTo>
                    <a:pt x="502666" y="0"/>
                  </a:lnTo>
                  <a:cubicBezTo>
                    <a:pt x="590296" y="0"/>
                    <a:pt x="661416" y="71120"/>
                    <a:pt x="661416" y="158750"/>
                  </a:cubicBezTo>
                  <a:lnTo>
                    <a:pt x="661416" y="502666"/>
                  </a:lnTo>
                  <a:cubicBezTo>
                    <a:pt x="661416" y="590296"/>
                    <a:pt x="590296" y="661416"/>
                    <a:pt x="502666" y="661416"/>
                  </a:cubicBezTo>
                  <a:lnTo>
                    <a:pt x="158750" y="661416"/>
                  </a:lnTo>
                  <a:cubicBezTo>
                    <a:pt x="71120" y="661416"/>
                    <a:pt x="0" y="590296"/>
                    <a:pt x="0" y="502666"/>
                  </a:cubicBezTo>
                  <a:close/>
                </a:path>
              </a:pathLst>
            </a:custGeom>
            <a:solidFill>
              <a:srgbClr val="EBE2E0"/>
            </a:solidFill>
          </p:spPr>
        </p:sp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74116" cy="674116"/>
            </a:xfrm>
            <a:custGeom>
              <a:avLst/>
              <a:gdLst/>
              <a:ahLst/>
              <a:cxnLst/>
              <a:rect r="r" b="b" t="t" l="l"/>
              <a:pathLst>
                <a:path h="674116" w="674116">
                  <a:moveTo>
                    <a:pt x="0" y="165100"/>
                  </a:moveTo>
                  <a:cubicBezTo>
                    <a:pt x="0" y="73914"/>
                    <a:pt x="73914" y="0"/>
                    <a:pt x="165100" y="0"/>
                  </a:cubicBezTo>
                  <a:lnTo>
                    <a:pt x="509016" y="0"/>
                  </a:lnTo>
                  <a:lnTo>
                    <a:pt x="509016" y="6350"/>
                  </a:lnTo>
                  <a:lnTo>
                    <a:pt x="509016" y="0"/>
                  </a:lnTo>
                  <a:lnTo>
                    <a:pt x="509016" y="6350"/>
                  </a:lnTo>
                  <a:lnTo>
                    <a:pt x="509016" y="0"/>
                  </a:lnTo>
                  <a:cubicBezTo>
                    <a:pt x="600202" y="0"/>
                    <a:pt x="674116" y="73914"/>
                    <a:pt x="674116" y="165100"/>
                  </a:cubicBezTo>
                  <a:lnTo>
                    <a:pt x="674116" y="509016"/>
                  </a:lnTo>
                  <a:lnTo>
                    <a:pt x="667766" y="509016"/>
                  </a:lnTo>
                  <a:lnTo>
                    <a:pt x="674116" y="509016"/>
                  </a:lnTo>
                  <a:cubicBezTo>
                    <a:pt x="674116" y="600202"/>
                    <a:pt x="600202" y="674116"/>
                    <a:pt x="509016" y="674116"/>
                  </a:cubicBezTo>
                  <a:lnTo>
                    <a:pt x="509016" y="667766"/>
                  </a:lnTo>
                  <a:lnTo>
                    <a:pt x="509016" y="674116"/>
                  </a:lnTo>
                  <a:lnTo>
                    <a:pt x="165100" y="674116"/>
                  </a:lnTo>
                  <a:lnTo>
                    <a:pt x="165100" y="667766"/>
                  </a:lnTo>
                  <a:lnTo>
                    <a:pt x="165100" y="674116"/>
                  </a:lnTo>
                  <a:cubicBezTo>
                    <a:pt x="73914" y="674116"/>
                    <a:pt x="0" y="600202"/>
                    <a:pt x="0" y="509016"/>
                  </a:cubicBezTo>
                  <a:lnTo>
                    <a:pt x="0" y="165100"/>
                  </a:lnTo>
                  <a:lnTo>
                    <a:pt x="6350" y="165100"/>
                  </a:lnTo>
                  <a:lnTo>
                    <a:pt x="0" y="165100"/>
                  </a:lnTo>
                  <a:moveTo>
                    <a:pt x="12700" y="165100"/>
                  </a:moveTo>
                  <a:lnTo>
                    <a:pt x="12700" y="509016"/>
                  </a:lnTo>
                  <a:lnTo>
                    <a:pt x="6350" y="509016"/>
                  </a:lnTo>
                  <a:lnTo>
                    <a:pt x="12700" y="509016"/>
                  </a:lnTo>
                  <a:cubicBezTo>
                    <a:pt x="12700" y="593217"/>
                    <a:pt x="80899" y="661416"/>
                    <a:pt x="165100" y="661416"/>
                  </a:cubicBezTo>
                  <a:lnTo>
                    <a:pt x="509016" y="661416"/>
                  </a:lnTo>
                  <a:cubicBezTo>
                    <a:pt x="593217" y="661416"/>
                    <a:pt x="661416" y="593217"/>
                    <a:pt x="661416" y="509016"/>
                  </a:cubicBezTo>
                  <a:lnTo>
                    <a:pt x="661416" y="165100"/>
                  </a:lnTo>
                  <a:lnTo>
                    <a:pt x="667766" y="165100"/>
                  </a:lnTo>
                  <a:lnTo>
                    <a:pt x="661416" y="165100"/>
                  </a:lnTo>
                  <a:cubicBezTo>
                    <a:pt x="661416" y="80899"/>
                    <a:pt x="593217" y="12700"/>
                    <a:pt x="509016" y="12700"/>
                  </a:cubicBezTo>
                  <a:lnTo>
                    <a:pt x="165100" y="12700"/>
                  </a:lnTo>
                  <a:lnTo>
                    <a:pt x="165100" y="6350"/>
                  </a:lnTo>
                  <a:lnTo>
                    <a:pt x="165100" y="12700"/>
                  </a:lnTo>
                  <a:cubicBezTo>
                    <a:pt x="80899" y="12700"/>
                    <a:pt x="12700" y="80899"/>
                    <a:pt x="12700" y="165100"/>
                  </a:cubicBezTo>
                  <a:close/>
                </a:path>
              </a:pathLst>
            </a:custGeom>
            <a:solidFill>
              <a:srgbClr val="D1C8C6"/>
            </a:solid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7883761" y="4126409"/>
            <a:ext cx="469812" cy="463940"/>
          </a:xfrm>
          <a:custGeom>
            <a:avLst/>
            <a:gdLst/>
            <a:ahLst/>
            <a:cxnLst/>
            <a:rect r="r" b="b" t="t" l="l"/>
            <a:pathLst>
              <a:path h="463940" w="469812">
                <a:moveTo>
                  <a:pt x="0" y="0"/>
                </a:moveTo>
                <a:lnTo>
                  <a:pt x="469813" y="0"/>
                </a:lnTo>
                <a:lnTo>
                  <a:pt x="469813" y="463940"/>
                </a:lnTo>
                <a:lnTo>
                  <a:pt x="0" y="4639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7708552" y="430709"/>
            <a:ext cx="9445526" cy="26336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Як відсвяткувати Всесвітній день Нутелли?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629799" y="4088309"/>
            <a:ext cx="3544044" cy="51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Смачні пригоди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629799" y="4625131"/>
            <a:ext cx="3801516" cy="1573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Приготуйте млинці, тости або домашнє печиво з Нутеллою!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3494395" y="4088309"/>
            <a:ext cx="3544044" cy="51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Творчість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494395" y="4625131"/>
            <a:ext cx="3801516" cy="21070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Намалюйте малюнок або зробіть аплікацію на тему "Моя улюблена страва з Нутеллою".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8629799" y="7118300"/>
            <a:ext cx="3544044" cy="5133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7"/>
              </a:lnSpc>
            </a:pPr>
            <a:r>
              <a:rPr lang="en-US" sz="31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Веселі ігри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8629799" y="7655124"/>
            <a:ext cx="8665964" cy="10402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25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Пограйте в ігри, наприклад, складіть слово "Нутелла" з інших букв або придумати віршик про цей крем.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2745828" y="4142461"/>
            <a:ext cx="469812" cy="463940"/>
          </a:xfrm>
          <a:custGeom>
            <a:avLst/>
            <a:gdLst/>
            <a:ahLst/>
            <a:cxnLst/>
            <a:rect r="r" b="b" t="t" l="l"/>
            <a:pathLst>
              <a:path h="463940" w="469812">
                <a:moveTo>
                  <a:pt x="0" y="0"/>
                </a:moveTo>
                <a:lnTo>
                  <a:pt x="469812" y="0"/>
                </a:lnTo>
                <a:lnTo>
                  <a:pt x="469812" y="463940"/>
                </a:lnTo>
                <a:lnTo>
                  <a:pt x="0" y="4639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false" flipV="false" rot="0">
            <a:off x="7883761" y="7151637"/>
            <a:ext cx="469812" cy="463940"/>
          </a:xfrm>
          <a:custGeom>
            <a:avLst/>
            <a:gdLst/>
            <a:ahLst/>
            <a:cxnLst/>
            <a:rect r="r" b="b" t="t" l="l"/>
            <a:pathLst>
              <a:path h="463940" w="469812">
                <a:moveTo>
                  <a:pt x="0" y="0"/>
                </a:moveTo>
                <a:lnTo>
                  <a:pt x="469813" y="0"/>
                </a:lnTo>
                <a:lnTo>
                  <a:pt x="469813" y="463940"/>
                </a:lnTo>
                <a:lnTo>
                  <a:pt x="0" y="4639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circl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783933" y="672242"/>
            <a:ext cx="9445526" cy="26336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Всесвітній день Нутелли: не тільки про смаколики</a:t>
            </a:r>
          </a:p>
        </p:txBody>
      </p:sp>
      <p:sp>
        <p:nvSpPr>
          <p:cNvPr name="Freeform 9" id="9" descr="preencoded.png"/>
          <p:cNvSpPr/>
          <p:nvPr/>
        </p:nvSpPr>
        <p:spPr>
          <a:xfrm flipH="false" flipV="false" rot="0">
            <a:off x="992238" y="4381649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19" y="0"/>
                </a:lnTo>
                <a:lnTo>
                  <a:pt x="708719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992238" y="5326261"/>
            <a:ext cx="3544044" cy="1204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87"/>
              </a:lnSpc>
            </a:pPr>
            <a:r>
              <a:rPr lang="en-US" sz="37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Гарний настрій</a:t>
            </a:r>
          </a:p>
        </p:txBody>
      </p:sp>
      <p:sp>
        <p:nvSpPr>
          <p:cNvPr name="Freeform 11" id="11" descr="preencoded.png"/>
          <p:cNvSpPr/>
          <p:nvPr/>
        </p:nvSpPr>
        <p:spPr>
          <a:xfrm flipH="false" flipV="false" rot="0">
            <a:off x="5927526" y="4381649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20" y="0"/>
                </a:lnTo>
                <a:lnTo>
                  <a:pt x="708720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927526" y="5326261"/>
            <a:ext cx="3544044" cy="6143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87"/>
              </a:lnSpc>
            </a:pPr>
            <a:r>
              <a:rPr lang="en-US" sz="37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Творчість</a:t>
            </a:r>
          </a:p>
        </p:txBody>
      </p:sp>
      <p:sp>
        <p:nvSpPr>
          <p:cNvPr name="Freeform 13" id="13" descr="preencoded.png"/>
          <p:cNvSpPr/>
          <p:nvPr/>
        </p:nvSpPr>
        <p:spPr>
          <a:xfrm flipH="false" flipV="false" rot="0">
            <a:off x="992238" y="6667351"/>
            <a:ext cx="708720" cy="708720"/>
          </a:xfrm>
          <a:custGeom>
            <a:avLst/>
            <a:gdLst/>
            <a:ahLst/>
            <a:cxnLst/>
            <a:rect r="r" b="b" t="t" l="l"/>
            <a:pathLst>
              <a:path h="708720" w="708720">
                <a:moveTo>
                  <a:pt x="0" y="0"/>
                </a:moveTo>
                <a:lnTo>
                  <a:pt x="708719" y="0"/>
                </a:lnTo>
                <a:lnTo>
                  <a:pt x="708719" y="708720"/>
                </a:lnTo>
                <a:lnTo>
                  <a:pt x="0" y="70872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992238" y="7611964"/>
            <a:ext cx="3544044" cy="12049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87"/>
              </a:lnSpc>
            </a:pPr>
            <a:r>
              <a:rPr lang="en-US" sz="3749" b="true">
                <a:solidFill>
                  <a:srgbClr val="443728"/>
                </a:solidFill>
                <a:latin typeface="Arimo Bold"/>
                <a:ea typeface="Arimo Bold"/>
                <a:cs typeface="Arimo Bold"/>
                <a:sym typeface="Arimo Bold"/>
              </a:rPr>
              <a:t>Спільні веселощі</a:t>
            </a:r>
          </a:p>
        </p:txBody>
      </p:sp>
    </p:spTree>
  </p:cSld>
  <p:clrMapOvr>
    <a:masterClrMapping/>
  </p:clrMapOvr>
  <p:transition spd="fast">
    <p:circl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0" y="6161275"/>
            <a:ext cx="12549734" cy="4125725"/>
          </a:xfrm>
          <a:custGeom>
            <a:avLst/>
            <a:gdLst/>
            <a:ahLst/>
            <a:cxnLst/>
            <a:rect r="r" b="b" t="t" l="l"/>
            <a:pathLst>
              <a:path h="4125725" w="12549734">
                <a:moveTo>
                  <a:pt x="0" y="0"/>
                </a:moveTo>
                <a:lnTo>
                  <a:pt x="12549734" y="0"/>
                </a:lnTo>
                <a:lnTo>
                  <a:pt x="12549734" y="4125725"/>
                </a:lnTo>
                <a:lnTo>
                  <a:pt x="0" y="41257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992238" y="1363577"/>
            <a:ext cx="9132094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Веселий факт наостанок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92238" y="3895095"/>
            <a:ext cx="9445526" cy="1349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16"/>
              </a:lnSpc>
            </a:pPr>
            <a:r>
              <a:rPr lang="en-US" sz="33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У Німеччині є автомат, який продає банки Нутелли, як автомат із газованою водою! </a:t>
            </a:r>
            <a:r>
              <a:rPr lang="en-US" sz="3387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😆</a:t>
            </a:r>
          </a:p>
        </p:txBody>
      </p:sp>
    </p:spTree>
  </p:cSld>
  <p:clrMapOvr>
    <a:masterClrMapping/>
  </p:clrMapOvr>
  <p:transition spd="fast">
    <p:circl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0" y="7572375"/>
            <a:ext cx="11430000" cy="2714625"/>
          </a:xfrm>
          <a:custGeom>
            <a:avLst/>
            <a:gdLst/>
            <a:ahLst/>
            <a:cxnLst/>
            <a:rect r="r" b="b" t="t" l="l"/>
            <a:pathLst>
              <a:path h="2714625" w="11430000">
                <a:moveTo>
                  <a:pt x="0" y="0"/>
                </a:moveTo>
                <a:lnTo>
                  <a:pt x="11430000" y="0"/>
                </a:lnTo>
                <a:lnTo>
                  <a:pt x="11430000" y="2714625"/>
                </a:lnTo>
                <a:lnTo>
                  <a:pt x="0" y="27146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992238" y="990600"/>
            <a:ext cx="9445526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Відкрийте для себе світ Нутелли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3498898"/>
            <a:ext cx="9445526" cy="23996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5"/>
              </a:lnSpc>
            </a:pPr>
            <a:r>
              <a:rPr lang="en-US" sz="29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Нехай Всесвітній день Нутелли стане для вас приводом відкрити для себе нові смаки, насолодитися улюбленими ласощами та провести час у колі близьких людей!</a:t>
            </a:r>
          </a:p>
        </p:txBody>
      </p:sp>
    </p:spTree>
  </p:cSld>
  <p:clrMapOvr>
    <a:masterClrMapping/>
  </p:clrMapOvr>
  <p:transition spd="fast">
    <p:circl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7EDE9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FFFCFA"/>
            </a:solidFill>
          </p:spPr>
        </p:sp>
      </p:grpSp>
      <p:sp>
        <p:nvSpPr>
          <p:cNvPr name="Freeform 6" id="6" descr="preencoded.png">
            <a:hlinkClick r:id="rId4" tooltip="https://gamma.app/?utm_source=made-with-gamma"/>
          </p:cNvPr>
          <p:cNvSpPr/>
          <p:nvPr/>
        </p:nvSpPr>
        <p:spPr>
          <a:xfrm flipH="false" flipV="false" rot="0">
            <a:off x="16049019" y="9686925"/>
            <a:ext cx="2153256" cy="514350"/>
          </a:xfrm>
          <a:custGeom>
            <a:avLst/>
            <a:gdLst/>
            <a:ahLst/>
            <a:cxnLst/>
            <a:rect r="r" b="b" t="t" l="l"/>
            <a:pathLst>
              <a:path h="514350" w="2153256">
                <a:moveTo>
                  <a:pt x="0" y="0"/>
                </a:moveTo>
                <a:lnTo>
                  <a:pt x="2153256" y="0"/>
                </a:lnTo>
                <a:lnTo>
                  <a:pt x="2153256" y="514350"/>
                </a:lnTo>
                <a:lnTo>
                  <a:pt x="0" y="5143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 descr="preencoded.png"/>
          <p:cNvSpPr/>
          <p:nvPr/>
        </p:nvSpPr>
        <p:spPr>
          <a:xfrm flipH="false" flipV="false" rot="0">
            <a:off x="11430000" y="0"/>
            <a:ext cx="6858000" cy="10287000"/>
          </a:xfrm>
          <a:custGeom>
            <a:avLst/>
            <a:gdLst/>
            <a:ahLst/>
            <a:cxnLst/>
            <a:rect r="r" b="b" t="t" l="l"/>
            <a:pathLst>
              <a:path h="10287000" w="6858000">
                <a:moveTo>
                  <a:pt x="0" y="0"/>
                </a:moveTo>
                <a:lnTo>
                  <a:pt x="6858000" y="0"/>
                </a:lnTo>
                <a:lnTo>
                  <a:pt x="685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777760" y="7406005"/>
            <a:ext cx="2880995" cy="2880995"/>
          </a:xfrm>
          <a:custGeom>
            <a:avLst/>
            <a:gdLst/>
            <a:ahLst/>
            <a:cxnLst/>
            <a:rect r="r" b="b" t="t" l="l"/>
            <a:pathLst>
              <a:path h="2880995" w="2880995">
                <a:moveTo>
                  <a:pt x="0" y="0"/>
                </a:moveTo>
                <a:lnTo>
                  <a:pt x="2880995" y="0"/>
                </a:lnTo>
                <a:lnTo>
                  <a:pt x="2880995" y="2880995"/>
                </a:lnTo>
                <a:lnTo>
                  <a:pt x="0" y="28809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267202" y="0"/>
            <a:ext cx="2162798" cy="2373441"/>
          </a:xfrm>
          <a:custGeom>
            <a:avLst/>
            <a:gdLst/>
            <a:ahLst/>
            <a:cxnLst/>
            <a:rect r="r" b="b" t="t" l="l"/>
            <a:pathLst>
              <a:path h="2373441" w="2162798">
                <a:moveTo>
                  <a:pt x="0" y="0"/>
                </a:moveTo>
                <a:lnTo>
                  <a:pt x="2162798" y="0"/>
                </a:lnTo>
                <a:lnTo>
                  <a:pt x="2162798" y="2373441"/>
                </a:lnTo>
                <a:lnTo>
                  <a:pt x="0" y="237344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992237" y="2570098"/>
            <a:ext cx="7088237" cy="17573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37"/>
              </a:lnSpc>
            </a:pPr>
            <a:r>
              <a:rPr lang="en-US" sz="5562">
                <a:solidFill>
                  <a:srgbClr val="443728"/>
                </a:solidFill>
                <a:latin typeface="Anime Ace v3"/>
                <a:ea typeface="Anime Ace v3"/>
                <a:cs typeface="Anime Ace v3"/>
                <a:sym typeface="Anime Ace v3"/>
              </a:rPr>
              <a:t>Дякуємо за увагу!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92238" y="5221635"/>
            <a:ext cx="9445526" cy="1922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191"/>
              </a:lnSpc>
            </a:pPr>
            <a:r>
              <a:rPr lang="en-US" sz="3187">
                <a:solidFill>
                  <a:srgbClr val="443728"/>
                </a:solidFill>
                <a:latin typeface="Open Sans"/>
                <a:ea typeface="Open Sans"/>
                <a:cs typeface="Open Sans"/>
                <a:sym typeface="Open Sans"/>
              </a:rPr>
              <a:t>Сподіваємося, вам сподобалася наша презентація! Не забувайте святкувати Всесвітній день Нутелли 5 лютого!</a:t>
            </a:r>
          </a:p>
        </p:txBody>
      </p:sp>
    </p:spTree>
  </p:cSld>
  <p:clrMapOvr>
    <a:masterClrMapping/>
  </p:clrMapOvr>
  <p:transition spd="fast"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DAGdyd_OIcI</dc:identifier>
  <dcterms:modified xsi:type="dcterms:W3CDTF">2011-08-01T06:04:30Z</dcterms:modified>
  <cp:revision>1</cp:revision>
  <dc:title>Всесвітній день "Нутелли"</dc:title>
</cp:coreProperties>
</file>