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8CC6EF-CC2F-4C6F-8CC3-81F79C6433CB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E69212C5-15DC-41E1-A3BA-7CD635CB9E38}">
      <dgm:prSet phldrT="[Текст]"/>
      <dgm:spPr/>
      <dgm:t>
        <a:bodyPr/>
        <a:lstStyle/>
        <a:p>
          <a:r>
            <a:rPr lang="uk-UA" dirty="0" smtClean="0"/>
            <a:t>Знайомство</a:t>
          </a:r>
          <a:endParaRPr lang="ru-RU" dirty="0"/>
        </a:p>
      </dgm:t>
    </dgm:pt>
    <dgm:pt modelId="{E91A756A-F38D-4DEB-A4DF-C04812641055}" type="parTrans" cxnId="{6B042289-7AAE-4CE1-8FE5-3BBC929905EB}">
      <dgm:prSet/>
      <dgm:spPr/>
      <dgm:t>
        <a:bodyPr/>
        <a:lstStyle/>
        <a:p>
          <a:endParaRPr lang="ru-RU"/>
        </a:p>
      </dgm:t>
    </dgm:pt>
    <dgm:pt modelId="{B27FAEBD-F517-4876-8230-C71B7B35D884}" type="sibTrans" cxnId="{6B042289-7AAE-4CE1-8FE5-3BBC929905EB}">
      <dgm:prSet/>
      <dgm:spPr/>
      <dgm:t>
        <a:bodyPr/>
        <a:lstStyle/>
        <a:p>
          <a:endParaRPr lang="ru-RU"/>
        </a:p>
      </dgm:t>
    </dgm:pt>
    <dgm:pt modelId="{6A56FA32-A9BC-4727-A902-EE89DFB3CB5B}">
      <dgm:prSet phldrT="[Текст]"/>
      <dgm:spPr/>
      <dgm:t>
        <a:bodyPr/>
        <a:lstStyle/>
        <a:p>
          <a:r>
            <a:rPr lang="uk-UA" dirty="0" smtClean="0"/>
            <a:t>Чорнобиль – для всіх</a:t>
          </a:r>
          <a:endParaRPr lang="ru-RU" dirty="0"/>
        </a:p>
      </dgm:t>
    </dgm:pt>
    <dgm:pt modelId="{08CBE6D5-8429-4151-9280-19C85FEBDFDD}" type="parTrans" cxnId="{687BCA3F-6CAB-4BEA-A976-E81416194D25}">
      <dgm:prSet/>
      <dgm:spPr/>
      <dgm:t>
        <a:bodyPr/>
        <a:lstStyle/>
        <a:p>
          <a:endParaRPr lang="ru-RU"/>
        </a:p>
      </dgm:t>
    </dgm:pt>
    <dgm:pt modelId="{4E6C0163-E0CB-48E2-A428-728CE926E7D4}" type="sibTrans" cxnId="{687BCA3F-6CAB-4BEA-A976-E81416194D25}">
      <dgm:prSet/>
      <dgm:spPr/>
      <dgm:t>
        <a:bodyPr/>
        <a:lstStyle/>
        <a:p>
          <a:endParaRPr lang="ru-RU"/>
        </a:p>
      </dgm:t>
    </dgm:pt>
    <dgm:pt modelId="{756A5458-3826-407E-9667-11AF8590EAFF}">
      <dgm:prSet phldrT="[Текст]"/>
      <dgm:spPr/>
      <dgm:t>
        <a:bodyPr/>
        <a:lstStyle/>
        <a:p>
          <a:r>
            <a:rPr lang="uk-UA" dirty="0" smtClean="0"/>
            <a:t>Чорнобиль – для мене</a:t>
          </a:r>
          <a:endParaRPr lang="ru-RU" dirty="0"/>
        </a:p>
      </dgm:t>
    </dgm:pt>
    <dgm:pt modelId="{AB14ECA3-40FA-47FA-8758-EEF3A1612AF1}" type="parTrans" cxnId="{C8083F02-4477-400D-B249-D2525C24F793}">
      <dgm:prSet/>
      <dgm:spPr/>
      <dgm:t>
        <a:bodyPr/>
        <a:lstStyle/>
        <a:p>
          <a:endParaRPr lang="ru-RU"/>
        </a:p>
      </dgm:t>
    </dgm:pt>
    <dgm:pt modelId="{F7CBA474-34E4-438C-8119-C57B36C75052}" type="sibTrans" cxnId="{C8083F02-4477-400D-B249-D2525C24F793}">
      <dgm:prSet/>
      <dgm:spPr/>
      <dgm:t>
        <a:bodyPr/>
        <a:lstStyle/>
        <a:p>
          <a:endParaRPr lang="ru-RU"/>
        </a:p>
      </dgm:t>
    </dgm:pt>
    <dgm:pt modelId="{BDE01D42-34A5-4C6D-9E2B-9C8C121D7915}">
      <dgm:prSet phldrT="[Текст]"/>
      <dgm:spPr/>
      <dgm:t>
        <a:bodyPr/>
        <a:lstStyle/>
        <a:p>
          <a:r>
            <a:rPr lang="uk-UA" dirty="0" smtClean="0"/>
            <a:t>Чорнобиль : біль через красу</a:t>
          </a:r>
          <a:endParaRPr lang="ru-RU" dirty="0"/>
        </a:p>
      </dgm:t>
    </dgm:pt>
    <dgm:pt modelId="{4F0F5FE8-0D65-4C49-A697-346A813E5FDB}" type="parTrans" cxnId="{AEB6DD31-1F5A-4FA3-B272-948B5DDDEF46}">
      <dgm:prSet/>
      <dgm:spPr/>
      <dgm:t>
        <a:bodyPr/>
        <a:lstStyle/>
        <a:p>
          <a:endParaRPr lang="ru-RU"/>
        </a:p>
      </dgm:t>
    </dgm:pt>
    <dgm:pt modelId="{D5397C10-5329-486D-A669-011856144466}" type="sibTrans" cxnId="{AEB6DD31-1F5A-4FA3-B272-948B5DDDEF46}">
      <dgm:prSet/>
      <dgm:spPr/>
      <dgm:t>
        <a:bodyPr/>
        <a:lstStyle/>
        <a:p>
          <a:endParaRPr lang="ru-RU"/>
        </a:p>
      </dgm:t>
    </dgm:pt>
    <dgm:pt modelId="{9FE88E55-8E37-41C3-9785-542D8651CAB2}">
      <dgm:prSet phldrT="[Текст]"/>
      <dgm:spPr/>
      <dgm:t>
        <a:bodyPr/>
        <a:lstStyle/>
        <a:p>
          <a:r>
            <a:rPr lang="uk-UA" dirty="0" smtClean="0"/>
            <a:t>Чорнобиль: з глибини - назовні</a:t>
          </a:r>
          <a:endParaRPr lang="ru-RU" dirty="0"/>
        </a:p>
      </dgm:t>
    </dgm:pt>
    <dgm:pt modelId="{A6A6BF26-CA56-4DBA-A0F7-278C9E07CB48}" type="parTrans" cxnId="{1BC61DC1-55F4-4071-A499-649F9E955F4C}">
      <dgm:prSet/>
      <dgm:spPr/>
      <dgm:t>
        <a:bodyPr/>
        <a:lstStyle/>
        <a:p>
          <a:endParaRPr lang="ru-RU"/>
        </a:p>
      </dgm:t>
    </dgm:pt>
    <dgm:pt modelId="{28836355-5B4E-4A94-8FEB-67CFED5F1940}" type="sibTrans" cxnId="{1BC61DC1-55F4-4071-A499-649F9E955F4C}">
      <dgm:prSet/>
      <dgm:spPr/>
      <dgm:t>
        <a:bodyPr/>
        <a:lstStyle/>
        <a:p>
          <a:endParaRPr lang="ru-RU"/>
        </a:p>
      </dgm:t>
    </dgm:pt>
    <dgm:pt modelId="{1BC6C54C-801E-4016-B2FF-7CB3A2B73662}" type="pres">
      <dgm:prSet presAssocID="{538CC6EF-CC2F-4C6F-8CC3-81F79C6433CB}" presName="CompostProcess" presStyleCnt="0">
        <dgm:presLayoutVars>
          <dgm:dir/>
          <dgm:resizeHandles val="exact"/>
        </dgm:presLayoutVars>
      </dgm:prSet>
      <dgm:spPr/>
    </dgm:pt>
    <dgm:pt modelId="{933BD550-91FD-4BF6-A7E3-2ACB8E82A77D}" type="pres">
      <dgm:prSet presAssocID="{538CC6EF-CC2F-4C6F-8CC3-81F79C6433CB}" presName="arrow" presStyleLbl="bgShp" presStyleIdx="0" presStyleCnt="1"/>
      <dgm:spPr/>
    </dgm:pt>
    <dgm:pt modelId="{5EAD72CF-5832-4758-9FA2-38193EDDE416}" type="pres">
      <dgm:prSet presAssocID="{538CC6EF-CC2F-4C6F-8CC3-81F79C6433CB}" presName="linearProcess" presStyleCnt="0"/>
      <dgm:spPr/>
    </dgm:pt>
    <dgm:pt modelId="{34070C3A-3064-46E0-A5AD-C54BB8A50F85}" type="pres">
      <dgm:prSet presAssocID="{E69212C5-15DC-41E1-A3BA-7CD635CB9E38}" presName="textNode" presStyleLbl="node1" presStyleIdx="0" presStyleCnt="5">
        <dgm:presLayoutVars>
          <dgm:bulletEnabled val="1"/>
        </dgm:presLayoutVars>
      </dgm:prSet>
      <dgm:spPr/>
    </dgm:pt>
    <dgm:pt modelId="{4425DAE1-C0D1-4E0D-88F7-29D621302EB5}" type="pres">
      <dgm:prSet presAssocID="{B27FAEBD-F517-4876-8230-C71B7B35D884}" presName="sibTrans" presStyleCnt="0"/>
      <dgm:spPr/>
    </dgm:pt>
    <dgm:pt modelId="{06B38341-BA50-4872-882B-0E41D72149AA}" type="pres">
      <dgm:prSet presAssocID="{6A56FA32-A9BC-4727-A902-EE89DFB3CB5B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D0D2EE-8A29-4484-A4CC-EEAD127BB2BA}" type="pres">
      <dgm:prSet presAssocID="{4E6C0163-E0CB-48E2-A428-728CE926E7D4}" presName="sibTrans" presStyleCnt="0"/>
      <dgm:spPr/>
    </dgm:pt>
    <dgm:pt modelId="{1B42BE6D-CE78-4EA0-B54E-DAE73FD13A9C}" type="pres">
      <dgm:prSet presAssocID="{756A5458-3826-407E-9667-11AF8590EAFF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DE99B7-3BE7-4E7C-8063-24883A8F9DF8}" type="pres">
      <dgm:prSet presAssocID="{F7CBA474-34E4-438C-8119-C57B36C75052}" presName="sibTrans" presStyleCnt="0"/>
      <dgm:spPr/>
    </dgm:pt>
    <dgm:pt modelId="{CD6D4C1C-7535-4FEE-B8FF-89871B921C52}" type="pres">
      <dgm:prSet presAssocID="{BDE01D42-34A5-4C6D-9E2B-9C8C121D7915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89A9C0-E4CC-44A7-BDA7-4331C8481012}" type="pres">
      <dgm:prSet presAssocID="{D5397C10-5329-486D-A669-011856144466}" presName="sibTrans" presStyleCnt="0"/>
      <dgm:spPr/>
    </dgm:pt>
    <dgm:pt modelId="{3F2A10B6-E829-4384-8B20-DED5CA273FE3}" type="pres">
      <dgm:prSet presAssocID="{9FE88E55-8E37-41C3-9785-542D8651CAB2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078A7452-D791-4C5F-B147-ABB46C7407FF}" type="presOf" srcId="{9FE88E55-8E37-41C3-9785-542D8651CAB2}" destId="{3F2A10B6-E829-4384-8B20-DED5CA273FE3}" srcOrd="0" destOrd="0" presId="urn:microsoft.com/office/officeart/2005/8/layout/hProcess9"/>
    <dgm:cxn modelId="{6B042289-7AAE-4CE1-8FE5-3BBC929905EB}" srcId="{538CC6EF-CC2F-4C6F-8CC3-81F79C6433CB}" destId="{E69212C5-15DC-41E1-A3BA-7CD635CB9E38}" srcOrd="0" destOrd="0" parTransId="{E91A756A-F38D-4DEB-A4DF-C04812641055}" sibTransId="{B27FAEBD-F517-4876-8230-C71B7B35D884}"/>
    <dgm:cxn modelId="{A23025C2-E456-4753-A22E-A003C9094C3E}" type="presOf" srcId="{6A56FA32-A9BC-4727-A902-EE89DFB3CB5B}" destId="{06B38341-BA50-4872-882B-0E41D72149AA}" srcOrd="0" destOrd="0" presId="urn:microsoft.com/office/officeart/2005/8/layout/hProcess9"/>
    <dgm:cxn modelId="{687BCA3F-6CAB-4BEA-A976-E81416194D25}" srcId="{538CC6EF-CC2F-4C6F-8CC3-81F79C6433CB}" destId="{6A56FA32-A9BC-4727-A902-EE89DFB3CB5B}" srcOrd="1" destOrd="0" parTransId="{08CBE6D5-8429-4151-9280-19C85FEBDFDD}" sibTransId="{4E6C0163-E0CB-48E2-A428-728CE926E7D4}"/>
    <dgm:cxn modelId="{FB6E8044-A1D9-4A0F-A90F-94BCDE459FBE}" type="presOf" srcId="{BDE01D42-34A5-4C6D-9E2B-9C8C121D7915}" destId="{CD6D4C1C-7535-4FEE-B8FF-89871B921C52}" srcOrd="0" destOrd="0" presId="urn:microsoft.com/office/officeart/2005/8/layout/hProcess9"/>
    <dgm:cxn modelId="{AEB6DD31-1F5A-4FA3-B272-948B5DDDEF46}" srcId="{538CC6EF-CC2F-4C6F-8CC3-81F79C6433CB}" destId="{BDE01D42-34A5-4C6D-9E2B-9C8C121D7915}" srcOrd="3" destOrd="0" parTransId="{4F0F5FE8-0D65-4C49-A697-346A813E5FDB}" sibTransId="{D5397C10-5329-486D-A669-011856144466}"/>
    <dgm:cxn modelId="{9CA186CF-B906-4CE5-BC00-E8FBD678ABCB}" type="presOf" srcId="{538CC6EF-CC2F-4C6F-8CC3-81F79C6433CB}" destId="{1BC6C54C-801E-4016-B2FF-7CB3A2B73662}" srcOrd="0" destOrd="0" presId="urn:microsoft.com/office/officeart/2005/8/layout/hProcess9"/>
    <dgm:cxn modelId="{1BC61DC1-55F4-4071-A499-649F9E955F4C}" srcId="{538CC6EF-CC2F-4C6F-8CC3-81F79C6433CB}" destId="{9FE88E55-8E37-41C3-9785-542D8651CAB2}" srcOrd="4" destOrd="0" parTransId="{A6A6BF26-CA56-4DBA-A0F7-278C9E07CB48}" sibTransId="{28836355-5B4E-4A94-8FEB-67CFED5F1940}"/>
    <dgm:cxn modelId="{2DEFFF44-F48C-41E1-B1AC-9F32E3CA5499}" type="presOf" srcId="{756A5458-3826-407E-9667-11AF8590EAFF}" destId="{1B42BE6D-CE78-4EA0-B54E-DAE73FD13A9C}" srcOrd="0" destOrd="0" presId="urn:microsoft.com/office/officeart/2005/8/layout/hProcess9"/>
    <dgm:cxn modelId="{788E116B-8361-47AF-905E-499BBD1767B5}" type="presOf" srcId="{E69212C5-15DC-41E1-A3BA-7CD635CB9E38}" destId="{34070C3A-3064-46E0-A5AD-C54BB8A50F85}" srcOrd="0" destOrd="0" presId="urn:microsoft.com/office/officeart/2005/8/layout/hProcess9"/>
    <dgm:cxn modelId="{C8083F02-4477-400D-B249-D2525C24F793}" srcId="{538CC6EF-CC2F-4C6F-8CC3-81F79C6433CB}" destId="{756A5458-3826-407E-9667-11AF8590EAFF}" srcOrd="2" destOrd="0" parTransId="{AB14ECA3-40FA-47FA-8758-EEF3A1612AF1}" sibTransId="{F7CBA474-34E4-438C-8119-C57B36C75052}"/>
    <dgm:cxn modelId="{036E1219-DE42-44EA-B7B3-5A241A95ADAC}" type="presParOf" srcId="{1BC6C54C-801E-4016-B2FF-7CB3A2B73662}" destId="{933BD550-91FD-4BF6-A7E3-2ACB8E82A77D}" srcOrd="0" destOrd="0" presId="urn:microsoft.com/office/officeart/2005/8/layout/hProcess9"/>
    <dgm:cxn modelId="{463F5F65-F5A4-4D3C-94ED-12E2A572FF56}" type="presParOf" srcId="{1BC6C54C-801E-4016-B2FF-7CB3A2B73662}" destId="{5EAD72CF-5832-4758-9FA2-38193EDDE416}" srcOrd="1" destOrd="0" presId="urn:microsoft.com/office/officeart/2005/8/layout/hProcess9"/>
    <dgm:cxn modelId="{ED3A0414-50A8-41A9-82AC-FBE4F864FBF3}" type="presParOf" srcId="{5EAD72CF-5832-4758-9FA2-38193EDDE416}" destId="{34070C3A-3064-46E0-A5AD-C54BB8A50F85}" srcOrd="0" destOrd="0" presId="urn:microsoft.com/office/officeart/2005/8/layout/hProcess9"/>
    <dgm:cxn modelId="{C9ABC71B-89A8-477D-B040-9092C3E97271}" type="presParOf" srcId="{5EAD72CF-5832-4758-9FA2-38193EDDE416}" destId="{4425DAE1-C0D1-4E0D-88F7-29D621302EB5}" srcOrd="1" destOrd="0" presId="urn:microsoft.com/office/officeart/2005/8/layout/hProcess9"/>
    <dgm:cxn modelId="{5F7AFB9D-4B1D-4DFD-B228-6ED0950BE44B}" type="presParOf" srcId="{5EAD72CF-5832-4758-9FA2-38193EDDE416}" destId="{06B38341-BA50-4872-882B-0E41D72149AA}" srcOrd="2" destOrd="0" presId="urn:microsoft.com/office/officeart/2005/8/layout/hProcess9"/>
    <dgm:cxn modelId="{2ADDB6E8-7C05-4871-87E7-989A68E61DEA}" type="presParOf" srcId="{5EAD72CF-5832-4758-9FA2-38193EDDE416}" destId="{9CD0D2EE-8A29-4484-A4CC-EEAD127BB2BA}" srcOrd="3" destOrd="0" presId="urn:microsoft.com/office/officeart/2005/8/layout/hProcess9"/>
    <dgm:cxn modelId="{31C4DF5C-D025-4BE3-AAE8-4B6C64DB2C14}" type="presParOf" srcId="{5EAD72CF-5832-4758-9FA2-38193EDDE416}" destId="{1B42BE6D-CE78-4EA0-B54E-DAE73FD13A9C}" srcOrd="4" destOrd="0" presId="urn:microsoft.com/office/officeart/2005/8/layout/hProcess9"/>
    <dgm:cxn modelId="{F529C25E-2247-4FF7-8502-43FB1F329B84}" type="presParOf" srcId="{5EAD72CF-5832-4758-9FA2-38193EDDE416}" destId="{EADE99B7-3BE7-4E7C-8063-24883A8F9DF8}" srcOrd="5" destOrd="0" presId="urn:microsoft.com/office/officeart/2005/8/layout/hProcess9"/>
    <dgm:cxn modelId="{440DDEDC-470A-42A1-BE5D-0D6169E4C3E9}" type="presParOf" srcId="{5EAD72CF-5832-4758-9FA2-38193EDDE416}" destId="{CD6D4C1C-7535-4FEE-B8FF-89871B921C52}" srcOrd="6" destOrd="0" presId="urn:microsoft.com/office/officeart/2005/8/layout/hProcess9"/>
    <dgm:cxn modelId="{39F7B7D3-CF13-4F49-8A89-8DB032126402}" type="presParOf" srcId="{5EAD72CF-5832-4758-9FA2-38193EDDE416}" destId="{7689A9C0-E4CC-44A7-BDA7-4331C8481012}" srcOrd="7" destOrd="0" presId="urn:microsoft.com/office/officeart/2005/8/layout/hProcess9"/>
    <dgm:cxn modelId="{4AD44CF4-B458-43D7-957E-D3BB3CEAEA75}" type="presParOf" srcId="{5EAD72CF-5832-4758-9FA2-38193EDDE416}" destId="{3F2A10B6-E829-4384-8B20-DED5CA273FE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3BD550-91FD-4BF6-A7E3-2ACB8E82A77D}">
      <dsp:nvSpPr>
        <dsp:cNvPr id="0" name=""/>
        <dsp:cNvSpPr/>
      </dsp:nvSpPr>
      <dsp:spPr>
        <a:xfrm>
          <a:off x="565784" y="0"/>
          <a:ext cx="6412230" cy="3849687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070C3A-3064-46E0-A5AD-C54BB8A50F85}">
      <dsp:nvSpPr>
        <dsp:cNvPr id="0" name=""/>
        <dsp:cNvSpPr/>
      </dsp:nvSpPr>
      <dsp:spPr>
        <a:xfrm>
          <a:off x="3315" y="1154906"/>
          <a:ext cx="1449455" cy="15398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/>
            <a:t>Знайомство</a:t>
          </a:r>
          <a:endParaRPr lang="ru-RU" sz="1500" kern="1200" dirty="0"/>
        </a:p>
      </dsp:txBody>
      <dsp:txXfrm>
        <a:off x="74072" y="1225663"/>
        <a:ext cx="1307941" cy="1398360"/>
      </dsp:txXfrm>
    </dsp:sp>
    <dsp:sp modelId="{06B38341-BA50-4872-882B-0E41D72149AA}">
      <dsp:nvSpPr>
        <dsp:cNvPr id="0" name=""/>
        <dsp:cNvSpPr/>
      </dsp:nvSpPr>
      <dsp:spPr>
        <a:xfrm>
          <a:off x="1525243" y="1154906"/>
          <a:ext cx="1449455" cy="15398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/>
            <a:t>Чорнобиль – для всіх</a:t>
          </a:r>
          <a:endParaRPr lang="ru-RU" sz="1500" kern="1200" dirty="0"/>
        </a:p>
      </dsp:txBody>
      <dsp:txXfrm>
        <a:off x="1596000" y="1225663"/>
        <a:ext cx="1307941" cy="1398360"/>
      </dsp:txXfrm>
    </dsp:sp>
    <dsp:sp modelId="{1B42BE6D-CE78-4EA0-B54E-DAE73FD13A9C}">
      <dsp:nvSpPr>
        <dsp:cNvPr id="0" name=""/>
        <dsp:cNvSpPr/>
      </dsp:nvSpPr>
      <dsp:spPr>
        <a:xfrm>
          <a:off x="3047172" y="1154906"/>
          <a:ext cx="1449455" cy="15398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/>
            <a:t>Чорнобиль – для мене</a:t>
          </a:r>
          <a:endParaRPr lang="ru-RU" sz="1500" kern="1200" dirty="0"/>
        </a:p>
      </dsp:txBody>
      <dsp:txXfrm>
        <a:off x="3117929" y="1225663"/>
        <a:ext cx="1307941" cy="1398360"/>
      </dsp:txXfrm>
    </dsp:sp>
    <dsp:sp modelId="{CD6D4C1C-7535-4FEE-B8FF-89871B921C52}">
      <dsp:nvSpPr>
        <dsp:cNvPr id="0" name=""/>
        <dsp:cNvSpPr/>
      </dsp:nvSpPr>
      <dsp:spPr>
        <a:xfrm>
          <a:off x="4569100" y="1154906"/>
          <a:ext cx="1449455" cy="15398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/>
            <a:t>Чорнобиль : біль через красу</a:t>
          </a:r>
          <a:endParaRPr lang="ru-RU" sz="1500" kern="1200" dirty="0"/>
        </a:p>
      </dsp:txBody>
      <dsp:txXfrm>
        <a:off x="4639857" y="1225663"/>
        <a:ext cx="1307941" cy="1398360"/>
      </dsp:txXfrm>
    </dsp:sp>
    <dsp:sp modelId="{3F2A10B6-E829-4384-8B20-DED5CA273FE3}">
      <dsp:nvSpPr>
        <dsp:cNvPr id="0" name=""/>
        <dsp:cNvSpPr/>
      </dsp:nvSpPr>
      <dsp:spPr>
        <a:xfrm>
          <a:off x="6091029" y="1154906"/>
          <a:ext cx="1449455" cy="15398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/>
            <a:t>Чорнобиль: з глибини - назовні</a:t>
          </a:r>
          <a:endParaRPr lang="ru-RU" sz="1500" kern="1200" dirty="0"/>
        </a:p>
      </dsp:txBody>
      <dsp:txXfrm>
        <a:off x="6161786" y="1225663"/>
        <a:ext cx="1307941" cy="13983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=""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 useBgFill="1">
        <p:nvSpPr>
          <p:cNvPr id="10" name="Прямокутник 9"/>
          <p:cNvSpPr/>
          <p:nvPr/>
        </p:nvSpPr>
        <p:spPr>
          <a:xfrm>
            <a:off x="980902" y="1267730"/>
            <a:ext cx="7182197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Прямокутник 10"/>
          <p:cNvSpPr/>
          <p:nvPr/>
        </p:nvSpPr>
        <p:spPr>
          <a:xfrm>
            <a:off x="1085851" y="1411615"/>
            <a:ext cx="69723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Прямокутник 14"/>
          <p:cNvSpPr/>
          <p:nvPr/>
        </p:nvSpPr>
        <p:spPr>
          <a:xfrm>
            <a:off x="3851910" y="1267730"/>
            <a:ext cx="144018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Група 6">
            <a:extLst>
              <a:ext uri="{FF2B5EF4-FFF2-40B4-BE49-F238E27FC236}">
                <a16:creationId xmlns=""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3937635" y="1267730"/>
            <a:ext cx="1268730" cy="615934"/>
            <a:chOff x="5250180" y="1267730"/>
            <a:chExt cx="1691640" cy="615934"/>
          </a:xfrm>
        </p:grpSpPr>
        <p:cxnSp>
          <p:nvCxnSpPr>
            <p:cNvPr id="17" name="Пряма сполучна лінія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 сполучна лінія 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 сполучна лінія 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21827" y="2244830"/>
            <a:ext cx="6700347" cy="2437232"/>
          </a:xfrm>
        </p:spPr>
        <p:txBody>
          <a:bodyPr tIns="45720" bIns="45720" rtlCol="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uk-UA" noProof="0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221826" y="4682063"/>
            <a:ext cx="6702635" cy="457201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uk-UA" noProof="0" dirty="0"/>
          </a:p>
        </p:txBody>
      </p:sp>
      <p:sp>
        <p:nvSpPr>
          <p:cNvPr id="20" name="Місце для дати 19"/>
          <p:cNvSpPr>
            <a:spLocks noGrp="1"/>
          </p:cNvSpPr>
          <p:nvPr>
            <p:ph type="dt" sz="half" idx="10"/>
          </p:nvPr>
        </p:nvSpPr>
        <p:spPr>
          <a:xfrm>
            <a:off x="3989070" y="1341256"/>
            <a:ext cx="1165860" cy="485546"/>
          </a:xfrm>
        </p:spPr>
        <p:txBody>
          <a:bodyPr rtlCol="0"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EDE6C4-9095-420D-8CEA-FC0EAA612EF8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21" name="Місце для нижнього колонтитула 20"/>
          <p:cNvSpPr>
            <a:spLocks noGrp="1"/>
          </p:cNvSpPr>
          <p:nvPr>
            <p:ph type="ftr" sz="quarter" idx="11"/>
          </p:nvPr>
        </p:nvSpPr>
        <p:spPr>
          <a:xfrm>
            <a:off x="1221826" y="5177408"/>
            <a:ext cx="4297721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Місце для номера слайда 21"/>
          <p:cNvSpPr>
            <a:spLocks noGrp="1"/>
          </p:cNvSpPr>
          <p:nvPr>
            <p:ph type="sldNum" sz="quarter" idx="12"/>
          </p:nvPr>
        </p:nvSpPr>
        <p:spPr>
          <a:xfrm>
            <a:off x="6455190" y="5177408"/>
            <a:ext cx="1466985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C4B4AC7D-3CE1-40E0-A778-3F7F42244C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uk-UA" noProof="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uk-UA" noProof="0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AEDE6C4-9095-420D-8CEA-FC0EAA612EF8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C4B4AC7D-3CE1-40E0-A778-3F7F42244C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кутник 14">
            <a:extLst>
              <a:ext uri="{FF2B5EF4-FFF2-40B4-BE49-F238E27FC236}">
                <a16:creationId xmlns=""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 useBgFill="1">
        <p:nvSpPr>
          <p:cNvPr id="23" name="Прямокутник 22"/>
          <p:cNvSpPr/>
          <p:nvPr/>
        </p:nvSpPr>
        <p:spPr>
          <a:xfrm>
            <a:off x="980902" y="1267730"/>
            <a:ext cx="7182197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Прямокутник 23"/>
          <p:cNvSpPr/>
          <p:nvPr/>
        </p:nvSpPr>
        <p:spPr>
          <a:xfrm>
            <a:off x="1085851" y="1411615"/>
            <a:ext cx="69723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Прямокутник 29"/>
          <p:cNvSpPr/>
          <p:nvPr/>
        </p:nvSpPr>
        <p:spPr>
          <a:xfrm>
            <a:off x="3851910" y="1267730"/>
            <a:ext cx="144018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1867" y="2275166"/>
            <a:ext cx="6700266" cy="2406895"/>
          </a:xfrm>
        </p:spPr>
        <p:txBody>
          <a:bodyPr rtlCol="0"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uk-UA" noProof="0" dirty="0"/>
          </a:p>
        </p:txBody>
      </p:sp>
      <p:grpSp>
        <p:nvGrpSpPr>
          <p:cNvPr id="16" name="Група 15">
            <a:extLst>
              <a:ext uri="{FF2B5EF4-FFF2-40B4-BE49-F238E27FC236}">
                <a16:creationId xmlns=""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3937635" y="1267730"/>
            <a:ext cx="1268730" cy="615934"/>
            <a:chOff x="5250180" y="1267730"/>
            <a:chExt cx="1691640" cy="615934"/>
          </a:xfrm>
        </p:grpSpPr>
        <p:cxnSp>
          <p:nvCxnSpPr>
            <p:cNvPr id="17" name="Пряма сполучна лінія 16">
              <a:extLst>
                <a:ext uri="{FF2B5EF4-FFF2-40B4-BE49-F238E27FC236}">
                  <a16:creationId xmlns=""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 сполучна лінія 17">
              <a:extLst>
                <a:ext uri="{FF2B5EF4-FFF2-40B4-BE49-F238E27FC236}">
                  <a16:creationId xmlns=""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 сполучна лінія 18">
              <a:extLst>
                <a:ext uri="{FF2B5EF4-FFF2-40B4-BE49-F238E27FC236}">
                  <a16:creationId xmlns=""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221867" y="4682062"/>
            <a:ext cx="6704838" cy="457200"/>
          </a:xfrm>
        </p:spPr>
        <p:txBody>
          <a:bodyPr rtlCol="0"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>
          <a:xfrm>
            <a:off x="3989070" y="1344503"/>
            <a:ext cx="1165860" cy="498781"/>
          </a:xfrm>
        </p:spPr>
        <p:txBody>
          <a:bodyPr rtlCol="0"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EAEDE6C4-9095-420D-8CEA-FC0EAA612EF8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1221868" y="5177408"/>
            <a:ext cx="4245101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6453379" y="5177408"/>
            <a:ext cx="1468754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C4B4AC7D-3CE1-40E0-A778-3F7F42244C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елементи вміст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uk-UA" noProof="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00100" y="2103120"/>
            <a:ext cx="349758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uk-UA" noProof="0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846320" y="2103120"/>
            <a:ext cx="349758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uk-UA" noProof="0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AEDE6C4-9095-420D-8CEA-FC0EAA612EF8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C4B4AC7D-3CE1-40E0-A778-3F7F42244C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uk-UA" noProof="0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02386" y="2074334"/>
            <a:ext cx="349758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02386" y="2792473"/>
            <a:ext cx="3497580" cy="3163825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uk-UA" noProof="0" dirty="0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844034" y="2074334"/>
            <a:ext cx="349758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844034" y="2792472"/>
            <a:ext cx="3497580" cy="3164509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uk-UA" noProof="0" dirty="0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AEDE6C4-9095-420D-8CEA-FC0EAA612EF8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C4B4AC7D-3CE1-40E0-A778-3F7F42244C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uk-UA" noProof="0"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AEDE6C4-9095-420D-8CEA-FC0EAA612EF8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C4B4AC7D-3CE1-40E0-A778-3F7F42244C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AEDE6C4-9095-420D-8CEA-FC0EAA612EF8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C4B4AC7D-3CE1-40E0-A778-3F7F42244C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кутник 9">
            <a:extLst>
              <a:ext uri="{FF2B5EF4-FFF2-40B4-BE49-F238E27FC236}">
                <a16:creationId xmlns=""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6089903" y="237744"/>
            <a:ext cx="2869947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Прямокутник 12">
            <a:extLst>
              <a:ext uri="{FF2B5EF4-FFF2-40B4-BE49-F238E27FC236}">
                <a16:creationId xmlns=""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6190995" y="374904"/>
            <a:ext cx="2667762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43651" y="607392"/>
            <a:ext cx="2371472" cy="1645920"/>
          </a:xfrm>
        </p:spPr>
        <p:txBody>
          <a:bodyPr rtlCol="0"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uk-UA" noProof="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4350" y="609600"/>
            <a:ext cx="5143500" cy="5334000"/>
          </a:xfrm>
        </p:spPr>
        <p:txBody>
          <a:bodyPr rtlCol="0"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uk-UA" noProof="0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6343651" y="2336800"/>
            <a:ext cx="2371472" cy="36068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8" name="Місце для дати 7"/>
          <p:cNvSpPr>
            <a:spLocks noGrp="1"/>
          </p:cNvSpPr>
          <p:nvPr>
            <p:ph type="dt" sz="half" idx="10"/>
          </p:nvPr>
        </p:nvSpPr>
        <p:spPr>
          <a:xfrm>
            <a:off x="4191000" y="6035040"/>
            <a:ext cx="1466850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EAEDE6C4-9095-420D-8CEA-FC0EAA612EF8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9" name="Місце для нижнього колонтитула 8"/>
          <p:cNvSpPr>
            <a:spLocks noGrp="1"/>
          </p:cNvSpPr>
          <p:nvPr>
            <p:ph type="ftr" sz="quarter" idx="11"/>
          </p:nvPr>
        </p:nvSpPr>
        <p:spPr>
          <a:xfrm>
            <a:off x="514351" y="6035040"/>
            <a:ext cx="3438525" cy="365760"/>
          </a:xfrm>
        </p:spPr>
        <p:txBody>
          <a:bodyPr rtlCol="0"/>
          <a:lstStyle>
            <a:lvl1pPr algn="l">
              <a:defRPr/>
            </a:lvl1pPr>
          </a:lstStyle>
          <a:p>
            <a:endParaRPr lang="ru-RU"/>
          </a:p>
        </p:txBody>
      </p:sp>
      <p:sp>
        <p:nvSpPr>
          <p:cNvPr id="11" name="Місце для номера слайда 10"/>
          <p:cNvSpPr>
            <a:spLocks noGrp="1"/>
          </p:cNvSpPr>
          <p:nvPr>
            <p:ph type="sldNum" sz="quarter" idx="12"/>
          </p:nvPr>
        </p:nvSpPr>
        <p:spPr>
          <a:xfrm>
            <a:off x="7797547" y="6035040"/>
            <a:ext cx="917576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C4B4AC7D-3CE1-40E0-A778-3F7F42244C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кутник 10">
            <a:extLst>
              <a:ext uri="{FF2B5EF4-FFF2-40B4-BE49-F238E27FC236}">
                <a16:creationId xmlns=""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6089903" y="237744"/>
            <a:ext cx="2869947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Місце для зображення 2"/>
          <p:cNvSpPr>
            <a:spLocks noGrp="1" noChangeAspect="1"/>
          </p:cNvSpPr>
          <p:nvPr>
            <p:ph type="pic" idx="1"/>
          </p:nvPr>
        </p:nvSpPr>
        <p:spPr>
          <a:xfrm>
            <a:off x="171450" y="237744"/>
            <a:ext cx="577215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 smtClean="0"/>
              <a:t>Вставка рисунка</a:t>
            </a:r>
            <a:endParaRPr lang="uk-UA" noProof="0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>
          <a:xfrm>
            <a:off x="4246753" y="6035040"/>
            <a:ext cx="1553972" cy="365760"/>
          </a:xfrm>
        </p:spPr>
        <p:txBody>
          <a:bodyPr rtlCol="0"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AEDE6C4-9095-420D-8CEA-FC0EAA612EF8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>
          <a:xfrm>
            <a:off x="459486" y="6035040"/>
            <a:ext cx="3441002" cy="365760"/>
          </a:xfrm>
        </p:spPr>
        <p:txBody>
          <a:bodyPr rtlCol="0"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7797546" y="6035040"/>
            <a:ext cx="918972" cy="365760"/>
          </a:xfrm>
        </p:spPr>
        <p:txBody>
          <a:bodyPr rtlCol="0"/>
          <a:lstStyle/>
          <a:p>
            <a:fld id="{C4B4AC7D-3CE1-40E0-A778-3F7F42244C15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Прямокутник 11">
            <a:extLst>
              <a:ext uri="{FF2B5EF4-FFF2-40B4-BE49-F238E27FC236}">
                <a16:creationId xmlns=""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6190995" y="374904"/>
            <a:ext cx="2667762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57937" y="603504"/>
            <a:ext cx="2358581" cy="1645920"/>
          </a:xfrm>
        </p:spPr>
        <p:txBody>
          <a:bodyPr rtlCol="0"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uk-UA" noProof="0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6357937" y="2386584"/>
            <a:ext cx="2358581" cy="3511296"/>
          </a:xfrm>
        </p:spPr>
        <p:txBody>
          <a:bodyPr rtlCol="0"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Прямокутник 8">
            <a:extLst>
              <a:ext uri="{FF2B5EF4-FFF2-40B4-BE49-F238E27FC236}">
                <a16:creationId xmlns=""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>
        <p:nvSpPr>
          <p:cNvPr id="7" name="Прямокутник 6"/>
          <p:cNvSpPr/>
          <p:nvPr/>
        </p:nvSpPr>
        <p:spPr>
          <a:xfrm>
            <a:off x="176022" y="237744"/>
            <a:ext cx="8791956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Прямокутник 7"/>
          <p:cNvSpPr/>
          <p:nvPr/>
        </p:nvSpPr>
        <p:spPr>
          <a:xfrm>
            <a:off x="278892" y="374904"/>
            <a:ext cx="8586216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00100" y="642594"/>
            <a:ext cx="75438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uk-UA" noProof="0" dirty="0" smtClean="0"/>
              <a:t>Клацніть, щоб змінити стиль зразка заголовка</a:t>
            </a:r>
            <a:endParaRPr lang="uk-UA" noProof="0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00100" y="2103120"/>
            <a:ext cx="75438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uk-UA" noProof="0" dirty="0" smtClean="0"/>
              <a:t>Зразки заголовків</a:t>
            </a:r>
          </a:p>
          <a:p>
            <a:pPr lvl="1" rtl="0"/>
            <a:r>
              <a:rPr lang="uk-UA" noProof="0" dirty="0" smtClean="0"/>
              <a:t>Другий рівень</a:t>
            </a:r>
          </a:p>
          <a:p>
            <a:pPr lvl="2" rtl="0"/>
            <a:r>
              <a:rPr lang="uk-UA" noProof="0" dirty="0" smtClean="0"/>
              <a:t>Третій рівень</a:t>
            </a:r>
          </a:p>
          <a:p>
            <a:pPr lvl="3" rtl="0"/>
            <a:r>
              <a:rPr lang="uk-UA" noProof="0" dirty="0" smtClean="0"/>
              <a:t>Четвертий рівень</a:t>
            </a:r>
          </a:p>
          <a:p>
            <a:pPr lvl="4" rtl="0"/>
            <a:r>
              <a:rPr lang="uk-UA" noProof="0" dirty="0" smtClean="0"/>
              <a:t>П’ятий рівень</a:t>
            </a:r>
            <a:endParaRPr lang="uk-UA" noProof="0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5442596" y="6035040"/>
            <a:ext cx="2169784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AEDE6C4-9095-420D-8CEA-FC0EAA612EF8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800100" y="6035040"/>
            <a:ext cx="436245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7715250" y="6035040"/>
            <a:ext cx="62865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4B4AC7D-3CE1-40E0-A778-3F7F42244C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ujeHE4lkbhQ&amp;t=373s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s://www.youtube.com/watch?v=Hk8YLK6eMF8" TargetMode="External"/><Relationship Id="rId7" Type="http://schemas.openxmlformats.org/officeDocument/2006/relationships/image" Target="../media/image4.jpeg"/><Relationship Id="rId2" Type="http://schemas.openxmlformats.org/officeDocument/2006/relationships/hyperlink" Target="https://www.youtube.com/watch?v=at04xuuAei8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hyperlink" Target="https://www.youtube.com/watch?v=YotZMVBVWc8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21827" y="2204864"/>
            <a:ext cx="6700347" cy="2232248"/>
          </a:xfrm>
        </p:spPr>
        <p:txBody>
          <a:bodyPr>
            <a:noAutofit/>
          </a:bodyPr>
          <a:lstStyle/>
          <a:p>
            <a:r>
              <a:rPr lang="uk-UA" sz="5400" dirty="0" smtClean="0"/>
              <a:t>«Поговоримо про Чорнобильську катастрофу»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 smtClean="0"/>
              <a:t>Тема зустрічі дружнього клубу «Поговоримо про…»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1574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564904"/>
            <a:ext cx="6700266" cy="2406895"/>
          </a:xfrm>
        </p:spPr>
        <p:txBody>
          <a:bodyPr>
            <a:normAutofit fontScale="90000"/>
          </a:bodyPr>
          <a:lstStyle/>
          <a:p>
            <a:pPr marL="342900" lvl="0" indent="-342900" algn="l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dirty="0"/>
              <a:t>Правила клубу:</a:t>
            </a:r>
            <a:br>
              <a:rPr lang="ru-RU" dirty="0"/>
            </a:br>
            <a:r>
              <a:rPr lang="uk-UA" altLang="ru-RU" sz="3200" cap="none" spc="0" dirty="0" smtClean="0">
                <a:solidFill>
                  <a:srgbClr val="000000"/>
                </a:solidFill>
                <a:latin typeface="Arial"/>
                <a:ea typeface="SimSun"/>
              </a:rPr>
              <a:t>Підтримувати </a:t>
            </a:r>
            <a:r>
              <a:rPr lang="uk-UA" altLang="ru-RU" sz="3200" cap="none" spc="0" dirty="0">
                <a:solidFill>
                  <a:srgbClr val="000000"/>
                </a:solidFill>
                <a:latin typeface="Arial"/>
                <a:ea typeface="SimSun"/>
              </a:rPr>
              <a:t>дружню атмосферу</a:t>
            </a:r>
            <a:br>
              <a:rPr lang="uk-UA" altLang="ru-RU" sz="3200" cap="none" spc="0" dirty="0">
                <a:solidFill>
                  <a:srgbClr val="000000"/>
                </a:solidFill>
                <a:latin typeface="Arial"/>
                <a:ea typeface="SimSun"/>
              </a:rPr>
            </a:br>
            <a:r>
              <a:rPr lang="uk-UA" altLang="ru-RU" sz="3200" cap="none" spc="0" dirty="0">
                <a:solidFill>
                  <a:srgbClr val="000000"/>
                </a:solidFill>
                <a:latin typeface="Arial"/>
                <a:ea typeface="SimSun"/>
              </a:rPr>
              <a:t>Поважати інших</a:t>
            </a:r>
            <a:br>
              <a:rPr lang="uk-UA" altLang="ru-RU" sz="3200" cap="none" spc="0" dirty="0">
                <a:solidFill>
                  <a:srgbClr val="000000"/>
                </a:solidFill>
                <a:latin typeface="Arial"/>
                <a:ea typeface="SimSun"/>
              </a:rPr>
            </a:br>
            <a:r>
              <a:rPr lang="uk-UA" altLang="ru-RU" sz="3200" cap="none" spc="0" dirty="0">
                <a:solidFill>
                  <a:srgbClr val="000000"/>
                </a:solidFill>
                <a:latin typeface="Arial"/>
                <a:ea typeface="SimSun"/>
              </a:rPr>
              <a:t>Говорити по черзі</a:t>
            </a:r>
            <a:br>
              <a:rPr lang="uk-UA" altLang="ru-RU" sz="3200" cap="none" spc="0" dirty="0">
                <a:solidFill>
                  <a:srgbClr val="000000"/>
                </a:solidFill>
                <a:latin typeface="Arial"/>
                <a:ea typeface="SimSun"/>
              </a:rPr>
            </a:br>
            <a:r>
              <a:rPr lang="uk-UA" altLang="ru-RU" sz="3200" cap="none" spc="0" dirty="0">
                <a:solidFill>
                  <a:srgbClr val="000000"/>
                </a:solidFill>
                <a:latin typeface="Arial"/>
                <a:ea typeface="SimSun"/>
              </a:rPr>
              <a:t>Виконувати вказівки модератора</a:t>
            </a:r>
            <a:br>
              <a:rPr lang="uk-UA" altLang="ru-RU" sz="3200" cap="none" spc="0" dirty="0">
                <a:solidFill>
                  <a:srgbClr val="000000"/>
                </a:solidFill>
                <a:latin typeface="Arial"/>
                <a:ea typeface="SimSun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662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Дорожня </a:t>
            </a:r>
            <a:r>
              <a:rPr lang="uk-UA" dirty="0" err="1" smtClean="0"/>
              <a:t>катра</a:t>
            </a:r>
            <a:r>
              <a:rPr lang="uk-UA" dirty="0" smtClean="0"/>
              <a:t> зустрічі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9942214"/>
              </p:ext>
            </p:extLst>
          </p:nvPr>
        </p:nvGraphicFramePr>
        <p:xfrm>
          <a:off x="800100" y="2103438"/>
          <a:ext cx="7543800" cy="3849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99959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Чорнобиль – для всіх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Трохи історії:</a:t>
            </a:r>
          </a:p>
          <a:p>
            <a:pPr marL="0" indent="0">
              <a:buNone/>
            </a:pPr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www.youtube.com/watch?v=ujeHE4lkbhQ&amp;t=373s</a:t>
            </a: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 Трохи хімії, біології</a:t>
            </a:r>
          </a:p>
          <a:p>
            <a:pPr marL="0" indent="0">
              <a:buNone/>
            </a:pPr>
            <a:r>
              <a:rPr lang="uk-UA" dirty="0" smtClean="0"/>
              <a:t>(розповідь учителя хімії, біології)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434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Чорнобиль – для мене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  Поділіться, будь ласка, спогадами, враженнями від Чорнобильської трагедії:</a:t>
            </a:r>
          </a:p>
          <a:p>
            <a:r>
              <a:rPr lang="uk-UA" dirty="0" smtClean="0"/>
              <a:t>Як це було для Вас, Вашої родини?</a:t>
            </a:r>
          </a:p>
          <a:p>
            <a:r>
              <a:rPr lang="uk-UA" dirty="0" smtClean="0"/>
              <a:t>Які маловідомі факти про трагедію або її наслідки Ви знаєте?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5454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Чорнобиль: біль через красу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У живописі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364088" y="2060848"/>
            <a:ext cx="3497580" cy="640080"/>
          </a:xfrm>
        </p:spPr>
        <p:txBody>
          <a:bodyPr/>
          <a:lstStyle/>
          <a:p>
            <a:r>
              <a:rPr lang="uk-UA" dirty="0" smtClean="0"/>
              <a:t>В музиці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364088" y="2708920"/>
            <a:ext cx="3497580" cy="3164509"/>
          </a:xfrm>
        </p:spPr>
        <p:txBody>
          <a:bodyPr>
            <a:normAutofit fontScale="55000" lnSpcReduction="20000"/>
          </a:bodyPr>
          <a:lstStyle/>
          <a:p>
            <a:r>
              <a:rPr lang="ru-RU" dirty="0" err="1"/>
              <a:t>Загалом</a:t>
            </a:r>
            <a:r>
              <a:rPr lang="ru-RU" dirty="0"/>
              <a:t>, теми </a:t>
            </a:r>
            <a:r>
              <a:rPr lang="ru-RU" dirty="0" err="1"/>
              <a:t>Чорнобильської</a:t>
            </a:r>
            <a:r>
              <a:rPr lang="ru-RU" dirty="0"/>
              <a:t> </a:t>
            </a:r>
            <a:r>
              <a:rPr lang="ru-RU" dirty="0" err="1"/>
              <a:t>трагедії</a:t>
            </a:r>
            <a:r>
              <a:rPr lang="ru-RU" dirty="0"/>
              <a:t> </a:t>
            </a:r>
            <a:r>
              <a:rPr lang="ru-RU" dirty="0" err="1"/>
              <a:t>торкаються</a:t>
            </a:r>
            <a:r>
              <a:rPr lang="ru-RU" dirty="0"/>
              <a:t> </a:t>
            </a:r>
            <a:r>
              <a:rPr lang="ru-RU" dirty="0" err="1"/>
              <a:t>близько</a:t>
            </a:r>
            <a:r>
              <a:rPr lang="ru-RU" dirty="0"/>
              <a:t> 30 </a:t>
            </a:r>
            <a:r>
              <a:rPr lang="ru-RU" dirty="0" err="1"/>
              <a:t>сучасних</a:t>
            </a:r>
            <a:r>
              <a:rPr lang="ru-RU" dirty="0"/>
              <a:t> </a:t>
            </a:r>
            <a:r>
              <a:rPr lang="ru-RU" dirty="0" err="1"/>
              <a:t>пісень</a:t>
            </a:r>
            <a:r>
              <a:rPr lang="ru-RU" dirty="0"/>
              <a:t> </a:t>
            </a:r>
            <a:r>
              <a:rPr lang="ru-RU" dirty="0" err="1"/>
              <a:t>різних</a:t>
            </a:r>
            <a:r>
              <a:rPr lang="ru-RU" dirty="0"/>
              <a:t> </a:t>
            </a:r>
            <a:r>
              <a:rPr lang="ru-RU" dirty="0" err="1"/>
              <a:t>жанрів</a:t>
            </a:r>
            <a:r>
              <a:rPr lang="ru-RU" dirty="0"/>
              <a:t> </a:t>
            </a:r>
            <a:r>
              <a:rPr lang="ru-RU" dirty="0" err="1"/>
              <a:t>українських</a:t>
            </a:r>
            <a:r>
              <a:rPr lang="ru-RU" dirty="0"/>
              <a:t> та </a:t>
            </a:r>
            <a:r>
              <a:rPr lang="ru-RU" dirty="0" err="1"/>
              <a:t>зарубіжних</a:t>
            </a:r>
            <a:r>
              <a:rPr lang="ru-RU" dirty="0"/>
              <a:t> </a:t>
            </a:r>
            <a:r>
              <a:rPr lang="ru-RU" dirty="0" err="1"/>
              <a:t>виконавців</a:t>
            </a:r>
            <a:r>
              <a:rPr lang="ru-RU" dirty="0"/>
              <a:t>. </a:t>
            </a:r>
            <a:r>
              <a:rPr lang="ru-RU" dirty="0" err="1"/>
              <a:t>Зокрема</a:t>
            </a:r>
            <a:r>
              <a:rPr lang="ru-RU" dirty="0"/>
              <a:t>, </a:t>
            </a:r>
            <a:r>
              <a:rPr lang="ru-RU" dirty="0" err="1"/>
              <a:t>аварії</a:t>
            </a:r>
            <a:r>
              <a:rPr lang="ru-RU" dirty="0"/>
              <a:t> та </a:t>
            </a:r>
            <a:r>
              <a:rPr lang="ru-RU" dirty="0" err="1"/>
              <a:t>іі</a:t>
            </a:r>
            <a:r>
              <a:rPr lang="ru-RU" dirty="0"/>
              <a:t> </a:t>
            </a:r>
            <a:r>
              <a:rPr lang="ru-RU" dirty="0" err="1"/>
              <a:t>наслідкам</a:t>
            </a:r>
            <a:r>
              <a:rPr lang="ru-RU" dirty="0"/>
              <a:t> </a:t>
            </a:r>
            <a:r>
              <a:rPr lang="ru-RU" dirty="0" err="1"/>
              <a:t>присвячені</a:t>
            </a:r>
            <a:r>
              <a:rPr lang="ru-RU" dirty="0"/>
              <a:t> "</a:t>
            </a:r>
            <a:r>
              <a:rPr lang="ru-RU" dirty="0" err="1"/>
              <a:t>Чорнобильська</a:t>
            </a:r>
            <a:r>
              <a:rPr lang="ru-RU" dirty="0"/>
              <a:t> зона" Тараса </a:t>
            </a:r>
            <a:r>
              <a:rPr lang="ru-RU" dirty="0" err="1"/>
              <a:t>Петриненка</a:t>
            </a:r>
            <a:r>
              <a:rPr lang="ru-RU" dirty="0"/>
              <a:t>, "</a:t>
            </a:r>
            <a:r>
              <a:rPr lang="ru-RU" dirty="0" err="1"/>
              <a:t>Чорнобиль</a:t>
            </a:r>
            <a:r>
              <a:rPr lang="ru-RU" dirty="0"/>
              <a:t> </a:t>
            </a:r>
            <a:r>
              <a:rPr lang="ru-RU" dirty="0" err="1"/>
              <a:t>форева</a:t>
            </a:r>
            <a:r>
              <a:rPr lang="ru-RU" dirty="0"/>
              <a:t>", гурту "</a:t>
            </a:r>
            <a:r>
              <a:rPr lang="ru-RU" dirty="0" err="1"/>
              <a:t>Скрябін</a:t>
            </a:r>
            <a:r>
              <a:rPr lang="ru-RU" dirty="0"/>
              <a:t>", «</a:t>
            </a:r>
            <a:r>
              <a:rPr lang="en-US" dirty="0" err="1"/>
              <a:t>Sognando</a:t>
            </a:r>
            <a:r>
              <a:rPr lang="en-US" dirty="0"/>
              <a:t> Chernobyl» («</a:t>
            </a:r>
            <a:r>
              <a:rPr lang="ru-RU" dirty="0" err="1"/>
              <a:t>Мені</a:t>
            </a:r>
            <a:r>
              <a:rPr lang="ru-RU" dirty="0"/>
              <a:t> сниться </a:t>
            </a:r>
            <a:r>
              <a:rPr lang="ru-RU" dirty="0" err="1"/>
              <a:t>Чорнобиль</a:t>
            </a:r>
            <a:r>
              <a:rPr lang="ru-RU" dirty="0"/>
              <a:t>») </a:t>
            </a:r>
            <a:r>
              <a:rPr lang="ru-RU" dirty="0" err="1"/>
              <a:t>Адріано</a:t>
            </a:r>
            <a:r>
              <a:rPr lang="ru-RU" dirty="0"/>
              <a:t> Челентано</a:t>
            </a:r>
            <a:r>
              <a:rPr lang="ru-RU" dirty="0" smtClean="0"/>
              <a:t>.</a:t>
            </a:r>
          </a:p>
          <a:p>
            <a:r>
              <a:rPr lang="ru-RU" dirty="0" err="1"/>
              <a:t>Девід</a:t>
            </a:r>
            <a:r>
              <a:rPr lang="ru-RU" dirty="0"/>
              <a:t> </a:t>
            </a:r>
            <a:r>
              <a:rPr lang="ru-RU" dirty="0" err="1"/>
              <a:t>Боуі</a:t>
            </a:r>
            <a:r>
              <a:rPr lang="ru-RU" dirty="0"/>
              <a:t> </a:t>
            </a:r>
            <a:r>
              <a:rPr lang="ru-RU" dirty="0" err="1"/>
              <a:t>зазнавався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на </a:t>
            </a:r>
            <a:r>
              <a:rPr lang="ru-RU" dirty="0" err="1"/>
              <a:t>створення</a:t>
            </a:r>
            <a:r>
              <a:rPr lang="ru-RU" dirty="0"/>
              <a:t> </a:t>
            </a:r>
            <a:r>
              <a:rPr lang="ru-RU" dirty="0" err="1"/>
              <a:t>пісні</a:t>
            </a:r>
            <a:r>
              <a:rPr lang="ru-RU" dirty="0"/>
              <a:t> "</a:t>
            </a:r>
            <a:r>
              <a:rPr lang="en-US" dirty="0"/>
              <a:t>Time Will Crawl"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надихнула</a:t>
            </a:r>
            <a:r>
              <a:rPr lang="ru-RU" dirty="0"/>
              <a:t> катастрофа на АЕС, а </a:t>
            </a:r>
            <a:r>
              <a:rPr lang="ru-RU" dirty="0" err="1"/>
              <a:t>британський</a:t>
            </a:r>
            <a:r>
              <a:rPr lang="ru-RU" dirty="0"/>
              <a:t> репер </a:t>
            </a:r>
            <a:r>
              <a:rPr lang="en-US" dirty="0"/>
              <a:t>Example </a:t>
            </a:r>
            <a:r>
              <a:rPr lang="ru-RU" dirty="0"/>
              <a:t>та </a:t>
            </a:r>
            <a:r>
              <a:rPr lang="ru-RU" dirty="0" err="1"/>
              <a:t>українська</a:t>
            </a:r>
            <a:r>
              <a:rPr lang="ru-RU" dirty="0"/>
              <a:t> </a:t>
            </a:r>
            <a:r>
              <a:rPr lang="ru-RU" dirty="0" err="1"/>
              <a:t>співачка</a:t>
            </a:r>
            <a:r>
              <a:rPr lang="ru-RU" dirty="0"/>
              <a:t> </a:t>
            </a:r>
            <a:r>
              <a:rPr lang="en-US" dirty="0" err="1"/>
              <a:t>Alyosha</a:t>
            </a:r>
            <a:r>
              <a:rPr lang="en-US" dirty="0"/>
              <a:t> </a:t>
            </a:r>
            <a:r>
              <a:rPr lang="ru-RU" dirty="0" err="1"/>
              <a:t>знімали</a:t>
            </a:r>
            <a:r>
              <a:rPr lang="ru-RU" dirty="0"/>
              <a:t> у </a:t>
            </a:r>
            <a:r>
              <a:rPr lang="ru-RU" dirty="0" err="1"/>
              <a:t>Зоні</a:t>
            </a:r>
            <a:r>
              <a:rPr lang="ru-RU" dirty="0"/>
              <a:t> </a:t>
            </a:r>
            <a:r>
              <a:rPr lang="ru-RU" dirty="0" err="1"/>
              <a:t>відчуження</a:t>
            </a:r>
            <a:r>
              <a:rPr lang="ru-RU" dirty="0"/>
              <a:t> </a:t>
            </a:r>
            <a:r>
              <a:rPr lang="ru-RU" dirty="0" err="1"/>
              <a:t>відеокліпи</a:t>
            </a:r>
            <a:r>
              <a:rPr lang="ru-RU" dirty="0"/>
              <a:t> на </a:t>
            </a:r>
            <a:r>
              <a:rPr lang="ru-RU" dirty="0" err="1"/>
              <a:t>пісні</a:t>
            </a:r>
            <a:r>
              <a:rPr lang="ru-RU" dirty="0"/>
              <a:t> про </a:t>
            </a:r>
            <a:r>
              <a:rPr lang="ru-RU" dirty="0" err="1"/>
              <a:t>вплив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 на </a:t>
            </a:r>
            <a:r>
              <a:rPr lang="ru-RU" dirty="0" err="1"/>
              <a:t>оточуюче</a:t>
            </a:r>
            <a:r>
              <a:rPr lang="ru-RU" dirty="0"/>
              <a:t> </a:t>
            </a:r>
            <a:r>
              <a:rPr lang="ru-RU" dirty="0" err="1"/>
              <a:t>середовище</a:t>
            </a:r>
            <a:r>
              <a:rPr lang="ru-RU" dirty="0"/>
              <a:t>.</a:t>
            </a:r>
          </a:p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www.youtube.com/watch?v=at04xuuAei8</a:t>
            </a:r>
            <a:endParaRPr lang="uk-UA" dirty="0" smtClean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www.youtube.com/watch?v=Hk8YLK6eMF8</a:t>
            </a:r>
            <a:endParaRPr lang="uk-UA" dirty="0" smtClean="0"/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www.youtube.com/watch?v=YotZMVBVWc8</a:t>
            </a:r>
            <a:endParaRPr lang="uk-UA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1026" name="Picture 2" descr="D:\Приймаченко чорнобиль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64904"/>
            <a:ext cx="2250455" cy="149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Приймаченко чорнобиль 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180090"/>
            <a:ext cx="2339003" cy="1608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Приймаченко 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6" y="2564903"/>
            <a:ext cx="2203508" cy="1656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Приймаченко 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7" y="4149080"/>
            <a:ext cx="2203508" cy="1608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293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Чорнобиль: біль через красу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2386" y="1700808"/>
            <a:ext cx="3497580" cy="648072"/>
          </a:xfrm>
        </p:spPr>
        <p:txBody>
          <a:bodyPr/>
          <a:lstStyle/>
          <a:p>
            <a:r>
              <a:rPr lang="uk-UA" dirty="0" smtClean="0"/>
              <a:t>У кіно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0" y="2204864"/>
            <a:ext cx="4608512" cy="4653136"/>
          </a:xfrm>
        </p:spPr>
        <p:txBody>
          <a:bodyPr>
            <a:noAutofit/>
          </a:bodyPr>
          <a:lstStyle/>
          <a:p>
            <a:r>
              <a:rPr lang="ru-RU" sz="1100" dirty="0"/>
              <a:t>У 1990 </a:t>
            </a:r>
            <a:r>
              <a:rPr lang="ru-RU" sz="1100" dirty="0" err="1"/>
              <a:t>році</a:t>
            </a:r>
            <a:r>
              <a:rPr lang="ru-RU" sz="1100" dirty="0"/>
              <a:t> </a:t>
            </a:r>
            <a:r>
              <a:rPr lang="ru-RU" sz="1100" dirty="0" err="1"/>
              <a:t>з'явився</a:t>
            </a:r>
            <a:r>
              <a:rPr lang="ru-RU" sz="1100" dirty="0"/>
              <a:t> "</a:t>
            </a:r>
            <a:r>
              <a:rPr lang="ru-RU" sz="1100" dirty="0" err="1"/>
              <a:t>Розпад</a:t>
            </a:r>
            <a:r>
              <a:rPr lang="ru-RU" sz="1100" dirty="0"/>
              <a:t>" - один з перших </a:t>
            </a:r>
            <a:r>
              <a:rPr lang="ru-RU" sz="1100" dirty="0" err="1"/>
              <a:t>художніх</a:t>
            </a:r>
            <a:r>
              <a:rPr lang="ru-RU" sz="1100" dirty="0"/>
              <a:t> </a:t>
            </a:r>
            <a:r>
              <a:rPr lang="ru-RU" sz="1100" dirty="0" err="1"/>
              <a:t>фільмів</a:t>
            </a:r>
            <a:r>
              <a:rPr lang="ru-RU" sz="1100" dirty="0"/>
              <a:t> про </a:t>
            </a:r>
            <a:r>
              <a:rPr lang="ru-RU" sz="1100" dirty="0" err="1"/>
              <a:t>Чорнобильську</a:t>
            </a:r>
            <a:r>
              <a:rPr lang="ru-RU" sz="1100" dirty="0"/>
              <a:t> </a:t>
            </a:r>
            <a:r>
              <a:rPr lang="ru-RU" sz="1100" dirty="0" err="1"/>
              <a:t>трагедію</a:t>
            </a:r>
            <a:r>
              <a:rPr lang="ru-RU" sz="1100" dirty="0"/>
              <a:t>, </a:t>
            </a:r>
            <a:r>
              <a:rPr lang="ru-RU" sz="1100" dirty="0" err="1"/>
              <a:t>головну</a:t>
            </a:r>
            <a:r>
              <a:rPr lang="ru-RU" sz="1100" dirty="0"/>
              <a:t> роль в </a:t>
            </a:r>
            <a:r>
              <a:rPr lang="ru-RU" sz="1100" dirty="0" err="1"/>
              <a:t>якому</a:t>
            </a:r>
            <a:r>
              <a:rPr lang="ru-RU" sz="1100" dirty="0"/>
              <a:t> </a:t>
            </a:r>
            <a:r>
              <a:rPr lang="ru-RU" sz="1100" dirty="0" err="1"/>
              <a:t>зіграв</a:t>
            </a:r>
            <a:r>
              <a:rPr lang="ru-RU" sz="1100" dirty="0"/>
              <a:t> </a:t>
            </a:r>
            <a:r>
              <a:rPr lang="ru-RU" sz="1100" dirty="0" err="1"/>
              <a:t>Сергій</a:t>
            </a:r>
            <a:r>
              <a:rPr lang="ru-RU" sz="1100" dirty="0"/>
              <a:t> Шакуров. </a:t>
            </a:r>
            <a:r>
              <a:rPr lang="ru-RU" sz="1100" dirty="0" err="1"/>
              <a:t>Назва</a:t>
            </a:r>
            <a:r>
              <a:rPr lang="ru-RU" sz="1100" dirty="0"/>
              <a:t> </a:t>
            </a:r>
            <a:r>
              <a:rPr lang="ru-RU" sz="1100" dirty="0" err="1"/>
              <a:t>фільму</a:t>
            </a:r>
            <a:r>
              <a:rPr lang="ru-RU" sz="1100" dirty="0"/>
              <a:t> </a:t>
            </a:r>
            <a:r>
              <a:rPr lang="ru-RU" sz="1100" dirty="0" err="1"/>
              <a:t>відображає</a:t>
            </a:r>
            <a:r>
              <a:rPr lang="ru-RU" sz="1100" dirty="0"/>
              <a:t> не </a:t>
            </a:r>
            <a:r>
              <a:rPr lang="ru-RU" sz="1100" dirty="0" err="1"/>
              <a:t>лише</a:t>
            </a:r>
            <a:r>
              <a:rPr lang="ru-RU" sz="1100" dirty="0"/>
              <a:t> </a:t>
            </a:r>
            <a:r>
              <a:rPr lang="ru-RU" sz="1100" dirty="0" err="1"/>
              <a:t>техногенну</a:t>
            </a:r>
            <a:r>
              <a:rPr lang="ru-RU" sz="1100" dirty="0"/>
              <a:t> катастрофу, а й </a:t>
            </a:r>
            <a:r>
              <a:rPr lang="ru-RU" sz="1100" dirty="0" err="1"/>
              <a:t>розпад</a:t>
            </a:r>
            <a:r>
              <a:rPr lang="ru-RU" sz="1100" dirty="0"/>
              <a:t> </a:t>
            </a:r>
            <a:r>
              <a:rPr lang="ru-RU" sz="1100" dirty="0" err="1"/>
              <a:t>людських</a:t>
            </a:r>
            <a:r>
              <a:rPr lang="ru-RU" sz="1100" dirty="0"/>
              <a:t> </a:t>
            </a:r>
            <a:r>
              <a:rPr lang="ru-RU" sz="1100" dirty="0" err="1"/>
              <a:t>взаємовідносин</a:t>
            </a:r>
            <a:r>
              <a:rPr lang="ru-RU" sz="1100" dirty="0"/>
              <a:t>, </a:t>
            </a:r>
            <a:r>
              <a:rPr lang="ru-RU" sz="1100" dirty="0" err="1"/>
              <a:t>що</a:t>
            </a:r>
            <a:r>
              <a:rPr lang="ru-RU" sz="1100" dirty="0"/>
              <a:t> і є основною темою </a:t>
            </a:r>
            <a:r>
              <a:rPr lang="ru-RU" sz="1100" dirty="0" err="1"/>
              <a:t>стрічки</a:t>
            </a:r>
            <a:r>
              <a:rPr lang="ru-RU" sz="1100" dirty="0" smtClean="0"/>
              <a:t>.</a:t>
            </a:r>
          </a:p>
          <a:p>
            <a:r>
              <a:rPr lang="ru-RU" sz="1100" dirty="0" err="1"/>
              <a:t>Наступною</a:t>
            </a:r>
            <a:r>
              <a:rPr lang="ru-RU" sz="1100" dirty="0"/>
              <a:t> </a:t>
            </a:r>
            <a:r>
              <a:rPr lang="ru-RU" sz="1100" dirty="0" err="1"/>
              <a:t>художньою</a:t>
            </a:r>
            <a:r>
              <a:rPr lang="ru-RU" sz="1100" dirty="0"/>
              <a:t> </a:t>
            </a:r>
            <a:r>
              <a:rPr lang="ru-RU" sz="1100" dirty="0" err="1"/>
              <a:t>стрічкою</a:t>
            </a:r>
            <a:r>
              <a:rPr lang="ru-RU" sz="1100" dirty="0"/>
              <a:t> про </a:t>
            </a:r>
            <a:r>
              <a:rPr lang="ru-RU" sz="1100" dirty="0" err="1"/>
              <a:t>наслідки</a:t>
            </a:r>
            <a:r>
              <a:rPr lang="ru-RU" sz="1100" dirty="0"/>
              <a:t> </a:t>
            </a:r>
            <a:r>
              <a:rPr lang="ru-RU" sz="1100" dirty="0" err="1"/>
              <a:t>Чорнобиля</a:t>
            </a:r>
            <a:r>
              <a:rPr lang="ru-RU" sz="1100" dirty="0"/>
              <a:t> стала "Аврора" </a:t>
            </a:r>
            <a:r>
              <a:rPr lang="ru-RU" sz="1100" dirty="0" err="1"/>
              <a:t>Оксани</a:t>
            </a:r>
            <a:r>
              <a:rPr lang="ru-RU" sz="1100" dirty="0"/>
              <a:t> </a:t>
            </a:r>
            <a:r>
              <a:rPr lang="ru-RU" sz="1100" dirty="0" err="1"/>
              <a:t>Байрак</a:t>
            </a:r>
            <a:r>
              <a:rPr lang="ru-RU" sz="1100" dirty="0"/>
              <a:t>, </a:t>
            </a:r>
            <a:r>
              <a:rPr lang="ru-RU" sz="1100" dirty="0" err="1"/>
              <a:t>знята</a:t>
            </a:r>
            <a:r>
              <a:rPr lang="ru-RU" sz="1100" dirty="0"/>
              <a:t> у 2006 </a:t>
            </a:r>
            <a:r>
              <a:rPr lang="ru-RU" sz="1100" dirty="0" err="1"/>
              <a:t>році</a:t>
            </a:r>
            <a:r>
              <a:rPr lang="ru-RU" sz="1100" dirty="0"/>
              <a:t> з </a:t>
            </a:r>
            <a:r>
              <a:rPr lang="ru-RU" sz="1100" dirty="0" err="1"/>
              <a:t>Анастасією</a:t>
            </a:r>
            <a:r>
              <a:rPr lang="ru-RU" sz="1100" dirty="0"/>
              <a:t> </a:t>
            </a:r>
            <a:r>
              <a:rPr lang="ru-RU" sz="1100" dirty="0" err="1"/>
              <a:t>Зюркаловою</a:t>
            </a:r>
            <a:r>
              <a:rPr lang="ru-RU" sz="1100" dirty="0"/>
              <a:t>, </a:t>
            </a:r>
            <a:r>
              <a:rPr lang="ru-RU" sz="1100" dirty="0" err="1"/>
              <a:t>Дмитром</a:t>
            </a:r>
            <a:r>
              <a:rPr lang="ru-RU" sz="1100" dirty="0"/>
              <a:t> Харатьяном та </a:t>
            </a:r>
            <a:r>
              <a:rPr lang="ru-RU" sz="1100" dirty="0" err="1"/>
              <a:t>Еріком</a:t>
            </a:r>
            <a:r>
              <a:rPr lang="ru-RU" sz="1100" dirty="0"/>
              <a:t> Робертсом у </a:t>
            </a:r>
            <a:r>
              <a:rPr lang="ru-RU" sz="1100" dirty="0" err="1"/>
              <a:t>головних</a:t>
            </a:r>
            <a:r>
              <a:rPr lang="ru-RU" sz="1100" dirty="0"/>
              <a:t> ролях</a:t>
            </a:r>
            <a:r>
              <a:rPr lang="ru-RU" sz="1100" dirty="0" smtClean="0"/>
              <a:t>.</a:t>
            </a:r>
          </a:p>
          <a:p>
            <a:r>
              <a:rPr lang="ru-RU" sz="1100" dirty="0"/>
              <a:t>У 2011 </a:t>
            </a:r>
            <a:r>
              <a:rPr lang="ru-RU" sz="1100" dirty="0" err="1"/>
              <a:t>році</a:t>
            </a:r>
            <a:r>
              <a:rPr lang="ru-RU" sz="1100" dirty="0"/>
              <a:t> </a:t>
            </a:r>
            <a:r>
              <a:rPr lang="ru-RU" sz="1100" dirty="0" err="1"/>
              <a:t>з'являється</a:t>
            </a:r>
            <a:r>
              <a:rPr lang="ru-RU" sz="1100" dirty="0"/>
              <a:t> </a:t>
            </a:r>
            <a:r>
              <a:rPr lang="ru-RU" sz="1100" dirty="0" err="1"/>
              <a:t>одразу</a:t>
            </a:r>
            <a:r>
              <a:rPr lang="ru-RU" sz="1100" dirty="0"/>
              <a:t> два </a:t>
            </a:r>
            <a:r>
              <a:rPr lang="ru-RU" sz="1100" dirty="0" err="1"/>
              <a:t>українських</a:t>
            </a:r>
            <a:r>
              <a:rPr lang="ru-RU" sz="1100" dirty="0"/>
              <a:t> </a:t>
            </a:r>
            <a:r>
              <a:rPr lang="ru-RU" sz="1100" dirty="0" err="1"/>
              <a:t>фільми</a:t>
            </a:r>
            <a:r>
              <a:rPr lang="ru-RU" sz="1100" dirty="0"/>
              <a:t>, сюжет </a:t>
            </a:r>
            <a:r>
              <a:rPr lang="ru-RU" sz="1100" dirty="0" err="1"/>
              <a:t>який</a:t>
            </a:r>
            <a:r>
              <a:rPr lang="ru-RU" sz="1100" dirty="0"/>
              <a:t> </a:t>
            </a:r>
            <a:r>
              <a:rPr lang="ru-RU" sz="1100" dirty="0" err="1"/>
              <a:t>розвивається</a:t>
            </a:r>
            <a:r>
              <a:rPr lang="ru-RU" sz="1100" dirty="0"/>
              <a:t> на </a:t>
            </a:r>
            <a:r>
              <a:rPr lang="ru-RU" sz="1100" dirty="0" err="1"/>
              <a:t>фоні</a:t>
            </a:r>
            <a:r>
              <a:rPr lang="ru-RU" sz="1100" dirty="0"/>
              <a:t> </a:t>
            </a:r>
            <a:r>
              <a:rPr lang="ru-RU" sz="1100" dirty="0" err="1"/>
              <a:t>катастрофи</a:t>
            </a:r>
            <a:r>
              <a:rPr lang="ru-RU" sz="1100" dirty="0"/>
              <a:t> на ЧАЕС. </a:t>
            </a:r>
            <a:r>
              <a:rPr lang="ru-RU" sz="1100" dirty="0" err="1"/>
              <a:t>Стрічка</a:t>
            </a:r>
            <a:r>
              <a:rPr lang="ru-RU" sz="1100" dirty="0"/>
              <a:t> "У </a:t>
            </a:r>
            <a:r>
              <a:rPr lang="ru-RU" sz="1100" dirty="0" err="1"/>
              <a:t>суботу</a:t>
            </a:r>
            <a:r>
              <a:rPr lang="ru-RU" sz="1100" dirty="0"/>
              <a:t>" </a:t>
            </a:r>
            <a:r>
              <a:rPr lang="ru-RU" sz="1100" dirty="0" err="1"/>
              <a:t>режисера</a:t>
            </a:r>
            <a:r>
              <a:rPr lang="ru-RU" sz="1100" dirty="0"/>
              <a:t> </a:t>
            </a:r>
            <a:r>
              <a:rPr lang="ru-RU" sz="1100" dirty="0" err="1"/>
              <a:t>Олександра</a:t>
            </a:r>
            <a:r>
              <a:rPr lang="ru-RU" sz="1100" dirty="0"/>
              <a:t> </a:t>
            </a:r>
            <a:r>
              <a:rPr lang="ru-RU" sz="1100" dirty="0" err="1"/>
              <a:t>Міндадзе</a:t>
            </a:r>
            <a:r>
              <a:rPr lang="ru-RU" sz="1100" dirty="0"/>
              <a:t> </a:t>
            </a:r>
            <a:r>
              <a:rPr lang="ru-RU" sz="1100" dirty="0" err="1"/>
              <a:t>показує</a:t>
            </a:r>
            <a:r>
              <a:rPr lang="ru-RU" sz="1100" dirty="0"/>
              <a:t> </a:t>
            </a:r>
            <a:r>
              <a:rPr lang="ru-RU" sz="1100" dirty="0" err="1"/>
              <a:t>події</a:t>
            </a:r>
            <a:r>
              <a:rPr lang="ru-RU" sz="1100" dirty="0"/>
              <a:t> перших 24 </a:t>
            </a:r>
            <a:r>
              <a:rPr lang="ru-RU" sz="1100" dirty="0" err="1"/>
              <a:t>години</a:t>
            </a:r>
            <a:r>
              <a:rPr lang="ru-RU" sz="1100" dirty="0"/>
              <a:t> з моменту </a:t>
            </a:r>
            <a:r>
              <a:rPr lang="ru-RU" sz="1100" dirty="0" err="1"/>
              <a:t>аварії</a:t>
            </a:r>
            <a:r>
              <a:rPr lang="ru-RU" sz="1100" dirty="0"/>
              <a:t>. </a:t>
            </a:r>
            <a:r>
              <a:rPr lang="ru-RU" sz="1100" dirty="0" err="1"/>
              <a:t>Україно-французька</a:t>
            </a:r>
            <a:r>
              <a:rPr lang="ru-RU" sz="1100" dirty="0"/>
              <a:t> картина "Земля </a:t>
            </a:r>
            <a:r>
              <a:rPr lang="ru-RU" sz="1100" dirty="0" err="1"/>
              <a:t>забуття</a:t>
            </a:r>
            <a:r>
              <a:rPr lang="ru-RU" sz="1100" dirty="0"/>
              <a:t>" з Ольгою Куриленко в </a:t>
            </a:r>
            <a:r>
              <a:rPr lang="ru-RU" sz="1100" dirty="0" err="1"/>
              <a:t>головній</a:t>
            </a:r>
            <a:r>
              <a:rPr lang="ru-RU" sz="1100" dirty="0"/>
              <a:t> </a:t>
            </a:r>
            <a:r>
              <a:rPr lang="ru-RU" sz="1100" dirty="0" err="1"/>
              <a:t>ролі</a:t>
            </a:r>
            <a:r>
              <a:rPr lang="ru-RU" sz="1100" dirty="0"/>
              <a:t> </a:t>
            </a:r>
            <a:r>
              <a:rPr lang="ru-RU" sz="1100" dirty="0" err="1"/>
              <a:t>показує</a:t>
            </a:r>
            <a:r>
              <a:rPr lang="ru-RU" sz="1100" dirty="0"/>
              <a:t> </a:t>
            </a:r>
            <a:r>
              <a:rPr lang="ru-RU" sz="1100" dirty="0" err="1"/>
              <a:t>наслідки</a:t>
            </a:r>
            <a:r>
              <a:rPr lang="ru-RU" sz="1100" dirty="0"/>
              <a:t> </a:t>
            </a:r>
            <a:r>
              <a:rPr lang="ru-RU" sz="1100" dirty="0" err="1"/>
              <a:t>аварії</a:t>
            </a:r>
            <a:r>
              <a:rPr lang="ru-RU" sz="1100" dirty="0"/>
              <a:t> у </a:t>
            </a:r>
            <a:r>
              <a:rPr lang="ru-RU" sz="1100" dirty="0" err="1"/>
              <a:t>двадцятип'ятирічній</a:t>
            </a:r>
            <a:r>
              <a:rPr lang="ru-RU" sz="1100" dirty="0"/>
              <a:t> </a:t>
            </a:r>
            <a:r>
              <a:rPr lang="ru-RU" sz="1100" dirty="0" err="1"/>
              <a:t>перспективі</a:t>
            </a:r>
            <a:r>
              <a:rPr lang="ru-RU" sz="1100" dirty="0" smtClean="0"/>
              <a:t>.</a:t>
            </a:r>
          </a:p>
          <a:p>
            <a:r>
              <a:rPr lang="ru-RU" sz="1100" dirty="0"/>
              <a:t>У 2012 </a:t>
            </a:r>
            <a:r>
              <a:rPr lang="ru-RU" sz="1100" dirty="0" err="1"/>
              <a:t>році</a:t>
            </a:r>
            <a:r>
              <a:rPr lang="ru-RU" sz="1100" dirty="0"/>
              <a:t> </a:t>
            </a:r>
            <a:r>
              <a:rPr lang="ru-RU" sz="1100" dirty="0" err="1"/>
              <a:t>режисер</a:t>
            </a:r>
            <a:r>
              <a:rPr lang="ru-RU" sz="1100" dirty="0"/>
              <a:t> </a:t>
            </a:r>
            <a:r>
              <a:rPr lang="ru-RU" sz="1100" dirty="0" err="1"/>
              <a:t>скандальної</a:t>
            </a:r>
            <a:r>
              <a:rPr lang="ru-RU" sz="1100" dirty="0"/>
              <a:t> </a:t>
            </a:r>
            <a:r>
              <a:rPr lang="ru-RU" sz="1100" dirty="0" err="1"/>
              <a:t>серії</a:t>
            </a:r>
            <a:r>
              <a:rPr lang="ru-RU" sz="1100" dirty="0"/>
              <a:t> </a:t>
            </a:r>
            <a:r>
              <a:rPr lang="ru-RU" sz="1100" dirty="0" err="1"/>
              <a:t>фільмів</a:t>
            </a:r>
            <a:r>
              <a:rPr lang="ru-RU" sz="1100" dirty="0"/>
              <a:t> "</a:t>
            </a:r>
            <a:r>
              <a:rPr lang="ru-RU" sz="1100" dirty="0" err="1"/>
              <a:t>Паранормальне</a:t>
            </a:r>
            <a:r>
              <a:rPr lang="ru-RU" sz="1100" dirty="0"/>
              <a:t> </a:t>
            </a:r>
            <a:r>
              <a:rPr lang="ru-RU" sz="1100" dirty="0" err="1"/>
              <a:t>явище</a:t>
            </a:r>
            <a:r>
              <a:rPr lang="ru-RU" sz="1100" dirty="0"/>
              <a:t>" </a:t>
            </a:r>
            <a:r>
              <a:rPr lang="ru-RU" sz="1100" dirty="0" err="1"/>
              <a:t>знімає</a:t>
            </a:r>
            <a:r>
              <a:rPr lang="ru-RU" sz="1100" dirty="0"/>
              <a:t> "</a:t>
            </a:r>
            <a:r>
              <a:rPr lang="ru-RU" sz="1100" dirty="0" err="1"/>
              <a:t>Заборонену</a:t>
            </a:r>
            <a:r>
              <a:rPr lang="ru-RU" sz="1100" dirty="0"/>
              <a:t> зону" - </a:t>
            </a:r>
            <a:r>
              <a:rPr lang="ru-RU" sz="1100" dirty="0" err="1"/>
              <a:t>історію</a:t>
            </a:r>
            <a:r>
              <a:rPr lang="ru-RU" sz="1100" dirty="0"/>
              <a:t> про </a:t>
            </a:r>
            <a:r>
              <a:rPr lang="ru-RU" sz="1100" dirty="0" err="1"/>
              <a:t>групу</a:t>
            </a:r>
            <a:r>
              <a:rPr lang="ru-RU" sz="1100" dirty="0"/>
              <a:t> </a:t>
            </a:r>
            <a:r>
              <a:rPr lang="ru-RU" sz="1100" dirty="0" err="1"/>
              <a:t>друзів</a:t>
            </a:r>
            <a:r>
              <a:rPr lang="ru-RU" sz="1100" dirty="0"/>
              <a:t>, </a:t>
            </a:r>
            <a:r>
              <a:rPr lang="ru-RU" sz="1100" dirty="0" err="1"/>
              <a:t>які</a:t>
            </a:r>
            <a:r>
              <a:rPr lang="ru-RU" sz="1100" dirty="0"/>
              <a:t>, </a:t>
            </a:r>
            <a:r>
              <a:rPr lang="ru-RU" sz="1100" dirty="0" err="1"/>
              <a:t>подорожуючи</a:t>
            </a:r>
            <a:r>
              <a:rPr lang="ru-RU" sz="1100" dirty="0"/>
              <a:t> </a:t>
            </a:r>
            <a:r>
              <a:rPr lang="ru-RU" sz="1100" dirty="0" err="1"/>
              <a:t>Європою</a:t>
            </a:r>
            <a:r>
              <a:rPr lang="ru-RU" sz="1100" dirty="0"/>
              <a:t>, </a:t>
            </a:r>
            <a:r>
              <a:rPr lang="ru-RU" sz="1100" dirty="0" err="1"/>
              <a:t>вирішили</a:t>
            </a:r>
            <a:r>
              <a:rPr lang="ru-RU" sz="1100" dirty="0"/>
              <a:t> </a:t>
            </a:r>
            <a:r>
              <a:rPr lang="ru-RU" sz="1100" dirty="0" err="1"/>
              <a:t>завітати</a:t>
            </a:r>
            <a:r>
              <a:rPr lang="ru-RU" sz="1100" dirty="0"/>
              <a:t> у </a:t>
            </a:r>
            <a:r>
              <a:rPr lang="ru-RU" sz="1100" dirty="0" err="1"/>
              <a:t>Прип'ять</a:t>
            </a:r>
            <a:r>
              <a:rPr lang="ru-RU" sz="1100" dirty="0"/>
              <a:t>. </a:t>
            </a:r>
            <a:r>
              <a:rPr lang="ru-RU" sz="1100" dirty="0" err="1"/>
              <a:t>Згодом</a:t>
            </a:r>
            <a:r>
              <a:rPr lang="ru-RU" sz="1100" dirty="0"/>
              <a:t> </a:t>
            </a:r>
            <a:r>
              <a:rPr lang="ru-RU" sz="1100" dirty="0" err="1"/>
              <a:t>туристи</a:t>
            </a:r>
            <a:r>
              <a:rPr lang="ru-RU" sz="1100" dirty="0"/>
              <a:t> </a:t>
            </a:r>
            <a:r>
              <a:rPr lang="ru-RU" sz="1100" dirty="0" err="1"/>
              <a:t>усвідомлюють</a:t>
            </a:r>
            <a:r>
              <a:rPr lang="ru-RU" sz="1100" dirty="0"/>
              <a:t>, </a:t>
            </a:r>
            <a:r>
              <a:rPr lang="ru-RU" sz="1100" dirty="0" err="1"/>
              <a:t>що</a:t>
            </a:r>
            <a:r>
              <a:rPr lang="ru-RU" sz="1100" dirty="0"/>
              <a:t> у покинутому </a:t>
            </a:r>
            <a:r>
              <a:rPr lang="ru-RU" sz="1100" dirty="0" err="1"/>
              <a:t>місті</a:t>
            </a:r>
            <a:r>
              <a:rPr lang="ru-RU" sz="1100" dirty="0"/>
              <a:t> вони не </a:t>
            </a:r>
            <a:r>
              <a:rPr lang="ru-RU" sz="1100" dirty="0" err="1" smtClean="0"/>
              <a:t>одні</a:t>
            </a:r>
            <a:r>
              <a:rPr lang="ru-RU" sz="1100" dirty="0" smtClean="0"/>
              <a:t>….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860032" y="1700808"/>
            <a:ext cx="3497580" cy="640080"/>
          </a:xfrm>
        </p:spPr>
        <p:txBody>
          <a:bodyPr/>
          <a:lstStyle/>
          <a:p>
            <a:r>
              <a:rPr lang="uk-UA" dirty="0" smtClean="0"/>
              <a:t>У літературі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844034" y="2276872"/>
            <a:ext cx="3497580" cy="3680109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Тема </a:t>
            </a:r>
            <a:r>
              <a:rPr lang="ru-RU" dirty="0" err="1"/>
              <a:t>Чорнобильської</a:t>
            </a:r>
            <a:r>
              <a:rPr lang="ru-RU" dirty="0"/>
              <a:t> </a:t>
            </a:r>
            <a:r>
              <a:rPr lang="ru-RU" dirty="0" err="1"/>
              <a:t>трагедії</a:t>
            </a:r>
            <a:r>
              <a:rPr lang="ru-RU" dirty="0"/>
              <a:t> </a:t>
            </a:r>
            <a:r>
              <a:rPr lang="ru-RU" dirty="0" err="1"/>
              <a:t>знайшла</a:t>
            </a:r>
            <a:r>
              <a:rPr lang="ru-RU" dirty="0"/>
              <a:t> </a:t>
            </a:r>
            <a:r>
              <a:rPr lang="ru-RU" dirty="0" err="1"/>
              <a:t>місце</a:t>
            </a:r>
            <a:r>
              <a:rPr lang="ru-RU" dirty="0"/>
              <a:t> у </a:t>
            </a:r>
            <a:r>
              <a:rPr lang="ru-RU" dirty="0" err="1"/>
              <a:t>поетичних</a:t>
            </a:r>
            <a:r>
              <a:rPr lang="ru-RU" dirty="0"/>
              <a:t> </a:t>
            </a:r>
            <a:r>
              <a:rPr lang="ru-RU" dirty="0" err="1"/>
              <a:t>творах</a:t>
            </a:r>
            <a:r>
              <a:rPr lang="ru-RU" dirty="0"/>
              <a:t> </a:t>
            </a:r>
            <a:r>
              <a:rPr lang="ru-RU" dirty="0" err="1"/>
              <a:t>Івана</a:t>
            </a:r>
            <a:r>
              <a:rPr lang="ru-RU" dirty="0"/>
              <a:t> Драча ("</a:t>
            </a:r>
            <a:r>
              <a:rPr lang="ru-RU" dirty="0" err="1"/>
              <a:t>Чорнобильська</a:t>
            </a:r>
            <a:r>
              <a:rPr lang="ru-RU" dirty="0"/>
              <a:t> мадонна", "</a:t>
            </a:r>
            <a:r>
              <a:rPr lang="ru-RU" dirty="0" err="1"/>
              <a:t>Ніж</a:t>
            </a:r>
            <a:r>
              <a:rPr lang="ru-RU" dirty="0"/>
              <a:t> у </a:t>
            </a:r>
            <a:r>
              <a:rPr lang="ru-RU" dirty="0" err="1"/>
              <a:t>Сонці</a:t>
            </a:r>
            <a:r>
              <a:rPr lang="ru-RU" dirty="0"/>
              <a:t>", "В </a:t>
            </a:r>
            <a:r>
              <a:rPr lang="ru-RU" dirty="0" err="1"/>
              <a:t>мікрофон</a:t>
            </a:r>
            <a:r>
              <a:rPr lang="ru-RU" dirty="0"/>
              <a:t> </a:t>
            </a:r>
            <a:r>
              <a:rPr lang="ru-RU" dirty="0" err="1"/>
              <a:t>криниці</a:t>
            </a:r>
            <a:r>
              <a:rPr lang="ru-RU" dirty="0"/>
              <a:t>"), </a:t>
            </a:r>
            <a:r>
              <a:rPr lang="ru-RU" dirty="0" err="1"/>
              <a:t>Ліни</a:t>
            </a:r>
            <a:r>
              <a:rPr lang="ru-RU" dirty="0"/>
              <a:t> Костенко ("</a:t>
            </a:r>
            <a:r>
              <a:rPr lang="ru-RU" dirty="0" err="1"/>
              <a:t>Атомний</a:t>
            </a:r>
            <a:r>
              <a:rPr lang="ru-RU" dirty="0"/>
              <a:t> </a:t>
            </a:r>
            <a:r>
              <a:rPr lang="ru-RU" dirty="0" err="1"/>
              <a:t>Вій</a:t>
            </a:r>
            <a:r>
              <a:rPr lang="ru-RU" dirty="0"/>
              <a:t> опустив </a:t>
            </a:r>
            <a:r>
              <a:rPr lang="ru-RU" dirty="0" err="1"/>
              <a:t>бетонні</a:t>
            </a:r>
            <a:r>
              <a:rPr lang="ru-RU" dirty="0"/>
              <a:t> </a:t>
            </a:r>
            <a:r>
              <a:rPr lang="ru-RU" dirty="0" err="1"/>
              <a:t>повіки</a:t>
            </a:r>
            <a:r>
              <a:rPr lang="ru-RU" dirty="0"/>
              <a:t>…"), Бориса </a:t>
            </a:r>
            <a:r>
              <a:rPr lang="ru-RU" dirty="0" err="1"/>
              <a:t>Олійника</a:t>
            </a:r>
            <a:r>
              <a:rPr lang="ru-RU" dirty="0"/>
              <a:t> ("</a:t>
            </a:r>
            <a:r>
              <a:rPr lang="ru-RU" dirty="0" err="1"/>
              <a:t>Сім</a:t>
            </a:r>
            <a:r>
              <a:rPr lang="ru-RU" dirty="0"/>
              <a:t>"), автора "</a:t>
            </a:r>
            <a:r>
              <a:rPr lang="ru-RU" dirty="0" err="1"/>
              <a:t>Чорнобривців</a:t>
            </a:r>
            <a:r>
              <a:rPr lang="ru-RU" dirty="0"/>
              <a:t>" </a:t>
            </a:r>
            <a:r>
              <a:rPr lang="ru-RU" dirty="0" err="1"/>
              <a:t>Миколи</a:t>
            </a:r>
            <a:r>
              <a:rPr lang="ru-RU" dirty="0"/>
              <a:t> </a:t>
            </a:r>
            <a:r>
              <a:rPr lang="ru-RU" dirty="0" err="1"/>
              <a:t>Сингаївського</a:t>
            </a:r>
            <a:r>
              <a:rPr lang="ru-RU" dirty="0"/>
              <a:t> ("</a:t>
            </a:r>
            <a:r>
              <a:rPr lang="ru-RU" dirty="0" err="1"/>
              <a:t>Обпалена</a:t>
            </a:r>
            <a:r>
              <a:rPr lang="ru-RU" dirty="0"/>
              <a:t> </a:t>
            </a:r>
            <a:r>
              <a:rPr lang="ru-RU" dirty="0" err="1"/>
              <a:t>мужність</a:t>
            </a:r>
            <a:r>
              <a:rPr lang="ru-RU" dirty="0"/>
              <a:t>"), </a:t>
            </a:r>
            <a:r>
              <a:rPr lang="ru-RU" dirty="0" err="1"/>
              <a:t>Шевченківського</a:t>
            </a:r>
            <a:r>
              <a:rPr lang="ru-RU" dirty="0"/>
              <a:t> лауреата </a:t>
            </a:r>
            <a:r>
              <a:rPr lang="ru-RU" dirty="0" err="1"/>
              <a:t>Леоніда</a:t>
            </a:r>
            <a:r>
              <a:rPr lang="ru-RU" dirty="0"/>
              <a:t> Горлача ("Зона"), </a:t>
            </a:r>
            <a:r>
              <a:rPr lang="ru-RU" dirty="0" err="1"/>
              <a:t>Дмитра</a:t>
            </a:r>
            <a:r>
              <a:rPr lang="ru-RU" dirty="0"/>
              <a:t> </a:t>
            </a:r>
            <a:r>
              <a:rPr lang="ru-RU" dirty="0" err="1"/>
              <a:t>Павличка</a:t>
            </a:r>
            <a:r>
              <a:rPr lang="ru-RU" dirty="0"/>
              <a:t> (Листок</a:t>
            </a:r>
            <a:r>
              <a:rPr lang="ru-RU" dirty="0" smtClean="0"/>
              <a:t>").</a:t>
            </a:r>
          </a:p>
          <a:p>
            <a:r>
              <a:rPr lang="ru-RU" dirty="0" err="1"/>
              <a:t>Майже</a:t>
            </a:r>
            <a:r>
              <a:rPr lang="ru-RU" dirty="0"/>
              <a:t> </a:t>
            </a:r>
            <a:r>
              <a:rPr lang="ru-RU" dirty="0" err="1"/>
              <a:t>одночасно</a:t>
            </a:r>
            <a:r>
              <a:rPr lang="ru-RU" dirty="0"/>
              <a:t>, у 1987-1988 роках </a:t>
            </a:r>
            <a:r>
              <a:rPr lang="ru-RU" dirty="0" err="1"/>
              <a:t>з'являються</a:t>
            </a:r>
            <a:r>
              <a:rPr lang="ru-RU" dirty="0"/>
              <a:t> документальна </a:t>
            </a:r>
            <a:r>
              <a:rPr lang="ru-RU" dirty="0" err="1"/>
              <a:t>повість</a:t>
            </a:r>
            <a:r>
              <a:rPr lang="ru-RU" dirty="0"/>
              <a:t> </a:t>
            </a:r>
            <a:r>
              <a:rPr lang="ru-RU" dirty="0" err="1"/>
              <a:t>Юрія</a:t>
            </a:r>
            <a:r>
              <a:rPr lang="ru-RU" dirty="0"/>
              <a:t> Щербака "</a:t>
            </a:r>
            <a:r>
              <a:rPr lang="ru-RU" dirty="0" err="1"/>
              <a:t>Чорнобиль</a:t>
            </a:r>
            <a:r>
              <a:rPr lang="ru-RU" dirty="0"/>
              <a:t>" та роман </a:t>
            </a:r>
            <a:r>
              <a:rPr lang="ru-RU" dirty="0" err="1"/>
              <a:t>Володимира</a:t>
            </a:r>
            <a:r>
              <a:rPr lang="ru-RU" dirty="0"/>
              <a:t> </a:t>
            </a:r>
            <a:r>
              <a:rPr lang="ru-RU" dirty="0" err="1"/>
              <a:t>Яворівського</a:t>
            </a:r>
            <a:r>
              <a:rPr lang="ru-RU" dirty="0"/>
              <a:t> "</a:t>
            </a:r>
            <a:r>
              <a:rPr lang="ru-RU" dirty="0" err="1"/>
              <a:t>Марія</a:t>
            </a:r>
            <a:r>
              <a:rPr lang="ru-RU" dirty="0"/>
              <a:t> з полином у </a:t>
            </a:r>
            <a:r>
              <a:rPr lang="ru-RU" dirty="0" err="1"/>
              <a:t>кінці</a:t>
            </a:r>
            <a:r>
              <a:rPr lang="ru-RU" dirty="0"/>
              <a:t> </a:t>
            </a:r>
            <a:r>
              <a:rPr lang="ru-RU" dirty="0" err="1"/>
              <a:t>століття</a:t>
            </a:r>
            <a:r>
              <a:rPr lang="ru-RU" dirty="0"/>
              <a:t>". В </a:t>
            </a:r>
            <a:r>
              <a:rPr lang="ru-RU" dirty="0" err="1"/>
              <a:t>основі</a:t>
            </a:r>
            <a:r>
              <a:rPr lang="ru-RU" dirty="0"/>
              <a:t> сюжету </a:t>
            </a:r>
            <a:r>
              <a:rPr lang="ru-RU" dirty="0" err="1"/>
              <a:t>останнього</a:t>
            </a:r>
            <a:r>
              <a:rPr lang="ru-RU" dirty="0"/>
              <a:t> - </a:t>
            </a:r>
            <a:r>
              <a:rPr lang="ru-RU" dirty="0" err="1"/>
              <a:t>історія</a:t>
            </a:r>
            <a:r>
              <a:rPr lang="ru-RU" dirty="0"/>
              <a:t> </a:t>
            </a:r>
            <a:r>
              <a:rPr lang="ru-RU" dirty="0" err="1"/>
              <a:t>сім’ї</a:t>
            </a:r>
            <a:r>
              <a:rPr lang="ru-RU" dirty="0"/>
              <a:t> </a:t>
            </a:r>
            <a:r>
              <a:rPr lang="ru-RU" dirty="0" err="1"/>
              <a:t>Мировичів</a:t>
            </a:r>
            <a:r>
              <a:rPr lang="ru-RU" dirty="0"/>
              <a:t>, але автор </a:t>
            </a:r>
            <a:r>
              <a:rPr lang="ru-RU" dirty="0" err="1"/>
              <a:t>простежує</a:t>
            </a:r>
            <a:r>
              <a:rPr lang="ru-RU" dirty="0"/>
              <a:t> </a:t>
            </a:r>
            <a:r>
              <a:rPr lang="ru-RU" dirty="0" err="1"/>
              <a:t>вплив</a:t>
            </a:r>
            <a:r>
              <a:rPr lang="ru-RU" dirty="0"/>
              <a:t> </a:t>
            </a:r>
            <a:r>
              <a:rPr lang="ru-RU" dirty="0" err="1"/>
              <a:t>катастрофи</a:t>
            </a:r>
            <a:r>
              <a:rPr lang="ru-RU" dirty="0"/>
              <a:t> не </a:t>
            </a:r>
            <a:r>
              <a:rPr lang="ru-RU" dirty="0" err="1"/>
              <a:t>лише</a:t>
            </a:r>
            <a:r>
              <a:rPr lang="ru-RU" dirty="0"/>
              <a:t> на одну </a:t>
            </a:r>
            <a:r>
              <a:rPr lang="ru-RU" dirty="0" err="1"/>
              <a:t>сім’ю</a:t>
            </a:r>
            <a:r>
              <a:rPr lang="ru-RU" dirty="0"/>
              <a:t>, а на </a:t>
            </a:r>
            <a:r>
              <a:rPr lang="ru-RU" dirty="0" err="1"/>
              <a:t>життя</a:t>
            </a:r>
            <a:r>
              <a:rPr lang="ru-RU" dirty="0"/>
              <a:t> </a:t>
            </a:r>
            <a:r>
              <a:rPr lang="ru-RU" dirty="0" err="1"/>
              <a:t>всього</a:t>
            </a:r>
            <a:r>
              <a:rPr lang="ru-RU" dirty="0"/>
              <a:t> </a:t>
            </a:r>
            <a:r>
              <a:rPr lang="ru-RU" dirty="0" err="1"/>
              <a:t>навколишнього</a:t>
            </a:r>
            <a:r>
              <a:rPr lang="ru-RU" dirty="0"/>
              <a:t> селянства</a:t>
            </a:r>
            <a:r>
              <a:rPr lang="ru-RU" dirty="0" smtClean="0"/>
              <a:t>.</a:t>
            </a:r>
          </a:p>
          <a:p>
            <a:r>
              <a:rPr lang="ru-RU" dirty="0" err="1"/>
              <a:t>Чорнобильській</a:t>
            </a:r>
            <a:r>
              <a:rPr lang="ru-RU" dirty="0"/>
              <a:t> </a:t>
            </a:r>
            <a:r>
              <a:rPr lang="ru-RU" dirty="0" err="1"/>
              <a:t>темі</a:t>
            </a:r>
            <a:r>
              <a:rPr lang="ru-RU" dirty="0"/>
              <a:t> </a:t>
            </a:r>
            <a:r>
              <a:rPr lang="ru-RU" dirty="0" err="1"/>
              <a:t>присвячено</a:t>
            </a:r>
            <a:r>
              <a:rPr lang="ru-RU" dirty="0"/>
              <a:t> </a:t>
            </a:r>
            <a:r>
              <a:rPr lang="ru-RU" dirty="0" err="1"/>
              <a:t>також</a:t>
            </a:r>
            <a:r>
              <a:rPr lang="ru-RU" dirty="0"/>
              <a:t> одну з </a:t>
            </a:r>
            <a:r>
              <a:rPr lang="ru-RU" dirty="0" err="1"/>
              <a:t>прозових</a:t>
            </a:r>
            <a:r>
              <a:rPr lang="ru-RU" dirty="0"/>
              <a:t> </a:t>
            </a:r>
            <a:r>
              <a:rPr lang="ru-RU" dirty="0" err="1"/>
              <a:t>збірок</a:t>
            </a:r>
            <a:r>
              <a:rPr lang="ru-RU" dirty="0"/>
              <a:t> </a:t>
            </a:r>
            <a:r>
              <a:rPr lang="ru-RU" dirty="0" err="1"/>
              <a:t>Шевченквіського</a:t>
            </a:r>
            <a:r>
              <a:rPr lang="ru-RU" dirty="0"/>
              <a:t> лауреата </a:t>
            </a:r>
            <a:r>
              <a:rPr lang="ru-RU" dirty="0" err="1"/>
              <a:t>Євгена</a:t>
            </a:r>
            <a:r>
              <a:rPr lang="ru-RU" dirty="0"/>
              <a:t> </a:t>
            </a:r>
            <a:r>
              <a:rPr lang="ru-RU" dirty="0" err="1"/>
              <a:t>Гуцала</a:t>
            </a:r>
            <a:r>
              <a:rPr lang="ru-RU" dirty="0"/>
              <a:t> - "</a:t>
            </a:r>
            <a:r>
              <a:rPr lang="ru-RU" dirty="0" err="1"/>
              <a:t>Діти</a:t>
            </a:r>
            <a:r>
              <a:rPr lang="ru-RU" dirty="0"/>
              <a:t> </a:t>
            </a:r>
            <a:r>
              <a:rPr lang="ru-RU" dirty="0" err="1"/>
              <a:t>Чорнобиля</a:t>
            </a:r>
            <a:r>
              <a:rPr lang="ru-RU" dirty="0"/>
              <a:t>".</a:t>
            </a:r>
          </a:p>
        </p:txBody>
      </p:sp>
    </p:spTree>
    <p:extLst>
      <p:ext uri="{BB962C8B-B14F-4D97-AF65-F5344CB8AC3E}">
        <p14:creationId xmlns:p14="http://schemas.microsoft.com/office/powerpoint/2010/main" val="1597244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Чорнобиль: з глибини - назовні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Перед вами чисті аркуші паперу і кольорові олівці. Намалюйте, будь ласка, що ви відчуваєте зараз, після цієї </a:t>
            </a:r>
            <a:r>
              <a:rPr lang="uk-UA" smtClean="0"/>
              <a:t>дружньої бесіди про </a:t>
            </a:r>
            <a:r>
              <a:rPr lang="uk-UA" dirty="0" smtClean="0"/>
              <a:t>Чорнобильську трагедію.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4993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9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Тема9</Template>
  <TotalTime>340</TotalTime>
  <Words>555</Words>
  <Application>Microsoft Office PowerPoint</Application>
  <PresentationFormat>Экран (4:3)</PresentationFormat>
  <Paragraphs>38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Тема9</vt:lpstr>
      <vt:lpstr>«Поговоримо про Чорнобильську катастрофу»</vt:lpstr>
      <vt:lpstr>Правила клубу: Підтримувати дружню атмосферу Поважати інших Говорити по черзі Виконувати вказівки модератора </vt:lpstr>
      <vt:lpstr>Дорожня катра зустрічі</vt:lpstr>
      <vt:lpstr>Чорнобиль – для всіх</vt:lpstr>
      <vt:lpstr>Чорнобиль – для мене</vt:lpstr>
      <vt:lpstr>Чорнобиль: біль через красу</vt:lpstr>
      <vt:lpstr>Чорнобиль: біль через красу</vt:lpstr>
      <vt:lpstr>Чорнобиль: з глибини - назовні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«Поговоримо про Чорнобильську катастрофу»</dc:title>
  <dc:creator>админ</dc:creator>
  <cp:lastModifiedBy>админ</cp:lastModifiedBy>
  <cp:revision>11</cp:revision>
  <dcterms:created xsi:type="dcterms:W3CDTF">2024-04-23T07:38:48Z</dcterms:created>
  <dcterms:modified xsi:type="dcterms:W3CDTF">2024-04-23T13:19:35Z</dcterms:modified>
</cp:coreProperties>
</file>