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8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Микола Хлівнюк" userId="bc8a413b70bb6667" providerId="LiveId" clId="{23D6BE1E-00E2-4A7D-9FF9-E1A632190BB6}"/>
    <pc:docChg chg="modSld">
      <pc:chgData name="Микола Хлівнюк" userId="bc8a413b70bb6667" providerId="LiveId" clId="{23D6BE1E-00E2-4A7D-9FF9-E1A632190BB6}" dt="2024-11-16T16:21:33.232" v="1" actId="14100"/>
      <pc:docMkLst>
        <pc:docMk/>
      </pc:docMkLst>
      <pc:sldChg chg="modSp mod">
        <pc:chgData name="Микола Хлівнюк" userId="bc8a413b70bb6667" providerId="LiveId" clId="{23D6BE1E-00E2-4A7D-9FF9-E1A632190BB6}" dt="2024-11-16T16:21:33.232" v="1" actId="14100"/>
        <pc:sldMkLst>
          <pc:docMk/>
          <pc:sldMk cId="0" sldId="256"/>
        </pc:sldMkLst>
        <pc:spChg chg="mod">
          <ac:chgData name="Микола Хлівнюк" userId="bc8a413b70bb6667" providerId="LiveId" clId="{23D6BE1E-00E2-4A7D-9FF9-E1A632190BB6}" dt="2024-11-16T16:21:33.232" v="1" actId="14100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615" y="336550"/>
            <a:ext cx="10942955" cy="4603750"/>
          </a:xfrm>
        </p:spPr>
        <p:txBody>
          <a:bodyPr>
            <a:normAutofit/>
          </a:bodyPr>
          <a:lstStyle/>
          <a:p>
            <a:r>
              <a:rPr lang="uk-UA" altLang="en-US" sz="5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Мова війни:</a:t>
            </a:r>
            <a:br>
              <a:rPr lang="uk-UA" altLang="en-US" sz="5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</a:br>
            <a:r>
              <a:rPr lang="uk-UA" altLang="en-US" sz="5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нові слова, нові значення,</a:t>
            </a:r>
            <a:br>
              <a:rPr lang="uk-UA" altLang="en-US" sz="5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</a:br>
            <a:r>
              <a:rPr lang="uk-UA" altLang="en-US" sz="5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нове сприйняття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3927" y="3893185"/>
            <a:ext cx="8902123" cy="2212975"/>
          </a:xfrm>
        </p:spPr>
        <p:txBody>
          <a:bodyPr/>
          <a:lstStyle/>
          <a:p>
            <a:r>
              <a:rPr lang="en-US" sz="2000" i="1" dirty="0" err="1"/>
              <a:t>Любіть</a:t>
            </a:r>
            <a:r>
              <a:rPr lang="en-US" sz="2000" i="1" dirty="0"/>
              <a:t> </a:t>
            </a:r>
            <a:r>
              <a:rPr lang="en-US" sz="2000" i="1" dirty="0" err="1"/>
              <a:t>Україну</a:t>
            </a:r>
            <a:r>
              <a:rPr lang="en-US" sz="2000" i="1" dirty="0"/>
              <a:t> у </a:t>
            </a:r>
            <a:r>
              <a:rPr lang="en-US" sz="2000" i="1" dirty="0" err="1"/>
              <a:t>сні</a:t>
            </a:r>
            <a:r>
              <a:rPr lang="en-US" sz="2000" i="1" dirty="0"/>
              <a:t> й </a:t>
            </a:r>
            <a:r>
              <a:rPr lang="en-US" sz="2000" i="1" dirty="0" err="1"/>
              <a:t>наяву</a:t>
            </a:r>
            <a:r>
              <a:rPr lang="en-US" sz="2000" i="1" dirty="0"/>
              <a:t>,</a:t>
            </a:r>
          </a:p>
          <a:p>
            <a:r>
              <a:rPr lang="en-US" sz="2000" i="1" dirty="0" err="1"/>
              <a:t>вишневу</a:t>
            </a:r>
            <a:r>
              <a:rPr lang="en-US" sz="2000" i="1" dirty="0"/>
              <a:t> </a:t>
            </a:r>
            <a:r>
              <a:rPr lang="en-US" sz="2000" i="1" dirty="0" err="1"/>
              <a:t>свою</a:t>
            </a:r>
            <a:r>
              <a:rPr lang="en-US" sz="2000" i="1" dirty="0"/>
              <a:t> </a:t>
            </a:r>
            <a:r>
              <a:rPr lang="en-US" sz="2000" i="1" dirty="0" err="1"/>
              <a:t>Україну</a:t>
            </a:r>
            <a:r>
              <a:rPr lang="en-US" sz="2000" i="1" dirty="0"/>
              <a:t>,</a:t>
            </a:r>
          </a:p>
          <a:p>
            <a:r>
              <a:rPr lang="en-US" sz="2000" i="1" dirty="0" err="1"/>
              <a:t>красу</a:t>
            </a:r>
            <a:r>
              <a:rPr lang="en-US" sz="2000" i="1" dirty="0"/>
              <a:t> </a:t>
            </a:r>
            <a:r>
              <a:rPr lang="en-US" sz="2000" i="1" dirty="0" err="1"/>
              <a:t>її</a:t>
            </a:r>
            <a:r>
              <a:rPr lang="en-US" sz="2000" i="1" dirty="0"/>
              <a:t>, </a:t>
            </a:r>
            <a:r>
              <a:rPr lang="en-US" sz="2000" i="1" dirty="0" err="1"/>
              <a:t>вічно</a:t>
            </a:r>
            <a:r>
              <a:rPr lang="en-US" sz="2000" i="1" dirty="0"/>
              <a:t> </a:t>
            </a:r>
            <a:r>
              <a:rPr lang="en-US" sz="2000" i="1" dirty="0" err="1"/>
              <a:t>живу</a:t>
            </a:r>
            <a:r>
              <a:rPr lang="en-US" sz="2000" i="1" dirty="0"/>
              <a:t> і </a:t>
            </a:r>
            <a:r>
              <a:rPr lang="en-US" sz="2000" i="1" dirty="0" err="1"/>
              <a:t>нову</a:t>
            </a:r>
            <a:r>
              <a:rPr lang="en-US" sz="2000" i="1" dirty="0"/>
              <a:t>,</a:t>
            </a:r>
          </a:p>
          <a:p>
            <a:r>
              <a:rPr lang="en-US" sz="2000" i="1" dirty="0"/>
              <a:t>і </a:t>
            </a:r>
            <a:r>
              <a:rPr lang="en-US" sz="2000" i="1" dirty="0" err="1"/>
              <a:t>мову</a:t>
            </a:r>
            <a:r>
              <a:rPr lang="en-US" sz="2000" i="1" dirty="0"/>
              <a:t> </a:t>
            </a:r>
            <a:r>
              <a:rPr lang="en-US" sz="2000" i="1" dirty="0" err="1"/>
              <a:t>її</a:t>
            </a:r>
            <a:r>
              <a:rPr lang="en-US" sz="2000" i="1" dirty="0"/>
              <a:t> </a:t>
            </a:r>
            <a:r>
              <a:rPr lang="en-US" sz="2000" i="1" dirty="0" err="1"/>
              <a:t>солов’їну</a:t>
            </a:r>
            <a:r>
              <a:rPr lang="en-US" sz="2000" i="1" dirty="0"/>
              <a:t>.</a:t>
            </a:r>
          </a:p>
          <a:p>
            <a:r>
              <a:rPr lang="uk-UA" altLang="en-US" sz="2000" i="1" dirty="0"/>
              <a:t>Володимир Сосюра</a:t>
            </a:r>
          </a:p>
          <a:p>
            <a:pPr algn="ctr"/>
            <a:r>
              <a:rPr lang="uk-UA" altLang="en-US" sz="20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Презентацію підготувала вчителька української мови та літератури </a:t>
            </a:r>
          </a:p>
          <a:p>
            <a:pPr algn="ctr"/>
            <a:r>
              <a:rPr lang="uk-UA" altLang="en-US" sz="20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Хлівнюк Юлія Павлівна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altLang="en-US" sz="6000" b="1">
                <a:latin typeface="Arial Black" panose="020B0A04020102020204" charset="0"/>
                <a:cs typeface="Arial Black" panose="020B0A04020102020204" charset="0"/>
              </a:rPr>
              <a:t>Неологізми війни</a:t>
            </a:r>
          </a:p>
          <a:p>
            <a:pPr marL="0" indent="0" algn="r">
              <a:buNone/>
            </a:pPr>
            <a:r>
              <a:rPr lang="uk-UA" altLang="en-US" i="1">
                <a:latin typeface="+mj-lt"/>
                <a:cs typeface="+mj-lt"/>
              </a:rPr>
              <a:t>Воєнні неологізми свідчать як про багатство української мови,</a:t>
            </a:r>
          </a:p>
          <a:p>
            <a:pPr marL="0" indent="0" algn="r">
              <a:buNone/>
            </a:pPr>
            <a:r>
              <a:rPr lang="uk-UA" altLang="en-US" i="1">
                <a:latin typeface="+mj-lt"/>
                <a:cs typeface="+mj-lt"/>
              </a:rPr>
              <a:t> так і про інтелектуальну дотепність нашого народу,</a:t>
            </a:r>
          </a:p>
          <a:p>
            <a:pPr marL="0" indent="0" algn="r">
              <a:buNone/>
            </a:pPr>
            <a:r>
              <a:rPr lang="uk-UA" altLang="en-US" i="1">
                <a:latin typeface="+mj-lt"/>
                <a:cs typeface="+mj-lt"/>
              </a:rPr>
              <a:t>вміння тримати стрій, настрій, дух і волю!</a:t>
            </a:r>
          </a:p>
          <a:p>
            <a:pPr marL="0" indent="0" algn="r">
              <a:buNone/>
            </a:pPr>
            <a:r>
              <a:rPr lang="uk-UA" altLang="en-US" i="1">
                <a:latin typeface="+mj-lt"/>
                <a:cs typeface="+mj-lt"/>
              </a:rPr>
              <a:t>Тарас Кремінь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6480" y="716915"/>
            <a:ext cx="9745345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2975" y="833120"/>
            <a:ext cx="10349230" cy="55200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4695" y="699770"/>
            <a:ext cx="10748010" cy="56622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9935" y="560070"/>
            <a:ext cx="10831830" cy="58801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8500" y="645795"/>
            <a:ext cx="10883900" cy="58305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260" y="964565"/>
            <a:ext cx="10972800" cy="556450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5480" y="506730"/>
            <a:ext cx="10851515" cy="56705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8340" y="630555"/>
            <a:ext cx="10673715" cy="55467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542925"/>
            <a:ext cx="10972800" cy="56343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7230" y="471805"/>
            <a:ext cx="10805160" cy="57581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0235" y="621665"/>
            <a:ext cx="10809605" cy="555561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4495" y="270510"/>
            <a:ext cx="11462385" cy="62941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2645" y="622300"/>
            <a:ext cx="10739755" cy="55549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895" y="409575"/>
            <a:ext cx="11025505" cy="576770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7850" y="577850"/>
            <a:ext cx="10805795" cy="559943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925" y="473075"/>
            <a:ext cx="11299190" cy="570420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en-US" b="1"/>
              <a:t>Фразеологізми-словосполучення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uk-UA" altLang="en-US"/>
          </a:p>
          <a:p>
            <a:pPr algn="ctr"/>
            <a:r>
              <a:rPr lang="uk-UA" altLang="en-US"/>
              <a:t>Я - ЗСУ іст(-ка)</a:t>
            </a:r>
          </a:p>
          <a:p>
            <a:pPr algn="ctr"/>
            <a:r>
              <a:rPr lang="uk-UA" altLang="en-US"/>
              <a:t>КраЗСУнчик , краЗСУня</a:t>
            </a:r>
          </a:p>
          <a:p>
            <a:pPr algn="ctr"/>
            <a:r>
              <a:rPr lang="uk-UA" altLang="en-US"/>
              <a:t>Моє серце б</a:t>
            </a:r>
            <a:r>
              <a:rPr lang="en-US" altLang="uk-UA"/>
              <a:t>`</a:t>
            </a:r>
            <a:r>
              <a:rPr lang="uk-UA" altLang="en-US"/>
              <a:t>ється в ритмі ЗСУ.</a:t>
            </a:r>
          </a:p>
          <a:p>
            <a:pPr algn="ctr"/>
            <a:r>
              <a:rPr lang="uk-UA" altLang="en-US"/>
              <a:t>Так сильно вірити в ЗСУ, що навіть не боятися лягати спати в піжамі.</a:t>
            </a:r>
          </a:p>
          <a:p>
            <a:pPr algn="ctr"/>
            <a:r>
              <a:rPr lang="uk-UA" altLang="en-US"/>
              <a:t>Мій ангел носить форму ЗСУ.</a:t>
            </a:r>
          </a:p>
          <a:p>
            <a:pPr marL="0" indent="0" algn="ctr">
              <a:buNone/>
            </a:pPr>
            <a:endParaRPr lang="uk-UA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Широкий екран</PresentationFormat>
  <Paragraphs>20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2" baseType="lpstr">
      <vt:lpstr>Arial</vt:lpstr>
      <vt:lpstr>Arial Black</vt:lpstr>
      <vt:lpstr>Green Color</vt:lpstr>
      <vt:lpstr>Мова війни: нові слова, нові значення, нове сприйняття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Фразеологізми-словосполучення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Мова війни: нові слова, нові значення, нове сприйняття</dc:title>
  <dc:creator>Main_PC</dc:creator>
  <cp:lastModifiedBy>Микола Хлівнюк</cp:lastModifiedBy>
  <cp:revision>1</cp:revision>
  <dcterms:created xsi:type="dcterms:W3CDTF">2024-11-11T13:42:34Z</dcterms:created>
  <dcterms:modified xsi:type="dcterms:W3CDTF">2024-11-16T16:21:40Z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49F91293258248F9B6ED52704B78A279_11</vt:lpwstr>
  </property>
  <property fmtid="{D5CDD505-2E9C-101B-9397-08002B2CF9AE}" pid="3" name="KSOProductBuildVer">
    <vt:lpwstr>1033-12.2.0.18607</vt:lpwstr>
  </property>
</Properties>
</file>