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y="6858000" cx="9144000"/>
  <p:notesSz cx="6858000" cy="9144000"/>
  <p:embeddedFontLst>
    <p:embeddedFont>
      <p:font typeface="Arial Narrow"/>
      <p:regular r:id="rId38"/>
      <p:bold r:id="rId39"/>
      <p:italic r:id="rId40"/>
      <p:boldItalic r:id="rId4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42" roundtripDataSignature="AMtx7mi/x8vpcPNWDGANNJ6JJNRUc1a0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ArialNarrow-italic.fntdata"/><Relationship Id="rId20" Type="http://schemas.openxmlformats.org/officeDocument/2006/relationships/slide" Target="slides/slide15.xml"/><Relationship Id="rId42" Type="http://customschemas.google.com/relationships/presentationmetadata" Target="metadata"/><Relationship Id="rId41" Type="http://schemas.openxmlformats.org/officeDocument/2006/relationships/font" Target="fonts/ArialNarrow-boldItalic.fnt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font" Target="fonts/ArialNarrow-bold.fntdata"/><Relationship Id="rId16" Type="http://schemas.openxmlformats.org/officeDocument/2006/relationships/slide" Target="slides/slide11.xml"/><Relationship Id="rId38" Type="http://schemas.openxmlformats.org/officeDocument/2006/relationships/font" Target="fonts/ArialNarrow-regular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0" name="Google Shape;350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3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8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38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3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3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3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4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4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3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4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jpg"/><Relationship Id="rId4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5.gif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4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11" Type="http://schemas.openxmlformats.org/officeDocument/2006/relationships/image" Target="../media/image13.png"/><Relationship Id="rId10" Type="http://schemas.openxmlformats.org/officeDocument/2006/relationships/image" Target="../media/image15.png"/><Relationship Id="rId12" Type="http://schemas.openxmlformats.org/officeDocument/2006/relationships/image" Target="../media/image16.png"/><Relationship Id="rId9" Type="http://schemas.openxmlformats.org/officeDocument/2006/relationships/image" Target="../media/image14.png"/><Relationship Id="rId5" Type="http://schemas.openxmlformats.org/officeDocument/2006/relationships/image" Target="../media/image28.png"/><Relationship Id="rId6" Type="http://schemas.openxmlformats.org/officeDocument/2006/relationships/image" Target="../media/image6.png"/><Relationship Id="rId7" Type="http://schemas.openxmlformats.org/officeDocument/2006/relationships/image" Target="../media/image10.png"/><Relationship Id="rId8" Type="http://schemas.openxmlformats.org/officeDocument/2006/relationships/image" Target="../media/image2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26.png"/><Relationship Id="rId6" Type="http://schemas.openxmlformats.org/officeDocument/2006/relationships/image" Target="../media/image20.png"/><Relationship Id="rId7" Type="http://schemas.openxmlformats.org/officeDocument/2006/relationships/image" Target="../media/image17.png"/><Relationship Id="rId8" Type="http://schemas.openxmlformats.org/officeDocument/2006/relationships/image" Target="../media/image2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5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1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23.jpg"/><Relationship Id="rId6" Type="http://schemas.openxmlformats.org/officeDocument/2006/relationships/image" Target="../media/image1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2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21.jpg"/><Relationship Id="rId6" Type="http://schemas.openxmlformats.org/officeDocument/2006/relationships/image" Target="../media/image27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3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2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30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33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3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35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37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36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40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42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38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39.gif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10" Type="http://schemas.openxmlformats.org/officeDocument/2006/relationships/image" Target="../media/image51.png"/><Relationship Id="rId9" Type="http://schemas.openxmlformats.org/officeDocument/2006/relationships/image" Target="../media/image52.png"/><Relationship Id="rId5" Type="http://schemas.openxmlformats.org/officeDocument/2006/relationships/image" Target="../media/image57.png"/><Relationship Id="rId6" Type="http://schemas.openxmlformats.org/officeDocument/2006/relationships/image" Target="../media/image41.png"/><Relationship Id="rId7" Type="http://schemas.openxmlformats.org/officeDocument/2006/relationships/image" Target="../media/image45.png"/><Relationship Id="rId8" Type="http://schemas.openxmlformats.org/officeDocument/2006/relationships/image" Target="../media/image5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4.jpg"/><Relationship Id="rId4" Type="http://schemas.openxmlformats.org/officeDocument/2006/relationships/image" Target="../media/image1.png"/><Relationship Id="rId5" Type="http://schemas.openxmlformats.org/officeDocument/2006/relationships/image" Target="../media/image43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1.jpg"/><Relationship Id="rId4" Type="http://schemas.openxmlformats.org/officeDocument/2006/relationships/image" Target="../media/image7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7.jpg"/><Relationship Id="rId4" Type="http://schemas.openxmlformats.org/officeDocument/2006/relationships/image" Target="../media/image5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7.jpg"/><Relationship Id="rId4" Type="http://schemas.openxmlformats.org/officeDocument/2006/relationships/image" Target="../media/image49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7.jpg"/><Relationship Id="rId4" Type="http://schemas.openxmlformats.org/officeDocument/2006/relationships/image" Target="../media/image54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7.jpg"/><Relationship Id="rId4" Type="http://schemas.openxmlformats.org/officeDocument/2006/relationships/image" Target="../media/image5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hyperlink" Target="https://vsviti.com.ua/collections/12393" TargetMode="External"/><Relationship Id="rId4" Type="http://schemas.openxmlformats.org/officeDocument/2006/relationships/hyperlink" Target="https://pustunchik.ua/ua/online-school/art/najdyvovyzhnishi-budynky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84" name="Google Shape;84;p1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2519773" y="-2115235"/>
            <a:ext cx="4104456" cy="8334926"/>
          </a:xfrm>
          <a:prstGeom prst="ellipse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1664239" y="972104"/>
            <a:ext cx="6184204" cy="2160242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Місто </a:t>
            </a:r>
            <a:b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</a:br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Майстрів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91" name="Google Shape;91;p2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361601" y="-971314"/>
            <a:ext cx="6480720" cy="8800632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2"/>
          <p:cNvSpPr/>
          <p:nvPr/>
        </p:nvSpPr>
        <p:spPr>
          <a:xfrm>
            <a:off x="1584388" y="374073"/>
            <a:ext cx="6035157" cy="822676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Герб  міста</a:t>
            </a:r>
          </a:p>
        </p:txBody>
      </p:sp>
      <p:pic>
        <p:nvPicPr>
          <p:cNvPr descr="http://maminsite.ru/school.files/Gerb/gerb/gerb_shablon1.jpg" id="94" name="Google Shape;94;p2"/>
          <p:cNvPicPr preferRelativeResize="0"/>
          <p:nvPr/>
        </p:nvPicPr>
        <p:blipFill rotWithShape="1">
          <a:blip r:embed="rId5">
            <a:alphaModFix/>
          </a:blip>
          <a:srcRect b="2804" l="9012" r="8077" t="3582"/>
          <a:stretch/>
        </p:blipFill>
        <p:spPr>
          <a:xfrm>
            <a:off x="2615873" y="1196752"/>
            <a:ext cx="3912256" cy="5088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104" name="Google Shape;104;p4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4"/>
          <p:cNvSpPr txBox="1"/>
          <p:nvPr/>
        </p:nvSpPr>
        <p:spPr>
          <a:xfrm>
            <a:off x="1043608" y="1043731"/>
            <a:ext cx="3816424" cy="4770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гончарство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ковальство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золотарство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гутництво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ткацтво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килимарство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вишивка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писанкарство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петриківський розпис обробка шкіри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4"/>
          <p:cNvSpPr txBox="1"/>
          <p:nvPr/>
        </p:nvSpPr>
        <p:spPr>
          <a:xfrm>
            <a:off x="4211960" y="860622"/>
            <a:ext cx="3816424" cy="48320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петриківський розпис обробка шкіри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різьбярство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плетіння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бондарство </a:t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стельмаство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обробка каменю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теслярство </a:t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столярство </a:t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шевство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кравецтво</a:t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D:\рамки\анимация\f7d942082512_1.gif" id="108" name="Google Shape;108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7545" y="5847276"/>
            <a:ext cx="8208912" cy="4827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:\рамки\анимация\f7d942082512_1.gif" id="109" name="Google Shape;109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7545" y="377898"/>
            <a:ext cx="8208912" cy="4827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:\рамки\анимация\f7d942082512_1.gif" id="110" name="Google Shape;110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flipH="1" rot="5400000">
            <a:off x="-2117545" y="3040428"/>
            <a:ext cx="5796918" cy="5253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:\рамки\анимация\f7d942082512_1.gif" id="111" name="Google Shape;111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5400000">
            <a:off x="5518726" y="3051095"/>
            <a:ext cx="5796916" cy="5040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116" name="Google Shape;116;p5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pngimg.com/uploads/house/house_PNG10.png" id="118" name="Google Shape;118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83788" y="260648"/>
            <a:ext cx="5601324" cy="6331074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5"/>
          <p:cNvSpPr txBox="1"/>
          <p:nvPr/>
        </p:nvSpPr>
        <p:spPr>
          <a:xfrm>
            <a:off x="2333709" y="2132856"/>
            <a:ext cx="4536504" cy="584775"/>
          </a:xfrm>
          <a:prstGeom prst="rect">
            <a:avLst/>
          </a:prstGeom>
          <a:solidFill>
            <a:schemeClr val="lt1"/>
          </a:solidFill>
          <a:ln cap="flat" cmpd="sng" w="76200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Музей забутих речей</a:t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124" name="Google Shape;124;p6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www.asrtosonet.top/wp-content/uploads/2017/03/chogo-snytsya-shvejna-mashynka-1.png" id="126" name="Google Shape;126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08590" y="306019"/>
            <a:ext cx="2260525" cy="18988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Похожее изображение" id="127" name="Google Shape;127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30400" y="1894520"/>
            <a:ext cx="2474640" cy="14847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Похожее изображение" id="128" name="Google Shape;128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12756" y="1775028"/>
            <a:ext cx="1871805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o-polze.com/wp-content/uploads/2015/08/kilo-piping-syringe-nozzle-set-752x490.jpg" id="129" name="Google Shape;129;p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26748" y="182644"/>
            <a:ext cx="2443821" cy="15923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aurora.empherino.net/upload/image/pyalca_500x500.jpg" id="130" name="Google Shape;130;p6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804247" y="2927156"/>
            <a:ext cx="1899433" cy="18994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patlah.ru/etm/etm-04/stan%20derevo/rybanok/rubanok-0.jpg" id="131" name="Google Shape;131;p6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6661946" y="4652169"/>
            <a:ext cx="2143094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avantashop.spb.ru/images/catalog/categories/soft.jpg" id="132" name="Google Shape;132;p6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" y="2636912"/>
            <a:ext cx="3320775" cy="267088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www.dommalera.ru/upload/_tmp_images/0309258%20%D0%92%D0%B0%D0%BB%D0%B8%D0%BA%20%D1%81%D1%82%D1%80%D1%83%D0%BA%D1%82%D1%83%D1%80%D0%BD%D1%8B%D0%B9%20%D1%81%20%D1%80%D1%83%D1%87%D0%BA%D0%BE%D0%B9,%20%D1%80%D0%B8%D1%81%D1%83%D0%BD%D0%BE%D0%BA%20%D0%A0%D1%8F%D0%B1%D1%8C%2075%20%D0%9A%D0%B8%D1%82%D0%B0%D0%B9,-%D1%88%D1%82_w500_h500_7f88d7_b2d1_5bd146ab.jpg" id="133" name="Google Shape;133;p6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 rot="9700750">
            <a:off x="619700" y="4593492"/>
            <a:ext cx="2081375" cy="2081375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6"/>
          <p:cNvSpPr txBox="1"/>
          <p:nvPr/>
        </p:nvSpPr>
        <p:spPr>
          <a:xfrm>
            <a:off x="3555572" y="4766156"/>
            <a:ext cx="201622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Столяр </a:t>
            </a:r>
            <a:endParaRPr/>
          </a:p>
        </p:txBody>
      </p:sp>
      <p:sp>
        <p:nvSpPr>
          <p:cNvPr id="135" name="Google Shape;135;p6"/>
          <p:cNvSpPr txBox="1"/>
          <p:nvPr/>
        </p:nvSpPr>
        <p:spPr>
          <a:xfrm>
            <a:off x="3501459" y="330892"/>
            <a:ext cx="2016224" cy="7546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Кравець </a:t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6"/>
          <p:cNvSpPr txBox="1"/>
          <p:nvPr/>
        </p:nvSpPr>
        <p:spPr>
          <a:xfrm>
            <a:off x="3470177" y="1750110"/>
            <a:ext cx="2016224" cy="7546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Швачка </a:t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6"/>
          <p:cNvSpPr txBox="1"/>
          <p:nvPr/>
        </p:nvSpPr>
        <p:spPr>
          <a:xfrm>
            <a:off x="2975452" y="2504804"/>
            <a:ext cx="320476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Вишивальниця </a:t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6"/>
          <p:cNvSpPr txBox="1"/>
          <p:nvPr/>
        </p:nvSpPr>
        <p:spPr>
          <a:xfrm>
            <a:off x="3555575" y="3141350"/>
            <a:ext cx="2260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Сантехнік </a:t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6"/>
          <p:cNvSpPr txBox="1"/>
          <p:nvPr/>
        </p:nvSpPr>
        <p:spPr>
          <a:xfrm>
            <a:off x="3599483" y="3876871"/>
            <a:ext cx="2016224" cy="7546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Маляр </a:t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6"/>
          <p:cNvSpPr txBox="1"/>
          <p:nvPr/>
        </p:nvSpPr>
        <p:spPr>
          <a:xfrm>
            <a:off x="3555572" y="995416"/>
            <a:ext cx="2016224" cy="7546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Кондитер </a:t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6"/>
          <p:cNvSpPr txBox="1"/>
          <p:nvPr/>
        </p:nvSpPr>
        <p:spPr>
          <a:xfrm>
            <a:off x="3627385" y="5528354"/>
            <a:ext cx="2016224" cy="7546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Пекар </a:t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146" name="Google Shape;146;p7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331638" y="-971315"/>
            <a:ext cx="6480719" cy="8800633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7"/>
          <p:cNvSpPr/>
          <p:nvPr/>
        </p:nvSpPr>
        <p:spPr>
          <a:xfrm>
            <a:off x="1556865" y="711131"/>
            <a:ext cx="6264704" cy="2160238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Бюро </a:t>
            </a:r>
            <a:b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</a:br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Конструкторів</a:t>
            </a:r>
          </a:p>
        </p:txBody>
      </p:sp>
      <p:pic>
        <p:nvPicPr>
          <p:cNvPr descr="https://image.freepik.com/free-vector/no-translate-detected_39669-34.jpg" id="149" name="Google Shape;149;p7"/>
          <p:cNvPicPr preferRelativeResize="0"/>
          <p:nvPr/>
        </p:nvPicPr>
        <p:blipFill rotWithShape="1">
          <a:blip r:embed="rId5">
            <a:alphaModFix/>
          </a:blip>
          <a:srcRect b="47552" l="8477" r="50000" t="1814"/>
          <a:stretch/>
        </p:blipFill>
        <p:spPr>
          <a:xfrm>
            <a:off x="4375504" y="2871364"/>
            <a:ext cx="2555981" cy="31166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image.freepik.com/free-vector/no-translate-detected_39669-34.jpg" id="150" name="Google Shape;150;p7"/>
          <p:cNvPicPr preferRelativeResize="0"/>
          <p:nvPr/>
        </p:nvPicPr>
        <p:blipFill rotWithShape="1">
          <a:blip r:embed="rId6">
            <a:alphaModFix/>
          </a:blip>
          <a:srcRect b="0" l="52579" r="12125" t="47933"/>
          <a:stretch/>
        </p:blipFill>
        <p:spPr>
          <a:xfrm flipH="1">
            <a:off x="2449577" y="2685897"/>
            <a:ext cx="2278486" cy="321439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ds04.infourok.ru/uploads/ex/0b3b/0010fb2a-c3773975/hello_html_63b054ee.jpg" id="151" name="Google Shape;151;p7"/>
          <p:cNvPicPr preferRelativeResize="0"/>
          <p:nvPr/>
        </p:nvPicPr>
        <p:blipFill rotWithShape="1">
          <a:blip r:embed="rId7">
            <a:alphaModFix/>
          </a:blip>
          <a:srcRect b="0" l="50000" r="0" t="0"/>
          <a:stretch/>
        </p:blipFill>
        <p:spPr>
          <a:xfrm flipH="1">
            <a:off x="6300192" y="2832561"/>
            <a:ext cx="2540930" cy="307628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ds04.infourok.ru/uploads/ex/0b3b/0010fb2a-c3773975/hello_html_63b054ee.jpg" id="152" name="Google Shape;152;p7"/>
          <p:cNvPicPr preferRelativeResize="0"/>
          <p:nvPr/>
        </p:nvPicPr>
        <p:blipFill rotWithShape="1">
          <a:blip r:embed="rId8">
            <a:alphaModFix/>
          </a:blip>
          <a:srcRect b="0" l="0" r="52327" t="0"/>
          <a:stretch/>
        </p:blipFill>
        <p:spPr>
          <a:xfrm>
            <a:off x="414540" y="2886690"/>
            <a:ext cx="2362350" cy="29732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157" name="Google Shape;157;p8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8"/>
          <p:cNvPicPr preferRelativeResize="0"/>
          <p:nvPr/>
        </p:nvPicPr>
        <p:blipFill rotWithShape="1">
          <a:blip r:embed="rId5">
            <a:alphaModFix/>
          </a:blip>
          <a:srcRect b="0" l="32138" r="31168" t="0"/>
          <a:stretch/>
        </p:blipFill>
        <p:spPr>
          <a:xfrm rot="5400000">
            <a:off x="2045677" y="-489751"/>
            <a:ext cx="5112569" cy="78375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164" name="Google Shape;164;p9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361601" y="-971314"/>
            <a:ext cx="6480720" cy="8800632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9"/>
          <p:cNvSpPr/>
          <p:nvPr/>
        </p:nvSpPr>
        <p:spPr>
          <a:xfrm>
            <a:off x="1469615" y="533222"/>
            <a:ext cx="6264691" cy="2160238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  Вражаючі </a:t>
            </a:r>
            <a:b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</a:br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  архітектурні  споруди</a:t>
            </a:r>
          </a:p>
        </p:txBody>
      </p:sp>
      <p:pic>
        <p:nvPicPr>
          <p:cNvPr descr="http://pulson.ru/wp-content/uploads/2014/10/pulson_027.jpg" id="167" name="Google Shape;167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24662" y="2564904"/>
            <a:ext cx="5754597" cy="38204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172" name="Google Shape;172;p10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3299" y="-970977"/>
            <a:ext cx="6857323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-кактус" id="174" name="Google Shape;174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8342" y="1830644"/>
            <a:ext cx="3471609" cy="4766707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0"/>
          <p:cNvSpPr txBox="1"/>
          <p:nvPr/>
        </p:nvSpPr>
        <p:spPr>
          <a:xfrm>
            <a:off x="899731" y="260985"/>
            <a:ext cx="3008830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Дім-кактус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10"/>
          <p:cNvSpPr txBox="1"/>
          <p:nvPr/>
        </p:nvSpPr>
        <p:spPr>
          <a:xfrm>
            <a:off x="4127865" y="262829"/>
            <a:ext cx="4874412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Танцюючий будинок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Вальсующий дом в Праге" id="177" name="Google Shape;177;p10"/>
          <p:cNvPicPr preferRelativeResize="0"/>
          <p:nvPr/>
        </p:nvPicPr>
        <p:blipFill rotWithShape="1">
          <a:blip r:embed="rId6">
            <a:alphaModFix/>
          </a:blip>
          <a:srcRect b="0" l="11055" r="8729" t="0"/>
          <a:stretch/>
        </p:blipFill>
        <p:spPr>
          <a:xfrm>
            <a:off x="4377410" y="1980770"/>
            <a:ext cx="4278335" cy="43062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182" name="Google Shape;182;p11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азноцветный дом в Вене" id="184" name="Google Shape;184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9552" y="1694384"/>
            <a:ext cx="6197674" cy="4610249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1"/>
          <p:cNvSpPr txBox="1"/>
          <p:nvPr/>
        </p:nvSpPr>
        <p:spPr>
          <a:xfrm>
            <a:off x="3419872" y="163848"/>
            <a:ext cx="5234452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Різнокольоровий будинок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190" name="Google Shape;190;p12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3299" y="-970976"/>
            <a:ext cx="6857324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-саксофон" id="192" name="Google Shape;192;p12"/>
          <p:cNvPicPr preferRelativeResize="0"/>
          <p:nvPr/>
        </p:nvPicPr>
        <p:blipFill rotWithShape="1">
          <a:blip r:embed="rId5">
            <a:alphaModFix/>
          </a:blip>
          <a:srcRect b="0" l="8349" r="8349" t="0"/>
          <a:stretch/>
        </p:blipFill>
        <p:spPr>
          <a:xfrm>
            <a:off x="4995033" y="2164386"/>
            <a:ext cx="3248519" cy="436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2"/>
          <p:cNvSpPr txBox="1"/>
          <p:nvPr/>
        </p:nvSpPr>
        <p:spPr>
          <a:xfrm>
            <a:off x="5114877" y="362629"/>
            <a:ext cx="3008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Дім-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саксофон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Дом-унитаз" id="194" name="Google Shape;194;p12"/>
          <p:cNvPicPr preferRelativeResize="0"/>
          <p:nvPr/>
        </p:nvPicPr>
        <p:blipFill rotWithShape="1">
          <a:blip r:embed="rId6">
            <a:alphaModFix/>
          </a:blip>
          <a:srcRect b="0" l="3252" r="2778" t="17048"/>
          <a:stretch/>
        </p:blipFill>
        <p:spPr>
          <a:xfrm>
            <a:off x="899592" y="2164386"/>
            <a:ext cx="3518620" cy="4387326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2"/>
          <p:cNvSpPr txBox="1"/>
          <p:nvPr/>
        </p:nvSpPr>
        <p:spPr>
          <a:xfrm>
            <a:off x="935382" y="332656"/>
            <a:ext cx="35064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Будинок-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унітаз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00" name="Google Shape;200;p13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-корзина" id="202" name="Google Shape;202;p13"/>
          <p:cNvPicPr preferRelativeResize="0"/>
          <p:nvPr/>
        </p:nvPicPr>
        <p:blipFill rotWithShape="1">
          <a:blip r:embed="rId5">
            <a:alphaModFix/>
          </a:blip>
          <a:srcRect b="0" l="0" r="0" t="6548"/>
          <a:stretch/>
        </p:blipFill>
        <p:spPr>
          <a:xfrm>
            <a:off x="999068" y="1828800"/>
            <a:ext cx="7205786" cy="4909542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3"/>
          <p:cNvSpPr txBox="1"/>
          <p:nvPr/>
        </p:nvSpPr>
        <p:spPr>
          <a:xfrm>
            <a:off x="1964023" y="570807"/>
            <a:ext cx="523445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Будинок-кошик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08" name="Google Shape;208;p14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-ботинок" id="210" name="Google Shape;210;p14"/>
          <p:cNvPicPr preferRelativeResize="0"/>
          <p:nvPr/>
        </p:nvPicPr>
        <p:blipFill rotWithShape="1">
          <a:blip r:embed="rId5">
            <a:alphaModFix/>
          </a:blip>
          <a:srcRect b="10648" l="0" r="6434" t="13526"/>
          <a:stretch/>
        </p:blipFill>
        <p:spPr>
          <a:xfrm>
            <a:off x="739782" y="1235661"/>
            <a:ext cx="7724357" cy="5292071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4"/>
          <p:cNvSpPr txBox="1"/>
          <p:nvPr/>
        </p:nvSpPr>
        <p:spPr>
          <a:xfrm>
            <a:off x="1796160" y="404664"/>
            <a:ext cx="561160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Будинок-черевик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16" name="Google Shape;216;p15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 вольных духом" id="218" name="Google Shape;218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7060" y="1196752"/>
            <a:ext cx="7349802" cy="5474344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5"/>
          <p:cNvSpPr txBox="1"/>
          <p:nvPr/>
        </p:nvSpPr>
        <p:spPr>
          <a:xfrm>
            <a:off x="229976" y="260648"/>
            <a:ext cx="869083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Будинок вільних духом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24" name="Google Shape;224;p16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-музей Сальвадора Дали" id="226" name="Google Shape;226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5072" y="1484784"/>
            <a:ext cx="7133778" cy="5214937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6"/>
          <p:cNvSpPr txBox="1"/>
          <p:nvPr/>
        </p:nvSpPr>
        <p:spPr>
          <a:xfrm>
            <a:off x="229976" y="260648"/>
            <a:ext cx="8690834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Будинок-музей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Сальвадора Далі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32" name="Google Shape;232;p17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-слон" id="234" name="Google Shape;234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25336" y="980728"/>
            <a:ext cx="6953250" cy="5721424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7"/>
          <p:cNvSpPr txBox="1"/>
          <p:nvPr/>
        </p:nvSpPr>
        <p:spPr>
          <a:xfrm>
            <a:off x="1796160" y="404664"/>
            <a:ext cx="561160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Будинок-слон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40" name="Google Shape;240;p18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-книга" id="242" name="Google Shape;242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43608" y="980728"/>
            <a:ext cx="7349802" cy="5695131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18"/>
          <p:cNvSpPr txBox="1"/>
          <p:nvPr/>
        </p:nvSpPr>
        <p:spPr>
          <a:xfrm>
            <a:off x="1796160" y="404664"/>
            <a:ext cx="561160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Будинок-книга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48" name="Google Shape;248;p19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-банкнота" id="250" name="Google Shape;250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3044" y="1196752"/>
            <a:ext cx="7637834" cy="5402336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19"/>
          <p:cNvSpPr txBox="1"/>
          <p:nvPr/>
        </p:nvSpPr>
        <p:spPr>
          <a:xfrm>
            <a:off x="1043609" y="260648"/>
            <a:ext cx="705678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Будинок-банкнота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56" name="Google Shape;256;p20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Замороженный дом" id="258" name="Google Shape;258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15616" y="1124744"/>
            <a:ext cx="6912768" cy="5441206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20"/>
          <p:cNvSpPr txBox="1"/>
          <p:nvPr/>
        </p:nvSpPr>
        <p:spPr>
          <a:xfrm>
            <a:off x="395536" y="260648"/>
            <a:ext cx="842493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«Заморожений» будинок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64" name="Google Shape;264;p21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ом-рояль со скрипкой" id="266" name="Google Shape;266;p21"/>
          <p:cNvPicPr preferRelativeResize="0"/>
          <p:nvPr/>
        </p:nvPicPr>
        <p:blipFill rotWithShape="1">
          <a:blip r:embed="rId5">
            <a:alphaModFix/>
          </a:blip>
          <a:srcRect b="0" l="0" r="0" t="6184"/>
          <a:stretch/>
        </p:blipFill>
        <p:spPr>
          <a:xfrm>
            <a:off x="820295" y="1465943"/>
            <a:ext cx="7563332" cy="5176008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21"/>
          <p:cNvSpPr txBox="1"/>
          <p:nvPr/>
        </p:nvSpPr>
        <p:spPr>
          <a:xfrm>
            <a:off x="358835" y="260648"/>
            <a:ext cx="8424936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Будинок-рояль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зі скрипкою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72" name="Google Shape;272;p22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ривой дом" id="274" name="Google Shape;274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5072" y="1340768"/>
            <a:ext cx="7133778" cy="5402336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22"/>
          <p:cNvSpPr txBox="1"/>
          <p:nvPr/>
        </p:nvSpPr>
        <p:spPr>
          <a:xfrm>
            <a:off x="358835" y="260648"/>
            <a:ext cx="842493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Кривий будинок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80" name="Google Shape;280;p23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Перевернутый дом" id="282" name="Google Shape;282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5847" y="1340768"/>
            <a:ext cx="7192227" cy="5383800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3"/>
          <p:cNvSpPr txBox="1"/>
          <p:nvPr/>
        </p:nvSpPr>
        <p:spPr>
          <a:xfrm>
            <a:off x="358835" y="260648"/>
            <a:ext cx="842493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Перевернутий будинок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88" name="Google Shape;288;p24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24"/>
          <p:cNvSpPr/>
          <p:nvPr/>
        </p:nvSpPr>
        <p:spPr>
          <a:xfrm>
            <a:off x="1598938" y="273312"/>
            <a:ext cx="6250605" cy="216024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Хвилинка відпочинку</a:t>
            </a:r>
          </a:p>
        </p:txBody>
      </p:sp>
      <p:pic>
        <p:nvPicPr>
          <p:cNvPr descr="http://przedszkolewzaborowie.pl/wp-content/uploads/2018/11/bus-animation.gif" id="291" name="Google Shape;291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9592" y="1268760"/>
            <a:ext cx="7027687" cy="5019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296" name="Google Shape;296;p25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25"/>
          <p:cNvSpPr/>
          <p:nvPr/>
        </p:nvSpPr>
        <p:spPr>
          <a:xfrm>
            <a:off x="1644463" y="195304"/>
            <a:ext cx="6264701" cy="2160242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Кондитерська </a:t>
            </a:r>
            <a:b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</a:br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фабрика</a:t>
            </a:r>
          </a:p>
        </p:txBody>
      </p:sp>
      <p:pic>
        <p:nvPicPr>
          <p:cNvPr descr="https://banner2.kisspng.com/20180809/pfz/kisspng-bakery-kids-cakes-birthday-cake-cake-decorating-%D0%A4%D0%B0%D0%B1%D1%80%D0%B8%D0%BA%D0%B0-%D1%80%D0%B0%D0%B4%D0%BE%D1%81%D1%82%D0%B8-%D0%9E%D1%80%D0%B3%D0%B0%D0%BD%D0%B8%D0%B7%D0%B0%D1%86-5b6bd4cecdb8f3.6681539815337934868427.jpg" id="299" name="Google Shape;299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538628" y="1045503"/>
            <a:ext cx="4167189" cy="30575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www.playcast.ru/uploads/2017/04/08/22252517.png" id="300" name="Google Shape;300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668527" y="907407"/>
            <a:ext cx="3333750" cy="33337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banner2.kisspng.com/20180809/lyo/kisspng-cupcake-gif-clip-art-birthday-png-avatan-plus-5b6c484a9345a2.7249327315338230506032.jpg" id="301" name="Google Shape;301;p25"/>
          <p:cNvPicPr preferRelativeResize="0"/>
          <p:nvPr/>
        </p:nvPicPr>
        <p:blipFill rotWithShape="1">
          <a:blip r:embed="rId7">
            <a:alphaModFix/>
          </a:blip>
          <a:srcRect b="9860" l="0" r="0" t="-9860"/>
          <a:stretch/>
        </p:blipFill>
        <p:spPr>
          <a:xfrm>
            <a:off x="1957868" y="1242242"/>
            <a:ext cx="4978690" cy="320848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www.playcast.ru/uploads/2015/04/12/13141475.png" id="302" name="Google Shape;302;p2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994201" y="3741418"/>
            <a:ext cx="2906026" cy="293343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www.tortoliano.ru/assets/files/cake/22/248.JPG" id="303" name="Google Shape;303;p2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91942" y="3768800"/>
            <a:ext cx="2906041" cy="290604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www.playcast.ru/uploads/2016/08/02/19469480.png" id="304" name="Google Shape;304;p2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6209714" y="4162715"/>
            <a:ext cx="2510595" cy="24086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309" name="Google Shape;309;p26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172961" y="-971316"/>
            <a:ext cx="6858000" cy="88006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kaluga24.tv/wp-content/uploads/2014/02/kr-kub.jpg" id="311" name="Google Shape;311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9861" y="1556792"/>
            <a:ext cx="7184200" cy="4824536"/>
          </a:xfrm>
          <a:prstGeom prst="ellipse">
            <a:avLst/>
          </a:prstGeom>
          <a:noFill/>
          <a:ln>
            <a:noFill/>
          </a:ln>
        </p:spPr>
      </p:pic>
      <p:sp>
        <p:nvSpPr>
          <p:cNvPr id="312" name="Google Shape;312;p26"/>
          <p:cNvSpPr/>
          <p:nvPr/>
        </p:nvSpPr>
        <p:spPr>
          <a:xfrm>
            <a:off x="1439647" y="176162"/>
            <a:ext cx="6264692" cy="216024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Сувенірна  лавка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xn--80aqafmcch0bg.xn--p1ai/goods_img/goods1/gr_1999/1999874/b_1999874_0.jpg" id="317" name="Google Shape;317;p27"/>
          <p:cNvPicPr preferRelativeResize="0"/>
          <p:nvPr/>
        </p:nvPicPr>
        <p:blipFill rotWithShape="1">
          <a:blip r:embed="rId3">
            <a:alphaModFix/>
          </a:blip>
          <a:srcRect b="6708" l="3583" r="3956" t="2449"/>
          <a:stretch/>
        </p:blipFill>
        <p:spPr>
          <a:xfrm>
            <a:off x="1" y="677"/>
            <a:ext cx="9144000" cy="6857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1669369" y="-1264831"/>
            <a:ext cx="5805264" cy="8334926"/>
          </a:xfrm>
          <a:prstGeom prst="ellipse">
            <a:avLst/>
          </a:prstGeom>
          <a:noFill/>
          <a:ln>
            <a:noFill/>
          </a:ln>
        </p:spPr>
      </p:pic>
      <p:sp>
        <p:nvSpPr>
          <p:cNvPr id="319" name="Google Shape;319;p27"/>
          <p:cNvSpPr/>
          <p:nvPr/>
        </p:nvSpPr>
        <p:spPr>
          <a:xfrm>
            <a:off x="1439646" y="1268749"/>
            <a:ext cx="6264701" cy="2160242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Гра </a:t>
            </a:r>
            <a:b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</a:br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«Четвертий </a:t>
            </a:r>
            <a:b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</a:br>
            <a:r>
              <a:rPr b="1" i="0">
                <a:ln>
                  <a:noFill/>
                </a:ln>
                <a:solidFill>
                  <a:srgbClr val="C00000"/>
                </a:solidFill>
                <a:latin typeface="Arial"/>
              </a:rPr>
              <a:t>зайвий»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578624945" id="324" name="Google Shape;32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28"/>
          <p:cNvSpPr/>
          <p:nvPr/>
        </p:nvSpPr>
        <p:spPr>
          <a:xfrm>
            <a:off x="5327650" y="1341438"/>
            <a:ext cx="3348038" cy="3749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Ножиці,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терези,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дзеркало,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гребінець.</a:t>
            </a:r>
            <a:endParaRPr/>
          </a:p>
        </p:txBody>
      </p:sp>
      <p:pic>
        <p:nvPicPr>
          <p:cNvPr id="326" name="Google Shape;326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38275" y="3213100"/>
            <a:ext cx="2846388" cy="3384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578624945" id="331" name="Google Shape;331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29"/>
          <p:cNvSpPr/>
          <p:nvPr/>
        </p:nvSpPr>
        <p:spPr>
          <a:xfrm>
            <a:off x="5364163" y="1484313"/>
            <a:ext cx="3111500" cy="3749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Буквар,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указка,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каструля,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глобус.</a:t>
            </a:r>
            <a:endParaRPr/>
          </a:p>
        </p:txBody>
      </p:sp>
      <p:pic>
        <p:nvPicPr>
          <p:cNvPr id="333" name="Google Shape;333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03350" y="3213100"/>
            <a:ext cx="2774950" cy="3384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578624945" id="338" name="Google Shape;338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0"/>
          <p:cNvSpPr/>
          <p:nvPr/>
        </p:nvSpPr>
        <p:spPr>
          <a:xfrm>
            <a:off x="5219700" y="1557338"/>
            <a:ext cx="3409950" cy="3749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Лопата,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пігулки,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градусник,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шприц.</a:t>
            </a:r>
            <a:endParaRPr/>
          </a:p>
        </p:txBody>
      </p:sp>
      <p:pic>
        <p:nvPicPr>
          <p:cNvPr id="340" name="Google Shape;340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19250" y="3213100"/>
            <a:ext cx="2687638" cy="34559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" presetSubtype="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" presetSubtype="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" presetSubtype="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" presetSubtype="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578624945" id="345" name="Google Shape;34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31"/>
          <p:cNvSpPr/>
          <p:nvPr/>
        </p:nvSpPr>
        <p:spPr>
          <a:xfrm>
            <a:off x="5392738" y="1484313"/>
            <a:ext cx="3751262" cy="3749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Сковорідка,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ніж,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черпак,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6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граблі.</a:t>
            </a:r>
            <a:endParaRPr/>
          </a:p>
        </p:txBody>
      </p:sp>
      <p:pic>
        <p:nvPicPr>
          <p:cNvPr id="347" name="Google Shape;347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19250" y="3213100"/>
            <a:ext cx="2767013" cy="34559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2"/>
          <p:cNvSpPr/>
          <p:nvPr/>
        </p:nvSpPr>
        <p:spPr>
          <a:xfrm>
            <a:off x="899592" y="1196752"/>
            <a:ext cx="748883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Використані джерела: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1. https://vsviti.com.ua/collections/12393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2. https://pustunchik.ua/ua/online-school/art/najdyvovyzhnishi-budynky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2019-01-21T19:45:50Z</dcterms:created>
  <dc:creator>user</dc:creator>
</cp:coreProperties>
</file>