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22"/>
  </p:notesMasterIdLst>
  <p:sldIdLst>
    <p:sldId id="256" r:id="rId2"/>
    <p:sldId id="257" r:id="rId3"/>
    <p:sldId id="259" r:id="rId4"/>
    <p:sldId id="261" r:id="rId5"/>
    <p:sldId id="281" r:id="rId6"/>
    <p:sldId id="282" r:id="rId7"/>
    <p:sldId id="283" r:id="rId8"/>
    <p:sldId id="284" r:id="rId9"/>
    <p:sldId id="262" r:id="rId10"/>
    <p:sldId id="263" r:id="rId11"/>
    <p:sldId id="264" r:id="rId12"/>
    <p:sldId id="260" r:id="rId13"/>
    <p:sldId id="265" r:id="rId14"/>
    <p:sldId id="267" r:id="rId15"/>
    <p:sldId id="269" r:id="rId16"/>
    <p:sldId id="271" r:id="rId17"/>
    <p:sldId id="268" r:id="rId18"/>
    <p:sldId id="285" r:id="rId19"/>
    <p:sldId id="275" r:id="rId20"/>
    <p:sldId id="280" r:id="rId21"/>
  </p:sldIdLst>
  <p:sldSz cx="9144000" cy="5143500" type="screen16x9"/>
  <p:notesSz cx="6858000" cy="9144000"/>
  <p:embeddedFontLst>
    <p:embeddedFont>
      <p:font typeface="Nixie One" panose="020B0604020202020204" charset="0"/>
      <p:regular r:id="rId23"/>
    </p:embeddedFont>
    <p:embeddedFont>
      <p:font typeface="Varela Round" panose="020B0604020202020204" charset="-79"/>
      <p:regular r:id="rId24"/>
    </p:embeddedFont>
    <p:embeddedFont>
      <p:font typeface="Book Antiqua" panose="02040602050305030304" pitchFamily="18" charset="0"/>
      <p:regular r:id="rId25"/>
      <p:bold r:id="rId26"/>
      <p:italic r:id="rId27"/>
      <p:boldItalic r:id="rId28"/>
    </p:embeddedFont>
    <p:embeddedFont>
      <p:font typeface="Century" panose="02040604050505020304" pitchFamily="18" charset="0"/>
      <p:regular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00FF00"/>
    <a:srgbClr val="A1400F"/>
    <a:srgbClr val="89A1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21D2553-78D3-4AF1-B084-2B8CAF7A47E4}">
  <a:tblStyle styleId="{321D2553-78D3-4AF1-B084-2B8CAF7A47E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8062989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12626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25983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889006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29897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27947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44251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17433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957478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941203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Google Shape;253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12976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509675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84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Google Shape;270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356914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Google Shape;284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122677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g35f391192_0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5" name="Google Shape;325;g35f391192_0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2835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35ed75ccf_0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6" name="Google Shape;346;g35ed75ccf_0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55544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d22b52997_14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" name="Google Shape;293;gd22b52997_14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02531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92553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35ed75ccf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35ed75ccf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017534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g35ed75ccf_0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1" name="Google Shape;431;g35ed75ccf_0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68219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209425" y="502200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2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67550" y="-886750"/>
            <a:ext cx="2347200" cy="2347200"/>
          </a:xfrm>
          <a:prstGeom prst="donut">
            <a:avLst>
              <a:gd name="adj" fmla="val 29778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8348875" y="2882375"/>
            <a:ext cx="978600" cy="978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2255425" y="541800"/>
            <a:ext cx="657600" cy="6576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6752750" y="3465100"/>
            <a:ext cx="2284200" cy="2284200"/>
          </a:xfrm>
          <a:prstGeom prst="donut">
            <a:avLst>
              <a:gd name="adj" fmla="val 11909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137775" y="3193200"/>
            <a:ext cx="657600" cy="6576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376550" y="4217275"/>
            <a:ext cx="1207800" cy="1207800"/>
          </a:xfrm>
          <a:prstGeom prst="donut">
            <a:avLst>
              <a:gd name="adj" fmla="val 42915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8244625" y="2541950"/>
            <a:ext cx="304800" cy="3048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7598775" y="-300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8244625" y="802850"/>
            <a:ext cx="657600" cy="6576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2"/>
          <p:cNvSpPr/>
          <p:nvPr/>
        </p:nvSpPr>
        <p:spPr>
          <a:xfrm>
            <a:off x="213975" y="695900"/>
            <a:ext cx="871500" cy="871500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2"/>
          <p:cNvSpPr/>
          <p:nvPr/>
        </p:nvSpPr>
        <p:spPr>
          <a:xfrm>
            <a:off x="-122175" y="2933250"/>
            <a:ext cx="1177500" cy="1177500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2"/>
          <p:cNvSpPr/>
          <p:nvPr/>
        </p:nvSpPr>
        <p:spPr>
          <a:xfrm>
            <a:off x="8150075" y="708300"/>
            <a:ext cx="846600" cy="846600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"/>
          <p:cNvSpPr/>
          <p:nvPr/>
        </p:nvSpPr>
        <p:spPr>
          <a:xfrm>
            <a:off x="1055325" y="3904575"/>
            <a:ext cx="206100" cy="2061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/>
          <p:nvPr/>
        </p:nvSpPr>
        <p:spPr>
          <a:xfrm>
            <a:off x="3058200" y="-295450"/>
            <a:ext cx="3027600" cy="30279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ctrTitle"/>
          </p:nvPr>
        </p:nvSpPr>
        <p:spPr>
          <a:xfrm>
            <a:off x="1773750" y="2421550"/>
            <a:ext cx="55965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subTitle" idx="1"/>
          </p:nvPr>
        </p:nvSpPr>
        <p:spPr>
          <a:xfrm>
            <a:off x="1773750" y="3449654"/>
            <a:ext cx="55965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None/>
              <a:defRPr b="1">
                <a:solidFill>
                  <a:srgbClr val="A1BECC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"/>
          <p:cNvSpPr/>
          <p:nvPr/>
        </p:nvSpPr>
        <p:spPr>
          <a:xfrm>
            <a:off x="1414538" y="3988225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3"/>
          <p:cNvSpPr/>
          <p:nvPr/>
        </p:nvSpPr>
        <p:spPr>
          <a:xfrm>
            <a:off x="7630150" y="2469625"/>
            <a:ext cx="2347200" cy="2347200"/>
          </a:xfrm>
          <a:prstGeom prst="donut">
            <a:avLst>
              <a:gd name="adj" fmla="val 29778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3"/>
          <p:cNvSpPr/>
          <p:nvPr/>
        </p:nvSpPr>
        <p:spPr>
          <a:xfrm>
            <a:off x="376550" y="1139200"/>
            <a:ext cx="978600" cy="9786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"/>
          <p:cNvSpPr/>
          <p:nvPr/>
        </p:nvSpPr>
        <p:spPr>
          <a:xfrm>
            <a:off x="7240275" y="4662700"/>
            <a:ext cx="657600" cy="6576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3"/>
          <p:cNvSpPr/>
          <p:nvPr/>
        </p:nvSpPr>
        <p:spPr>
          <a:xfrm>
            <a:off x="231175" y="-571700"/>
            <a:ext cx="2284200" cy="2284200"/>
          </a:xfrm>
          <a:prstGeom prst="donut">
            <a:avLst>
              <a:gd name="adj" fmla="val 11909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3"/>
          <p:cNvSpPr/>
          <p:nvPr/>
        </p:nvSpPr>
        <p:spPr>
          <a:xfrm>
            <a:off x="7507625" y="917475"/>
            <a:ext cx="657600" cy="6576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3"/>
          <p:cNvSpPr/>
          <p:nvPr/>
        </p:nvSpPr>
        <p:spPr>
          <a:xfrm>
            <a:off x="8065925" y="-295450"/>
            <a:ext cx="1207800" cy="1207800"/>
          </a:xfrm>
          <a:prstGeom prst="donut">
            <a:avLst>
              <a:gd name="adj" fmla="val 42915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3"/>
          <p:cNvSpPr/>
          <p:nvPr/>
        </p:nvSpPr>
        <p:spPr>
          <a:xfrm>
            <a:off x="1417200" y="2052650"/>
            <a:ext cx="304800" cy="3048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3"/>
          <p:cNvSpPr/>
          <p:nvPr/>
        </p:nvSpPr>
        <p:spPr>
          <a:xfrm>
            <a:off x="180500" y="4023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3"/>
          <p:cNvSpPr/>
          <p:nvPr/>
        </p:nvSpPr>
        <p:spPr>
          <a:xfrm>
            <a:off x="246046" y="3365546"/>
            <a:ext cx="456000" cy="4560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3"/>
          <p:cNvSpPr/>
          <p:nvPr/>
        </p:nvSpPr>
        <p:spPr>
          <a:xfrm>
            <a:off x="7072325" y="4494725"/>
            <a:ext cx="993600" cy="993300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3"/>
          <p:cNvSpPr/>
          <p:nvPr/>
        </p:nvSpPr>
        <p:spPr>
          <a:xfrm>
            <a:off x="7370250" y="780100"/>
            <a:ext cx="932400" cy="932400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3"/>
          <p:cNvSpPr/>
          <p:nvPr/>
        </p:nvSpPr>
        <p:spPr>
          <a:xfrm>
            <a:off x="180500" y="3300000"/>
            <a:ext cx="586800" cy="586800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3"/>
          <p:cNvSpPr/>
          <p:nvPr/>
        </p:nvSpPr>
        <p:spPr>
          <a:xfrm>
            <a:off x="7733375" y="467300"/>
            <a:ext cx="206100" cy="2061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3"/>
          <p:cNvSpPr/>
          <p:nvPr/>
        </p:nvSpPr>
        <p:spPr>
          <a:xfrm>
            <a:off x="598175" y="-204700"/>
            <a:ext cx="1550100" cy="1550100"/>
          </a:xfrm>
          <a:prstGeom prst="ellipse">
            <a:avLst/>
          </a:prstGeom>
          <a:noFill/>
          <a:ln w="9525" cap="flat" cmpd="sng">
            <a:solidFill>
              <a:srgbClr val="E8004C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3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/>
            </a:lvl1pPr>
            <a:lvl2pPr lvl="1" algn="ctr">
              <a:buNone/>
              <a:defRPr/>
            </a:lvl2pPr>
            <a:lvl3pPr lvl="2" algn="ctr">
              <a:buNone/>
              <a:defRPr/>
            </a:lvl3pPr>
            <a:lvl4pPr lvl="3" algn="ctr">
              <a:buNone/>
              <a:defRPr/>
            </a:lvl4pPr>
            <a:lvl5pPr lvl="4" algn="ctr">
              <a:buNone/>
              <a:defRPr/>
            </a:lvl5pPr>
            <a:lvl6pPr lvl="5" algn="ctr">
              <a:buNone/>
              <a:defRPr/>
            </a:lvl6pPr>
            <a:lvl7pPr lvl="6" algn="ctr">
              <a:buNone/>
              <a:defRPr/>
            </a:lvl7pPr>
            <a:lvl8pPr lvl="7" algn="ctr">
              <a:buNone/>
              <a:defRPr/>
            </a:lvl8pPr>
            <a:lvl9pPr lvl="8" algn="ctr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4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4"/>
          <p:cNvSpPr/>
          <p:nvPr/>
        </p:nvSpPr>
        <p:spPr>
          <a:xfrm>
            <a:off x="8334450" y="4139625"/>
            <a:ext cx="424800" cy="4248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4"/>
          <p:cNvSpPr/>
          <p:nvPr/>
        </p:nvSpPr>
        <p:spPr>
          <a:xfrm>
            <a:off x="4308288" y="-1078650"/>
            <a:ext cx="2347200" cy="2347200"/>
          </a:xfrm>
          <a:prstGeom prst="donut">
            <a:avLst>
              <a:gd name="adj" fmla="val 1710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4"/>
          <p:cNvSpPr/>
          <p:nvPr/>
        </p:nvSpPr>
        <p:spPr>
          <a:xfrm>
            <a:off x="4047750" y="805125"/>
            <a:ext cx="1048500" cy="10485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 txBox="1">
            <a:spLocks noGrp="1"/>
          </p:cNvSpPr>
          <p:nvPr>
            <p:ph type="body" idx="1"/>
          </p:nvPr>
        </p:nvSpPr>
        <p:spPr>
          <a:xfrm>
            <a:off x="1880850" y="1920300"/>
            <a:ext cx="5382300" cy="207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◎"/>
              <a:defRPr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◉"/>
              <a:defRPr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￮"/>
              <a:defRPr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 algn="ctr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52" name="Google Shape;52;p4"/>
          <p:cNvSpPr txBox="1"/>
          <p:nvPr/>
        </p:nvSpPr>
        <p:spPr>
          <a:xfrm>
            <a:off x="3593400" y="781369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rgbClr val="FFFFFF"/>
                </a:solidFill>
                <a:latin typeface="Nixie One"/>
                <a:ea typeface="Nixie One"/>
                <a:cs typeface="Nixie One"/>
                <a:sym typeface="Nixie One"/>
              </a:rPr>
              <a:t>“</a:t>
            </a:r>
            <a:endParaRPr sz="9600">
              <a:solidFill>
                <a:srgbClr val="FFFFFF"/>
              </a:solidFill>
              <a:latin typeface="Nixie One"/>
              <a:ea typeface="Nixie One"/>
              <a:cs typeface="Nixie One"/>
              <a:sym typeface="Nixie One"/>
            </a:endParaRPr>
          </a:p>
        </p:txBody>
      </p:sp>
      <p:sp>
        <p:nvSpPr>
          <p:cNvPr id="53" name="Google Shape;53;p4"/>
          <p:cNvSpPr/>
          <p:nvPr/>
        </p:nvSpPr>
        <p:spPr>
          <a:xfrm>
            <a:off x="229225" y="2988350"/>
            <a:ext cx="802800" cy="8031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4"/>
          <p:cNvSpPr/>
          <p:nvPr/>
        </p:nvSpPr>
        <p:spPr>
          <a:xfrm>
            <a:off x="-442225" y="3999900"/>
            <a:ext cx="1695900" cy="1695900"/>
          </a:xfrm>
          <a:prstGeom prst="donut">
            <a:avLst>
              <a:gd name="adj" fmla="val 10084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4"/>
          <p:cNvSpPr/>
          <p:nvPr/>
        </p:nvSpPr>
        <p:spPr>
          <a:xfrm>
            <a:off x="1334025" y="-231725"/>
            <a:ext cx="1666800" cy="16668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4"/>
          <p:cNvSpPr/>
          <p:nvPr/>
        </p:nvSpPr>
        <p:spPr>
          <a:xfrm>
            <a:off x="550525" y="710300"/>
            <a:ext cx="481500" cy="481800"/>
          </a:xfrm>
          <a:prstGeom prst="donut">
            <a:avLst>
              <a:gd name="adj" fmla="val 3727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4"/>
          <p:cNvSpPr/>
          <p:nvPr/>
        </p:nvSpPr>
        <p:spPr>
          <a:xfrm>
            <a:off x="1032025" y="3791450"/>
            <a:ext cx="304800" cy="3048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4"/>
          <p:cNvSpPr/>
          <p:nvPr/>
        </p:nvSpPr>
        <p:spPr>
          <a:xfrm>
            <a:off x="1217050" y="1311325"/>
            <a:ext cx="304800" cy="3048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4"/>
          <p:cNvSpPr/>
          <p:nvPr/>
        </p:nvSpPr>
        <p:spPr>
          <a:xfrm>
            <a:off x="7744475" y="1473300"/>
            <a:ext cx="1048500" cy="10485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4"/>
          <p:cNvSpPr/>
          <p:nvPr/>
        </p:nvSpPr>
        <p:spPr>
          <a:xfrm>
            <a:off x="8050675" y="2042175"/>
            <a:ext cx="1520100" cy="1520100"/>
          </a:xfrm>
          <a:prstGeom prst="donut">
            <a:avLst>
              <a:gd name="adj" fmla="val 5022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4"/>
          <p:cNvSpPr/>
          <p:nvPr/>
        </p:nvSpPr>
        <p:spPr>
          <a:xfrm>
            <a:off x="7969775" y="3713850"/>
            <a:ext cx="597900" cy="598200"/>
          </a:xfrm>
          <a:prstGeom prst="donut">
            <a:avLst>
              <a:gd name="adj" fmla="val 43984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4"/>
          <p:cNvSpPr/>
          <p:nvPr/>
        </p:nvSpPr>
        <p:spPr>
          <a:xfrm>
            <a:off x="8608775" y="1192100"/>
            <a:ext cx="184200" cy="1842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4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buNone/>
              <a:defRPr/>
            </a:lvl1pPr>
            <a:lvl2pPr lvl="1" algn="ctr" rtl="0">
              <a:buNone/>
              <a:defRPr/>
            </a:lvl2pPr>
            <a:lvl3pPr lvl="2" algn="ctr" rtl="0">
              <a:buNone/>
              <a:defRPr/>
            </a:lvl3pPr>
            <a:lvl4pPr lvl="3" algn="ctr" rtl="0">
              <a:buNone/>
              <a:defRPr/>
            </a:lvl4pPr>
            <a:lvl5pPr lvl="4" algn="ctr" rtl="0">
              <a:buNone/>
              <a:defRPr/>
            </a:lvl5pPr>
            <a:lvl6pPr lvl="5" algn="ctr" rtl="0">
              <a:buNone/>
              <a:defRPr/>
            </a:lvl6pPr>
            <a:lvl7pPr lvl="6" algn="ctr" rtl="0">
              <a:buNone/>
              <a:defRPr/>
            </a:lvl7pPr>
            <a:lvl8pPr lvl="7" algn="ctr" rtl="0">
              <a:buNone/>
              <a:defRPr/>
            </a:lvl8pPr>
            <a:lvl9pPr lvl="8" algn="ctr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5"/>
          <p:cNvSpPr/>
          <p:nvPr/>
        </p:nvSpPr>
        <p:spPr>
          <a:xfrm>
            <a:off x="1144200" y="2698575"/>
            <a:ext cx="893700" cy="893700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5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5"/>
          <p:cNvSpPr txBox="1">
            <a:spLocks noGrp="1"/>
          </p:cNvSpPr>
          <p:nvPr>
            <p:ph type="body" idx="1"/>
          </p:nvPr>
        </p:nvSpPr>
        <p:spPr>
          <a:xfrm>
            <a:off x="2935875" y="1525758"/>
            <a:ext cx="5275500" cy="27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◎"/>
              <a:defRPr sz="2400"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◉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￮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68" name="Google Shape;68;p5"/>
          <p:cNvSpPr/>
          <p:nvPr/>
        </p:nvSpPr>
        <p:spPr>
          <a:xfrm>
            <a:off x="259925" y="-206300"/>
            <a:ext cx="2347200" cy="2347200"/>
          </a:xfrm>
          <a:prstGeom prst="donut">
            <a:avLst>
              <a:gd name="adj" fmla="val 29778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5"/>
          <p:cNvSpPr/>
          <p:nvPr/>
        </p:nvSpPr>
        <p:spPr>
          <a:xfrm>
            <a:off x="-152925" y="1360050"/>
            <a:ext cx="978600" cy="978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5"/>
          <p:cNvSpPr/>
          <p:nvPr/>
        </p:nvSpPr>
        <p:spPr>
          <a:xfrm>
            <a:off x="2339600" y="243625"/>
            <a:ext cx="657600" cy="6576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5"/>
          <p:cNvSpPr/>
          <p:nvPr/>
        </p:nvSpPr>
        <p:spPr>
          <a:xfrm>
            <a:off x="788725" y="2338650"/>
            <a:ext cx="811200" cy="811200"/>
          </a:xfrm>
          <a:prstGeom prst="donut">
            <a:avLst>
              <a:gd name="adj" fmla="val 22275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5"/>
          <p:cNvSpPr/>
          <p:nvPr/>
        </p:nvSpPr>
        <p:spPr>
          <a:xfrm>
            <a:off x="153675" y="4149950"/>
            <a:ext cx="1207800" cy="12078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5"/>
          <p:cNvSpPr/>
          <p:nvPr/>
        </p:nvSpPr>
        <p:spPr>
          <a:xfrm>
            <a:off x="1315800" y="3860975"/>
            <a:ext cx="550500" cy="550500"/>
          </a:xfrm>
          <a:prstGeom prst="donut">
            <a:avLst>
              <a:gd name="adj" fmla="val 42915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5"/>
          <p:cNvSpPr/>
          <p:nvPr/>
        </p:nvSpPr>
        <p:spPr>
          <a:xfrm>
            <a:off x="438575" y="2993025"/>
            <a:ext cx="304800" cy="3048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5"/>
          <p:cNvSpPr/>
          <p:nvPr/>
        </p:nvSpPr>
        <p:spPr>
          <a:xfrm>
            <a:off x="7744850" y="420475"/>
            <a:ext cx="550500" cy="5505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5"/>
          <p:cNvSpPr/>
          <p:nvPr/>
        </p:nvSpPr>
        <p:spPr>
          <a:xfrm>
            <a:off x="8839500" y="1019775"/>
            <a:ext cx="397500" cy="397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5"/>
          <p:cNvSpPr/>
          <p:nvPr/>
        </p:nvSpPr>
        <p:spPr>
          <a:xfrm>
            <a:off x="8295350" y="-321125"/>
            <a:ext cx="741600" cy="741600"/>
          </a:xfrm>
          <a:prstGeom prst="donut">
            <a:avLst>
              <a:gd name="adj" fmla="val 31897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5"/>
          <p:cNvSpPr/>
          <p:nvPr/>
        </p:nvSpPr>
        <p:spPr>
          <a:xfrm>
            <a:off x="8651500" y="161632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5"/>
          <p:cNvSpPr/>
          <p:nvPr/>
        </p:nvSpPr>
        <p:spPr>
          <a:xfrm>
            <a:off x="2179100" y="83125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5"/>
          <p:cNvSpPr/>
          <p:nvPr/>
        </p:nvSpPr>
        <p:spPr>
          <a:xfrm>
            <a:off x="8062825" y="688875"/>
            <a:ext cx="449700" cy="4497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5"/>
          <p:cNvSpPr txBox="1">
            <a:spLocks noGrp="1"/>
          </p:cNvSpPr>
          <p:nvPr>
            <p:ph type="sldNum" idx="12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+ image">
  <p:cSld name="TITLE_AND_BODY_1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6"/>
          <p:cNvSpPr txBox="1">
            <a:spLocks noGrp="1"/>
          </p:cNvSpPr>
          <p:nvPr>
            <p:ph type="title"/>
          </p:nvPr>
        </p:nvSpPr>
        <p:spPr>
          <a:xfrm>
            <a:off x="4572000" y="909050"/>
            <a:ext cx="3639600" cy="641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1"/>
          </p:nvPr>
        </p:nvSpPr>
        <p:spPr>
          <a:xfrm>
            <a:off x="4572000" y="1525754"/>
            <a:ext cx="3639600" cy="27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◎"/>
              <a:defRPr sz="2000"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◉"/>
              <a:defRPr sz="2000"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￮"/>
              <a:defRPr sz="2000"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85" name="Google Shape;85;p6"/>
          <p:cNvSpPr/>
          <p:nvPr/>
        </p:nvSpPr>
        <p:spPr>
          <a:xfrm>
            <a:off x="580275" y="751950"/>
            <a:ext cx="3639600" cy="3639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6"/>
          <p:cNvSpPr/>
          <p:nvPr/>
        </p:nvSpPr>
        <p:spPr>
          <a:xfrm>
            <a:off x="-295650" y="-356450"/>
            <a:ext cx="1057800" cy="10578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6"/>
          <p:cNvSpPr/>
          <p:nvPr/>
        </p:nvSpPr>
        <p:spPr>
          <a:xfrm>
            <a:off x="2836600" y="179825"/>
            <a:ext cx="978600" cy="978600"/>
          </a:xfrm>
          <a:prstGeom prst="donut">
            <a:avLst>
              <a:gd name="adj" fmla="val 39527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6"/>
          <p:cNvSpPr/>
          <p:nvPr/>
        </p:nvSpPr>
        <p:spPr>
          <a:xfrm>
            <a:off x="465975" y="3692750"/>
            <a:ext cx="1019400" cy="10194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6"/>
          <p:cNvSpPr/>
          <p:nvPr/>
        </p:nvSpPr>
        <p:spPr>
          <a:xfrm>
            <a:off x="1485375" y="4559750"/>
            <a:ext cx="361500" cy="361500"/>
          </a:xfrm>
          <a:prstGeom prst="donut">
            <a:avLst>
              <a:gd name="adj" fmla="val 29951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6"/>
          <p:cNvSpPr/>
          <p:nvPr/>
        </p:nvSpPr>
        <p:spPr>
          <a:xfrm>
            <a:off x="2364800" y="346950"/>
            <a:ext cx="274200" cy="2739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6"/>
          <p:cNvSpPr/>
          <p:nvPr/>
        </p:nvSpPr>
        <p:spPr>
          <a:xfrm>
            <a:off x="-472600" y="-533400"/>
            <a:ext cx="1411800" cy="1411800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6"/>
          <p:cNvSpPr/>
          <p:nvPr/>
        </p:nvSpPr>
        <p:spPr>
          <a:xfrm>
            <a:off x="2899000" y="242225"/>
            <a:ext cx="853800" cy="8538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6"/>
          <p:cNvSpPr/>
          <p:nvPr/>
        </p:nvSpPr>
        <p:spPr>
          <a:xfrm>
            <a:off x="1061150" y="142950"/>
            <a:ext cx="538500" cy="5382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6"/>
          <p:cNvSpPr txBox="1">
            <a:spLocks noGrp="1"/>
          </p:cNvSpPr>
          <p:nvPr>
            <p:ph type="sldNum" idx="12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7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7"/>
          <p:cNvSpPr txBox="1">
            <a:spLocks noGrp="1"/>
          </p:cNvSpPr>
          <p:nvPr>
            <p:ph type="body" idx="1"/>
          </p:nvPr>
        </p:nvSpPr>
        <p:spPr>
          <a:xfrm>
            <a:off x="2935875" y="1550150"/>
            <a:ext cx="2560500" cy="337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◎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◉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￮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98" name="Google Shape;98;p7"/>
          <p:cNvSpPr txBox="1">
            <a:spLocks noGrp="1"/>
          </p:cNvSpPr>
          <p:nvPr>
            <p:ph type="body" idx="2"/>
          </p:nvPr>
        </p:nvSpPr>
        <p:spPr>
          <a:xfrm>
            <a:off x="5650849" y="1550150"/>
            <a:ext cx="2560500" cy="337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◎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◉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￮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99" name="Google Shape;99;p7"/>
          <p:cNvSpPr/>
          <p:nvPr/>
        </p:nvSpPr>
        <p:spPr>
          <a:xfrm>
            <a:off x="-358950" y="2194400"/>
            <a:ext cx="2347200" cy="2347200"/>
          </a:xfrm>
          <a:prstGeom prst="donut">
            <a:avLst>
              <a:gd name="adj" fmla="val 36789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7"/>
          <p:cNvSpPr/>
          <p:nvPr/>
        </p:nvSpPr>
        <p:spPr>
          <a:xfrm>
            <a:off x="198450" y="-321125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E8004C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7"/>
          <p:cNvSpPr/>
          <p:nvPr/>
        </p:nvSpPr>
        <p:spPr>
          <a:xfrm>
            <a:off x="198450" y="420475"/>
            <a:ext cx="657600" cy="657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7"/>
          <p:cNvSpPr/>
          <p:nvPr/>
        </p:nvSpPr>
        <p:spPr>
          <a:xfrm>
            <a:off x="1177051" y="657475"/>
            <a:ext cx="846900" cy="846900"/>
          </a:xfrm>
          <a:prstGeom prst="donut">
            <a:avLst>
              <a:gd name="adj" fmla="val 22275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7"/>
          <p:cNvSpPr/>
          <p:nvPr/>
        </p:nvSpPr>
        <p:spPr>
          <a:xfrm>
            <a:off x="887650" y="4142300"/>
            <a:ext cx="1207800" cy="12078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7"/>
          <p:cNvSpPr/>
          <p:nvPr/>
        </p:nvSpPr>
        <p:spPr>
          <a:xfrm>
            <a:off x="153675" y="4799600"/>
            <a:ext cx="550500" cy="550500"/>
          </a:xfrm>
          <a:prstGeom prst="donut">
            <a:avLst>
              <a:gd name="adj" fmla="val 18606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7"/>
          <p:cNvSpPr/>
          <p:nvPr/>
        </p:nvSpPr>
        <p:spPr>
          <a:xfrm>
            <a:off x="1172525" y="1696950"/>
            <a:ext cx="304800" cy="3048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7"/>
          <p:cNvSpPr/>
          <p:nvPr/>
        </p:nvSpPr>
        <p:spPr>
          <a:xfrm>
            <a:off x="7844250" y="61927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7"/>
          <p:cNvSpPr/>
          <p:nvPr/>
        </p:nvSpPr>
        <p:spPr>
          <a:xfrm>
            <a:off x="7515500" y="-72500"/>
            <a:ext cx="397500" cy="397500"/>
          </a:xfrm>
          <a:prstGeom prst="donut">
            <a:avLst>
              <a:gd name="adj" fmla="val 3056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7"/>
          <p:cNvSpPr/>
          <p:nvPr/>
        </p:nvSpPr>
        <p:spPr>
          <a:xfrm>
            <a:off x="8651500" y="1030850"/>
            <a:ext cx="304800" cy="3048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7"/>
          <p:cNvSpPr/>
          <p:nvPr/>
        </p:nvSpPr>
        <p:spPr>
          <a:xfrm>
            <a:off x="8097900" y="167450"/>
            <a:ext cx="741600" cy="741600"/>
          </a:xfrm>
          <a:prstGeom prst="donut">
            <a:avLst>
              <a:gd name="adj" fmla="val 8064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7"/>
          <p:cNvSpPr/>
          <p:nvPr/>
        </p:nvSpPr>
        <p:spPr>
          <a:xfrm>
            <a:off x="8394750" y="15043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7"/>
          <p:cNvSpPr/>
          <p:nvPr/>
        </p:nvSpPr>
        <p:spPr>
          <a:xfrm>
            <a:off x="-205625" y="2347725"/>
            <a:ext cx="2040600" cy="2040600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7"/>
          <p:cNvSpPr/>
          <p:nvPr/>
        </p:nvSpPr>
        <p:spPr>
          <a:xfrm>
            <a:off x="305125" y="-214450"/>
            <a:ext cx="765300" cy="7653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7"/>
          <p:cNvSpPr/>
          <p:nvPr/>
        </p:nvSpPr>
        <p:spPr>
          <a:xfrm>
            <a:off x="8532600" y="911950"/>
            <a:ext cx="542700" cy="542700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7"/>
          <p:cNvSpPr txBox="1">
            <a:spLocks noGrp="1"/>
          </p:cNvSpPr>
          <p:nvPr>
            <p:ph type="sldNum" idx="12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8"/>
          <p:cNvSpPr/>
          <p:nvPr/>
        </p:nvSpPr>
        <p:spPr>
          <a:xfrm>
            <a:off x="8638525" y="1472600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8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8"/>
          <p:cNvSpPr txBox="1">
            <a:spLocks noGrp="1"/>
          </p:cNvSpPr>
          <p:nvPr>
            <p:ph type="body" idx="1"/>
          </p:nvPr>
        </p:nvSpPr>
        <p:spPr>
          <a:xfrm>
            <a:off x="2935875" y="1550150"/>
            <a:ext cx="1700400" cy="33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◎"/>
              <a:defRPr sz="14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◉"/>
              <a:defRPr sz="140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￮"/>
              <a:defRPr sz="140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119" name="Google Shape;119;p8"/>
          <p:cNvSpPr txBox="1">
            <a:spLocks noGrp="1"/>
          </p:cNvSpPr>
          <p:nvPr>
            <p:ph type="body" idx="2"/>
          </p:nvPr>
        </p:nvSpPr>
        <p:spPr>
          <a:xfrm>
            <a:off x="4723373" y="1550150"/>
            <a:ext cx="1700400" cy="33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◎"/>
              <a:defRPr sz="14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◉"/>
              <a:defRPr sz="140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￮"/>
              <a:defRPr sz="140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body" idx="3"/>
          </p:nvPr>
        </p:nvSpPr>
        <p:spPr>
          <a:xfrm>
            <a:off x="6510871" y="1550150"/>
            <a:ext cx="1700400" cy="33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◎"/>
              <a:defRPr sz="14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◉"/>
              <a:defRPr sz="140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￮"/>
              <a:defRPr sz="140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121" name="Google Shape;121;p8"/>
          <p:cNvSpPr/>
          <p:nvPr/>
        </p:nvSpPr>
        <p:spPr>
          <a:xfrm>
            <a:off x="1016475" y="2981600"/>
            <a:ext cx="440400" cy="4404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8"/>
          <p:cNvSpPr/>
          <p:nvPr/>
        </p:nvSpPr>
        <p:spPr>
          <a:xfrm>
            <a:off x="-68725" y="3346150"/>
            <a:ext cx="819600" cy="819600"/>
          </a:xfrm>
          <a:prstGeom prst="ellipse">
            <a:avLst/>
          </a:prstGeom>
          <a:noFill/>
          <a:ln w="9525" cap="flat" cmpd="sng">
            <a:solidFill>
              <a:srgbClr val="00D1C6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8"/>
          <p:cNvSpPr/>
          <p:nvPr/>
        </p:nvSpPr>
        <p:spPr>
          <a:xfrm>
            <a:off x="1361475" y="140725"/>
            <a:ext cx="862800" cy="863400"/>
          </a:xfrm>
          <a:prstGeom prst="donut">
            <a:avLst>
              <a:gd name="adj" fmla="val 43200"/>
            </a:avLst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8"/>
          <p:cNvSpPr/>
          <p:nvPr/>
        </p:nvSpPr>
        <p:spPr>
          <a:xfrm>
            <a:off x="1438125" y="3422000"/>
            <a:ext cx="1062000" cy="1062000"/>
          </a:xfrm>
          <a:prstGeom prst="donut">
            <a:avLst>
              <a:gd name="adj" fmla="val 9905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8"/>
          <p:cNvSpPr/>
          <p:nvPr/>
        </p:nvSpPr>
        <p:spPr>
          <a:xfrm>
            <a:off x="2059425" y="1112475"/>
            <a:ext cx="304800" cy="3048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8"/>
          <p:cNvSpPr/>
          <p:nvPr/>
        </p:nvSpPr>
        <p:spPr>
          <a:xfrm>
            <a:off x="8723500" y="270225"/>
            <a:ext cx="550500" cy="5505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8"/>
          <p:cNvSpPr/>
          <p:nvPr/>
        </p:nvSpPr>
        <p:spPr>
          <a:xfrm>
            <a:off x="8546800" y="608625"/>
            <a:ext cx="397500" cy="397500"/>
          </a:xfrm>
          <a:prstGeom prst="donut">
            <a:avLst>
              <a:gd name="adj" fmla="val 875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8"/>
          <p:cNvSpPr/>
          <p:nvPr/>
        </p:nvSpPr>
        <p:spPr>
          <a:xfrm>
            <a:off x="8211275" y="1152650"/>
            <a:ext cx="397500" cy="3975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8"/>
          <p:cNvSpPr/>
          <p:nvPr/>
        </p:nvSpPr>
        <p:spPr>
          <a:xfrm>
            <a:off x="7599600" y="-275250"/>
            <a:ext cx="741600" cy="741600"/>
          </a:xfrm>
          <a:prstGeom prst="donut">
            <a:avLst>
              <a:gd name="adj" fmla="val 39163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8"/>
          <p:cNvSpPr/>
          <p:nvPr/>
        </p:nvSpPr>
        <p:spPr>
          <a:xfrm>
            <a:off x="9033775" y="1867850"/>
            <a:ext cx="188100" cy="1881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8"/>
          <p:cNvSpPr/>
          <p:nvPr/>
        </p:nvSpPr>
        <p:spPr>
          <a:xfrm>
            <a:off x="-480225" y="243625"/>
            <a:ext cx="2347200" cy="2347200"/>
          </a:xfrm>
          <a:prstGeom prst="donut">
            <a:avLst>
              <a:gd name="adj" fmla="val 21094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8"/>
          <p:cNvSpPr/>
          <p:nvPr/>
        </p:nvSpPr>
        <p:spPr>
          <a:xfrm>
            <a:off x="1016475" y="4091700"/>
            <a:ext cx="1207800" cy="12078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8"/>
          <p:cNvSpPr/>
          <p:nvPr/>
        </p:nvSpPr>
        <p:spPr>
          <a:xfrm>
            <a:off x="204075" y="927925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8"/>
          <p:cNvSpPr txBox="1">
            <a:spLocks noGrp="1"/>
          </p:cNvSpPr>
          <p:nvPr>
            <p:ph type="sldNum" idx="12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9"/>
          <p:cNvSpPr/>
          <p:nvPr/>
        </p:nvSpPr>
        <p:spPr>
          <a:xfrm>
            <a:off x="1280688" y="3669150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9"/>
          <p:cNvSpPr/>
          <p:nvPr/>
        </p:nvSpPr>
        <p:spPr>
          <a:xfrm>
            <a:off x="180500" y="4023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9"/>
          <p:cNvSpPr/>
          <p:nvPr/>
        </p:nvSpPr>
        <p:spPr>
          <a:xfrm>
            <a:off x="246046" y="3213146"/>
            <a:ext cx="456000" cy="4560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9"/>
          <p:cNvSpPr/>
          <p:nvPr/>
        </p:nvSpPr>
        <p:spPr>
          <a:xfrm>
            <a:off x="71500" y="3038600"/>
            <a:ext cx="804900" cy="804900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9"/>
          <p:cNvSpPr/>
          <p:nvPr/>
        </p:nvSpPr>
        <p:spPr>
          <a:xfrm>
            <a:off x="1280700" y="1608475"/>
            <a:ext cx="1043400" cy="1044000"/>
          </a:xfrm>
          <a:prstGeom prst="donut">
            <a:avLst>
              <a:gd name="adj" fmla="val 43200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9"/>
          <p:cNvSpPr/>
          <p:nvPr/>
        </p:nvSpPr>
        <p:spPr>
          <a:xfrm>
            <a:off x="1640475" y="-201875"/>
            <a:ext cx="750300" cy="7503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9"/>
          <p:cNvSpPr/>
          <p:nvPr/>
        </p:nvSpPr>
        <p:spPr>
          <a:xfrm>
            <a:off x="-480225" y="243625"/>
            <a:ext cx="2347200" cy="2347200"/>
          </a:xfrm>
          <a:prstGeom prst="donut">
            <a:avLst>
              <a:gd name="adj" fmla="val 6129"/>
            </a:avLst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9"/>
          <p:cNvSpPr/>
          <p:nvPr/>
        </p:nvSpPr>
        <p:spPr>
          <a:xfrm>
            <a:off x="-222975" y="500875"/>
            <a:ext cx="1832700" cy="18327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9"/>
          <p:cNvSpPr/>
          <p:nvPr/>
        </p:nvSpPr>
        <p:spPr>
          <a:xfrm>
            <a:off x="1280700" y="3950125"/>
            <a:ext cx="750300" cy="7503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9"/>
          <p:cNvSpPr/>
          <p:nvPr/>
        </p:nvSpPr>
        <p:spPr>
          <a:xfrm>
            <a:off x="7913000" y="60022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9"/>
          <p:cNvSpPr/>
          <p:nvPr/>
        </p:nvSpPr>
        <p:spPr>
          <a:xfrm>
            <a:off x="8703400" y="1608475"/>
            <a:ext cx="287100" cy="287100"/>
          </a:xfrm>
          <a:prstGeom prst="donut">
            <a:avLst>
              <a:gd name="adj" fmla="val 18608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9"/>
          <p:cNvSpPr/>
          <p:nvPr/>
        </p:nvSpPr>
        <p:spPr>
          <a:xfrm>
            <a:off x="8809377" y="886439"/>
            <a:ext cx="416400" cy="4164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9"/>
          <p:cNvSpPr/>
          <p:nvPr/>
        </p:nvSpPr>
        <p:spPr>
          <a:xfrm>
            <a:off x="8118000" y="-244550"/>
            <a:ext cx="741600" cy="741600"/>
          </a:xfrm>
          <a:prstGeom prst="donut">
            <a:avLst>
              <a:gd name="adj" fmla="val 37879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9"/>
          <p:cNvSpPr/>
          <p:nvPr/>
        </p:nvSpPr>
        <p:spPr>
          <a:xfrm>
            <a:off x="7813725" y="3127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9"/>
          <p:cNvSpPr/>
          <p:nvPr/>
        </p:nvSpPr>
        <p:spPr>
          <a:xfrm>
            <a:off x="8646900" y="723963"/>
            <a:ext cx="741600" cy="741600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9"/>
          <p:cNvSpPr txBox="1">
            <a:spLocks noGrp="1"/>
          </p:cNvSpPr>
          <p:nvPr>
            <p:ph type="sldNum" idx="12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0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10"/>
          <p:cNvSpPr txBox="1">
            <a:spLocks noGrp="1"/>
          </p:cNvSpPr>
          <p:nvPr>
            <p:ph type="body" idx="1"/>
          </p:nvPr>
        </p:nvSpPr>
        <p:spPr>
          <a:xfrm>
            <a:off x="1246225" y="4177700"/>
            <a:ext cx="6651600" cy="51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ctr">
              <a:spcBef>
                <a:spcPts val="360"/>
              </a:spcBef>
              <a:spcAft>
                <a:spcPts val="0"/>
              </a:spcAft>
              <a:buSzPts val="1600"/>
              <a:buNone/>
              <a:defRPr sz="1600"/>
            </a:lvl1pPr>
          </a:lstStyle>
          <a:p>
            <a:endParaRPr/>
          </a:p>
        </p:txBody>
      </p:sp>
      <p:sp>
        <p:nvSpPr>
          <p:cNvPr id="156" name="Google Shape;156;p10"/>
          <p:cNvSpPr/>
          <p:nvPr/>
        </p:nvSpPr>
        <p:spPr>
          <a:xfrm rot="10800000">
            <a:off x="8705950" y="3777263"/>
            <a:ext cx="617400" cy="6174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10"/>
          <p:cNvSpPr/>
          <p:nvPr/>
        </p:nvSpPr>
        <p:spPr>
          <a:xfrm rot="10800000">
            <a:off x="608750" y="841361"/>
            <a:ext cx="515400" cy="515400"/>
          </a:xfrm>
          <a:prstGeom prst="donut">
            <a:avLst>
              <a:gd name="adj" fmla="val 18608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10"/>
          <p:cNvSpPr/>
          <p:nvPr/>
        </p:nvSpPr>
        <p:spPr>
          <a:xfrm rot="10800000">
            <a:off x="8195021" y="4553300"/>
            <a:ext cx="831600" cy="831600"/>
          </a:xfrm>
          <a:prstGeom prst="donut">
            <a:avLst>
              <a:gd name="adj" fmla="val 37879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0"/>
          <p:cNvSpPr/>
          <p:nvPr/>
        </p:nvSpPr>
        <p:spPr>
          <a:xfrm rot="10800000">
            <a:off x="8458384" y="4183763"/>
            <a:ext cx="210900" cy="2109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10"/>
          <p:cNvSpPr/>
          <p:nvPr/>
        </p:nvSpPr>
        <p:spPr>
          <a:xfrm rot="10800000">
            <a:off x="-153147" y="-444547"/>
            <a:ext cx="1128300" cy="11283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0"/>
          <p:cNvSpPr/>
          <p:nvPr/>
        </p:nvSpPr>
        <p:spPr>
          <a:xfrm rot="10800000">
            <a:off x="8012016" y="133391"/>
            <a:ext cx="434700" cy="434700"/>
          </a:xfrm>
          <a:prstGeom prst="donut">
            <a:avLst>
              <a:gd name="adj" fmla="val 875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10"/>
          <p:cNvSpPr/>
          <p:nvPr/>
        </p:nvSpPr>
        <p:spPr>
          <a:xfrm rot="10800000">
            <a:off x="-73577" y="841500"/>
            <a:ext cx="330900" cy="3309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0"/>
          <p:cNvSpPr/>
          <p:nvPr/>
        </p:nvSpPr>
        <p:spPr>
          <a:xfrm rot="10800000">
            <a:off x="8512150" y="133404"/>
            <a:ext cx="811200" cy="811200"/>
          </a:xfrm>
          <a:prstGeom prst="donut">
            <a:avLst>
              <a:gd name="adj" fmla="val 39163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10"/>
          <p:cNvSpPr/>
          <p:nvPr/>
        </p:nvSpPr>
        <p:spPr>
          <a:xfrm rot="10800000">
            <a:off x="117998" y="-173402"/>
            <a:ext cx="586200" cy="5862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10"/>
          <p:cNvSpPr/>
          <p:nvPr/>
        </p:nvSpPr>
        <p:spPr>
          <a:xfrm rot="10800000">
            <a:off x="748825" y="4695050"/>
            <a:ext cx="345000" cy="345000"/>
          </a:xfrm>
          <a:prstGeom prst="donut">
            <a:avLst>
              <a:gd name="adj" fmla="val 3056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10"/>
          <p:cNvSpPr/>
          <p:nvPr/>
        </p:nvSpPr>
        <p:spPr>
          <a:xfrm rot="10800000">
            <a:off x="-107786" y="4259033"/>
            <a:ext cx="663000" cy="6630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10"/>
          <p:cNvSpPr/>
          <p:nvPr/>
        </p:nvSpPr>
        <p:spPr>
          <a:xfrm rot="10800000">
            <a:off x="-316662" y="3443534"/>
            <a:ext cx="506100" cy="506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10"/>
          <p:cNvSpPr/>
          <p:nvPr/>
        </p:nvSpPr>
        <p:spPr>
          <a:xfrm rot="10800000">
            <a:off x="-226170" y="4140650"/>
            <a:ext cx="899400" cy="899400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10"/>
          <p:cNvSpPr/>
          <p:nvPr/>
        </p:nvSpPr>
        <p:spPr>
          <a:xfrm rot="10800000">
            <a:off x="8700641" y="1100250"/>
            <a:ext cx="333300" cy="3333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10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buNone/>
              <a:defRPr/>
            </a:lvl1pPr>
            <a:lvl2pPr lvl="1" algn="ctr" rtl="0">
              <a:buNone/>
              <a:defRPr/>
            </a:lvl2pPr>
            <a:lvl3pPr lvl="2" algn="ctr" rtl="0">
              <a:buNone/>
              <a:defRPr/>
            </a:lvl3pPr>
            <a:lvl4pPr lvl="3" algn="ctr" rtl="0">
              <a:buNone/>
              <a:defRPr/>
            </a:lvl4pPr>
            <a:lvl5pPr lvl="4" algn="ctr" rtl="0">
              <a:buNone/>
              <a:defRPr/>
            </a:lvl5pPr>
            <a:lvl6pPr lvl="5" algn="ctr" rtl="0">
              <a:buNone/>
              <a:defRPr/>
            </a:lvl6pPr>
            <a:lvl7pPr lvl="6" algn="ctr" rtl="0">
              <a:buNone/>
              <a:defRPr/>
            </a:lvl7pPr>
            <a:lvl8pPr lvl="7" algn="ctr" rtl="0">
              <a:buNone/>
              <a:defRPr/>
            </a:lvl8pPr>
            <a:lvl9pPr lvl="8" algn="ctr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1"/>
          <p:cNvSpPr/>
          <p:nvPr/>
        </p:nvSpPr>
        <p:spPr>
          <a:xfrm>
            <a:off x="419100" y="-1581150"/>
            <a:ext cx="8305800" cy="83058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11"/>
          <p:cNvSpPr/>
          <p:nvPr/>
        </p:nvSpPr>
        <p:spPr>
          <a:xfrm>
            <a:off x="-164200" y="68617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11"/>
          <p:cNvSpPr/>
          <p:nvPr/>
        </p:nvSpPr>
        <p:spPr>
          <a:xfrm>
            <a:off x="8204500" y="3898800"/>
            <a:ext cx="447000" cy="447000"/>
          </a:xfrm>
          <a:prstGeom prst="donut">
            <a:avLst>
              <a:gd name="adj" fmla="val 18608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11"/>
          <p:cNvSpPr/>
          <p:nvPr/>
        </p:nvSpPr>
        <p:spPr>
          <a:xfrm>
            <a:off x="100425" y="-196925"/>
            <a:ext cx="741600" cy="741600"/>
          </a:xfrm>
          <a:prstGeom prst="donut">
            <a:avLst>
              <a:gd name="adj" fmla="val 37879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11"/>
          <p:cNvSpPr/>
          <p:nvPr/>
        </p:nvSpPr>
        <p:spPr>
          <a:xfrm>
            <a:off x="419100" y="6861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11"/>
          <p:cNvSpPr/>
          <p:nvPr/>
        </p:nvSpPr>
        <p:spPr>
          <a:xfrm>
            <a:off x="8333725" y="4482500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1"/>
          <p:cNvSpPr/>
          <p:nvPr/>
        </p:nvSpPr>
        <p:spPr>
          <a:xfrm>
            <a:off x="741750" y="4449750"/>
            <a:ext cx="397500" cy="397500"/>
          </a:xfrm>
          <a:prstGeom prst="donut">
            <a:avLst>
              <a:gd name="adj" fmla="val 875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11"/>
          <p:cNvSpPr/>
          <p:nvPr/>
        </p:nvSpPr>
        <p:spPr>
          <a:xfrm>
            <a:off x="8956300" y="4058696"/>
            <a:ext cx="287100" cy="2871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11"/>
          <p:cNvSpPr/>
          <p:nvPr/>
        </p:nvSpPr>
        <p:spPr>
          <a:xfrm>
            <a:off x="-164200" y="4277700"/>
            <a:ext cx="741600" cy="741600"/>
          </a:xfrm>
          <a:prstGeom prst="donut">
            <a:avLst>
              <a:gd name="adj" fmla="val 39163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1"/>
          <p:cNvSpPr/>
          <p:nvPr/>
        </p:nvSpPr>
        <p:spPr>
          <a:xfrm>
            <a:off x="8568725" y="4717500"/>
            <a:ext cx="508500" cy="5085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1"/>
          <p:cNvSpPr/>
          <p:nvPr/>
        </p:nvSpPr>
        <p:spPr>
          <a:xfrm>
            <a:off x="8077475" y="224125"/>
            <a:ext cx="304800" cy="304800"/>
          </a:xfrm>
          <a:prstGeom prst="donut">
            <a:avLst>
              <a:gd name="adj" fmla="val 3056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11"/>
          <p:cNvSpPr/>
          <p:nvPr/>
        </p:nvSpPr>
        <p:spPr>
          <a:xfrm>
            <a:off x="8553248" y="328373"/>
            <a:ext cx="585600" cy="5856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11"/>
          <p:cNvSpPr/>
          <p:nvPr/>
        </p:nvSpPr>
        <p:spPr>
          <a:xfrm>
            <a:off x="8876350" y="1187325"/>
            <a:ext cx="447000" cy="4470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11"/>
          <p:cNvSpPr/>
          <p:nvPr/>
        </p:nvSpPr>
        <p:spPr>
          <a:xfrm>
            <a:off x="8449000" y="224125"/>
            <a:ext cx="794400" cy="794400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11"/>
          <p:cNvSpPr/>
          <p:nvPr/>
        </p:nvSpPr>
        <p:spPr>
          <a:xfrm>
            <a:off x="100425" y="3830625"/>
            <a:ext cx="304800" cy="3048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buNone/>
              <a:defRPr/>
            </a:lvl1pPr>
            <a:lvl2pPr lvl="1" algn="ctr" rtl="0">
              <a:buNone/>
              <a:defRPr/>
            </a:lvl2pPr>
            <a:lvl3pPr lvl="2" algn="ctr" rtl="0">
              <a:buNone/>
              <a:defRPr/>
            </a:lvl3pPr>
            <a:lvl4pPr lvl="3" algn="ctr" rtl="0">
              <a:buNone/>
              <a:defRPr/>
            </a:lvl4pPr>
            <a:lvl5pPr lvl="4" algn="ctr" rtl="0">
              <a:buNone/>
              <a:defRPr/>
            </a:lvl5pPr>
            <a:lvl6pPr lvl="5" algn="ctr" rtl="0">
              <a:buNone/>
              <a:defRPr/>
            </a:lvl6pPr>
            <a:lvl7pPr lvl="6" algn="ctr" rtl="0">
              <a:buNone/>
              <a:defRPr/>
            </a:lvl7pPr>
            <a:lvl8pPr lvl="7" algn="ctr" rtl="0">
              <a:buNone/>
              <a:defRPr/>
            </a:lvl8pPr>
            <a:lvl9pPr lvl="8" algn="ctr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935875" y="1525758"/>
            <a:ext cx="5275500" cy="27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◎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◉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￮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●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○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■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●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○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■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lvl="1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lvl="2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lvl="3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lvl="4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lvl="5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lvl="6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lvl="7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lvl="8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f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f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"/>
          <p:cNvSpPr txBox="1">
            <a:spLocks noGrp="1"/>
          </p:cNvSpPr>
          <p:nvPr>
            <p:ph type="ctrTitle"/>
          </p:nvPr>
        </p:nvSpPr>
        <p:spPr>
          <a:xfrm>
            <a:off x="1379969" y="2377287"/>
            <a:ext cx="5254175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>
                <a:solidFill>
                  <a:schemeClr val="accent5">
                    <a:lumMod val="50000"/>
                  </a:schemeClr>
                </a:solidFill>
              </a:rPr>
              <a:t>Специфіка проведення виборів в органи учнівського самоврядування</a:t>
            </a:r>
            <a:endParaRPr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953" y="85008"/>
            <a:ext cx="2207199" cy="11535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4"/>
          <p:cNvSpPr txBox="1">
            <a:spLocks noGrp="1"/>
          </p:cNvSpPr>
          <p:nvPr>
            <p:ph type="title"/>
          </p:nvPr>
        </p:nvSpPr>
        <p:spPr>
          <a:xfrm>
            <a:off x="2756988" y="260402"/>
            <a:ext cx="5275500" cy="641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000" b="1" dirty="0">
                <a:solidFill>
                  <a:schemeClr val="accent5">
                    <a:lumMod val="50000"/>
                  </a:schemeClr>
                </a:solidFill>
              </a:rPr>
              <a:t>1.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Що таке вибори</a:t>
            </a:r>
            <a:r>
              <a:rPr lang="uk-UA" sz="3000" b="1" dirty="0">
                <a:solidFill>
                  <a:schemeClr val="accent5">
                    <a:lumMod val="50000"/>
                  </a:schemeClr>
                </a:solidFill>
              </a:rPr>
              <a:t>?</a:t>
            </a:r>
            <a:endParaRPr sz="3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01" name="Google Shape;201;p14"/>
          <p:cNvSpPr txBox="1"/>
          <p:nvPr/>
        </p:nvSpPr>
        <p:spPr>
          <a:xfrm>
            <a:off x="2551598" y="961471"/>
            <a:ext cx="5651999" cy="220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just">
              <a:spcBef>
                <a:spcPts val="600"/>
              </a:spcBef>
            </a:pPr>
            <a:r>
              <a:rPr lang="uk-UA" b="1" dirty="0" smtClean="0">
                <a:solidFill>
                  <a:schemeClr val="tx1"/>
                </a:solidFill>
                <a:latin typeface="Century" panose="02040604050505020304" pitchFamily="18" charset="0"/>
              </a:rPr>
              <a:t>Вибори</a:t>
            </a:r>
            <a:r>
              <a:rPr lang="uk-UA" dirty="0" smtClean="0">
                <a:solidFill>
                  <a:schemeClr val="tx1"/>
                </a:solidFill>
                <a:latin typeface="Century" panose="02040604050505020304" pitchFamily="18" charset="0"/>
              </a:rPr>
              <a:t> – форма прямого народовладдя, яка полягає в тому, що шляхом голосування формуються представницькі органи місцевого управління (самоврядування).</a:t>
            </a:r>
            <a:endParaRPr lang="uk-UA" dirty="0">
              <a:solidFill>
                <a:schemeClr val="tx1"/>
              </a:solidFill>
              <a:latin typeface="Century" panose="02040604050505020304" pitchFamily="18" charset="0"/>
              <a:sym typeface="Varela Round"/>
            </a:endParaRPr>
          </a:p>
        </p:txBody>
      </p:sp>
      <p:sp>
        <p:nvSpPr>
          <p:cNvPr id="204" name="Google Shape;204;p14"/>
          <p:cNvSpPr txBox="1">
            <a:spLocks noGrp="1"/>
          </p:cNvSpPr>
          <p:nvPr>
            <p:ph type="sldNum" idx="12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1026" name="Picture 2" descr="Через низьку явку вибори мерів можуть скасувати – ЦВ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999" y="2279637"/>
            <a:ext cx="2555575" cy="25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2" name="Google Shape;202;p14"/>
          <p:cNvSpPr txBox="1"/>
          <p:nvPr/>
        </p:nvSpPr>
        <p:spPr>
          <a:xfrm>
            <a:off x="2090364" y="2544525"/>
            <a:ext cx="5118540" cy="220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just">
              <a:spcBef>
                <a:spcPts val="600"/>
              </a:spcBef>
            </a:pPr>
            <a:r>
              <a:rPr lang="uk-UA" b="1" dirty="0" smtClean="0">
                <a:latin typeface="Century" panose="02040604050505020304" pitchFamily="18" charset="0"/>
              </a:rPr>
              <a:t>Пра́во го́лосу</a:t>
            </a:r>
            <a:r>
              <a:rPr lang="uk-UA" dirty="0" smtClean="0">
                <a:latin typeface="Century" panose="02040604050505020304" pitchFamily="18" charset="0"/>
              </a:rPr>
              <a:t> </a:t>
            </a:r>
            <a:r>
              <a:rPr lang="uk-UA" b="1" dirty="0" smtClean="0">
                <a:latin typeface="Century" panose="02040604050505020304" pitchFamily="18" charset="0"/>
              </a:rPr>
              <a:t>мають</a:t>
            </a:r>
            <a:r>
              <a:rPr lang="uk-UA" dirty="0" smtClean="0">
                <a:latin typeface="Century" panose="02040604050505020304" pitchFamily="18" charset="0"/>
              </a:rPr>
              <a:t> усі ліцеїсти, які навчаються у нашому ліцеї, за будь якими формами навчання.</a:t>
            </a:r>
            <a:endParaRPr lang="uk-UA" sz="1000" dirty="0">
              <a:solidFill>
                <a:srgbClr val="617A86"/>
              </a:solidFill>
              <a:latin typeface="Century" panose="02040604050505020304" pitchFamily="18" charset="0"/>
              <a:ea typeface="Varela Round"/>
              <a:cs typeface="Varela Round"/>
              <a:sym typeface="Varela Round"/>
            </a:endParaRPr>
          </a:p>
        </p:txBody>
      </p:sp>
      <p:pic>
        <p:nvPicPr>
          <p:cNvPr id="8" name="Picture 5" descr="Вибори в Раду 2019 - список партій - Верховна Рада - парламентські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321" y="3327837"/>
            <a:ext cx="2585722" cy="1630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Горизонтальный свиток 6"/>
          <p:cNvSpPr/>
          <p:nvPr/>
        </p:nvSpPr>
        <p:spPr>
          <a:xfrm>
            <a:off x="1719621" y="1772295"/>
            <a:ext cx="5469775" cy="2329245"/>
          </a:xfrm>
          <a:prstGeom prst="horizontalScroll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6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6" name="Google Shape;200;p14"/>
          <p:cNvSpPr txBox="1">
            <a:spLocks/>
          </p:cNvSpPr>
          <p:nvPr/>
        </p:nvSpPr>
        <p:spPr>
          <a:xfrm>
            <a:off x="2841350" y="241069"/>
            <a:ext cx="52755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uk-UA" sz="3000" b="1" dirty="0">
                <a:solidFill>
                  <a:schemeClr val="accent5">
                    <a:lumMod val="50000"/>
                  </a:schemeClr>
                </a:solidFill>
              </a:rPr>
              <a:t>2.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Хто такий президент</a:t>
            </a:r>
            <a:r>
              <a:rPr lang="uk-UA" sz="3000" b="1" dirty="0">
                <a:solidFill>
                  <a:schemeClr val="accent5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218" name="Google Shape;218;p16"/>
          <p:cNvSpPr txBox="1">
            <a:spLocks noGrp="1"/>
          </p:cNvSpPr>
          <p:nvPr>
            <p:ph type="ctrTitle"/>
          </p:nvPr>
        </p:nvSpPr>
        <p:spPr>
          <a:xfrm>
            <a:off x="1677950" y="1104229"/>
            <a:ext cx="6438900" cy="234252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uk-UA" sz="2000" b="1" dirty="0" err="1">
                <a:solidFill>
                  <a:schemeClr val="tx1"/>
                </a:solidFill>
              </a:rPr>
              <a:t>Президе́нт</a:t>
            </a:r>
            <a:r>
              <a:rPr lang="uk-UA" sz="2000" dirty="0">
                <a:solidFill>
                  <a:schemeClr val="tx1"/>
                </a:solidFill>
              </a:rPr>
              <a:t> (від лат. </a:t>
            </a:r>
            <a:r>
              <a:rPr lang="en-GB" sz="2000" dirty="0" err="1">
                <a:solidFill>
                  <a:schemeClr val="tx1"/>
                </a:solidFill>
              </a:rPr>
              <a:t>praesidens</a:t>
            </a:r>
            <a:r>
              <a:rPr lang="en-GB" sz="2000" dirty="0">
                <a:solidFill>
                  <a:schemeClr val="tx1"/>
                </a:solidFill>
              </a:rPr>
              <a:t>, </a:t>
            </a:r>
            <a:r>
              <a:rPr lang="uk-UA" sz="2000" dirty="0">
                <a:solidFill>
                  <a:schemeClr val="tx1"/>
                </a:solidFill>
              </a:rPr>
              <a:t>род. </a:t>
            </a:r>
            <a:r>
              <a:rPr lang="uk-UA" sz="2000" dirty="0" err="1">
                <a:solidFill>
                  <a:schemeClr val="tx1"/>
                </a:solidFill>
              </a:rPr>
              <a:t>відм</a:t>
            </a:r>
            <a:r>
              <a:rPr lang="uk-UA" sz="2000" dirty="0">
                <a:solidFill>
                  <a:schemeClr val="tx1"/>
                </a:solidFill>
              </a:rPr>
              <a:t>. </a:t>
            </a:r>
            <a:r>
              <a:rPr lang="en-GB" sz="2000" dirty="0" err="1">
                <a:solidFill>
                  <a:schemeClr val="tx1"/>
                </a:solidFill>
              </a:rPr>
              <a:t>praesidentis</a:t>
            </a:r>
            <a:r>
              <a:rPr lang="en-GB" sz="2000" dirty="0">
                <a:solidFill>
                  <a:schemeClr val="tx1"/>
                </a:solidFill>
              </a:rPr>
              <a:t> — </a:t>
            </a:r>
            <a:r>
              <a:rPr lang="uk-UA" sz="2000" dirty="0">
                <a:solidFill>
                  <a:schemeClr val="tx1"/>
                </a:solidFill>
              </a:rPr>
              <a:t>той, хто сидить попереду) — багатозначне поняття: </a:t>
            </a:r>
            <a:br>
              <a:rPr lang="uk-UA" sz="2000" dirty="0">
                <a:solidFill>
                  <a:schemeClr val="tx1"/>
                </a:solidFill>
              </a:rPr>
            </a:br>
            <a:r>
              <a:rPr lang="uk-UA" sz="2000" dirty="0">
                <a:solidFill>
                  <a:schemeClr val="tx1"/>
                </a:solidFill>
              </a:rPr>
              <a:t/>
            </a:r>
            <a:br>
              <a:rPr lang="uk-UA" sz="2000" dirty="0">
                <a:solidFill>
                  <a:schemeClr val="tx1"/>
                </a:solidFill>
              </a:rPr>
            </a:br>
            <a:r>
              <a:rPr lang="uk-UA" sz="2000" dirty="0" smtClean="0">
                <a:solidFill>
                  <a:schemeClr val="tx1"/>
                </a:solidFill>
              </a:rPr>
              <a:t>виборний </a:t>
            </a:r>
            <a:r>
              <a:rPr lang="uk-UA" sz="2000" dirty="0">
                <a:solidFill>
                  <a:schemeClr val="tx1"/>
                </a:solidFill>
              </a:rPr>
              <a:t>голова, керівник установи, організації, товариства тощо; </a:t>
            </a:r>
            <a:br>
              <a:rPr lang="uk-UA" sz="2000" dirty="0">
                <a:solidFill>
                  <a:schemeClr val="tx1"/>
                </a:solidFill>
              </a:rPr>
            </a:br>
            <a:endParaRPr sz="2000" dirty="0">
              <a:solidFill>
                <a:schemeClr val="tx1"/>
              </a:solidFill>
            </a:endParaRPr>
          </a:p>
        </p:txBody>
      </p:sp>
      <p:pic>
        <p:nvPicPr>
          <p:cNvPr id="3090" name="Picture 18" descr="Please Ask Us Any Questions You May Have About The - Any Question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576" y="3282996"/>
            <a:ext cx="1916847" cy="177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8"/>
          <p:cNvSpPr txBox="1">
            <a:spLocks noGrp="1"/>
          </p:cNvSpPr>
          <p:nvPr>
            <p:ph type="body" idx="1"/>
          </p:nvPr>
        </p:nvSpPr>
        <p:spPr>
          <a:xfrm>
            <a:off x="2363142" y="1065943"/>
            <a:ext cx="6050183" cy="27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 algn="just">
              <a:buNone/>
            </a:pPr>
            <a:r>
              <a:rPr lang="ru-RU" sz="1800" b="1" dirty="0" smtClean="0">
                <a:solidFill>
                  <a:schemeClr val="tx1"/>
                </a:solidFill>
                <a:latin typeface="Century" panose="02040604050505020304" pitchFamily="18" charset="0"/>
              </a:rPr>
              <a:t>	</a:t>
            </a:r>
            <a:r>
              <a:rPr lang="uk-UA" sz="1800" b="1" dirty="0" smtClean="0">
                <a:solidFill>
                  <a:schemeClr val="tx1"/>
                </a:solidFill>
                <a:latin typeface="Century" panose="02040604050505020304" pitchFamily="18" charset="0"/>
              </a:rPr>
              <a:t>Учнівське самоврядування </a:t>
            </a:r>
            <a:r>
              <a:rPr lang="uk-UA" sz="1800" dirty="0" smtClean="0">
                <a:solidFill>
                  <a:schemeClr val="tx1"/>
                </a:solidFill>
                <a:latin typeface="Century" panose="02040604050505020304" pitchFamily="18" charset="0"/>
              </a:rPr>
              <a:t>– спосіб такої організації учнівського колективу, за якого всі його учасники самостійно, або посередництвом своїх представників беруть участь в управлінні ним.</a:t>
            </a:r>
          </a:p>
          <a:p>
            <a:pPr marL="76200" lvl="0" indent="0" algn="just">
              <a:buNone/>
            </a:pPr>
            <a:r>
              <a:rPr lang="uk-UA" sz="1800" dirty="0" smtClean="0">
                <a:solidFill>
                  <a:schemeClr val="tx1"/>
                </a:solidFill>
                <a:latin typeface="Century" panose="02040604050505020304" pitchFamily="18" charset="0"/>
              </a:rPr>
              <a:t>	</a:t>
            </a:r>
            <a:r>
              <a:rPr lang="uk-UA" sz="1800" b="1" dirty="0" smtClean="0">
                <a:solidFill>
                  <a:schemeClr val="tx1"/>
                </a:solidFill>
                <a:latin typeface="Century" panose="02040604050505020304" pitchFamily="18" charset="0"/>
              </a:rPr>
              <a:t>Це управління </a:t>
            </a:r>
            <a:r>
              <a:rPr lang="uk-UA" sz="1800" dirty="0" smtClean="0">
                <a:solidFill>
                  <a:schemeClr val="tx1"/>
                </a:solidFill>
                <a:latin typeface="Century" panose="02040604050505020304" pitchFamily="18" charset="0"/>
              </a:rPr>
              <a:t>– демократичне, природне та невід`ємне право кожного учасника цього колективу та всього колективу в цілому.</a:t>
            </a:r>
            <a:endParaRPr lang="uk-UA" sz="1800" dirty="0">
              <a:solidFill>
                <a:schemeClr val="tx1"/>
              </a:solidFill>
              <a:latin typeface="Century" panose="02040604050505020304" pitchFamily="18" charset="0"/>
            </a:endParaRPr>
          </a:p>
        </p:txBody>
      </p:sp>
      <p:sp>
        <p:nvSpPr>
          <p:cNvPr id="234" name="Google Shape;234;p18"/>
          <p:cNvSpPr txBox="1">
            <a:spLocks noGrp="1"/>
          </p:cNvSpPr>
          <p:nvPr>
            <p:ph type="sldNum" idx="12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5" name="Google Shape;200;p14"/>
          <p:cNvSpPr txBox="1">
            <a:spLocks/>
          </p:cNvSpPr>
          <p:nvPr/>
        </p:nvSpPr>
        <p:spPr>
          <a:xfrm>
            <a:off x="3609094" y="565267"/>
            <a:ext cx="5627191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uk-UA" sz="3000" b="1" dirty="0" smtClean="0">
                <a:solidFill>
                  <a:schemeClr val="accent5">
                    <a:lumMod val="50000"/>
                  </a:schemeClr>
                </a:solidFill>
              </a:rPr>
              <a:t>3.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Що таке учнівське </a:t>
            </a:r>
          </a:p>
          <a:p>
            <a:pPr algn="l"/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самоврядування?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29076" y="3711619"/>
            <a:ext cx="5716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b="1" dirty="0">
                <a:latin typeface="Century" panose="02040604050505020304" pitchFamily="18" charset="0"/>
              </a:rPr>
              <a:t>Головна людина у структурі учнівського самоврядування – президент </a:t>
            </a:r>
            <a:r>
              <a:rPr lang="uk-UA" sz="1800" b="1" dirty="0" smtClean="0">
                <a:latin typeface="Century" panose="02040604050505020304" pitchFamily="18" charset="0"/>
              </a:rPr>
              <a:t>ліцею.</a:t>
            </a:r>
            <a:endParaRPr lang="uk-UA" sz="1800" b="1" dirty="0">
              <a:latin typeface="Century" panose="02040604050505020304" pitchFamily="18" charset="0"/>
            </a:endParaRPr>
          </a:p>
        </p:txBody>
      </p:sp>
      <p:sp>
        <p:nvSpPr>
          <p:cNvPr id="6" name="Прямоугольная выноска 5"/>
          <p:cNvSpPr/>
          <p:nvPr/>
        </p:nvSpPr>
        <p:spPr>
          <a:xfrm>
            <a:off x="3052253" y="3507971"/>
            <a:ext cx="5027718" cy="997527"/>
          </a:xfrm>
          <a:prstGeom prst="wedgeRectCallout">
            <a:avLst>
              <a:gd name="adj1" fmla="val -37863"/>
              <a:gd name="adj2" fmla="val 9833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6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6" name="Google Shape;200;p14"/>
          <p:cNvSpPr txBox="1">
            <a:spLocks/>
          </p:cNvSpPr>
          <p:nvPr/>
        </p:nvSpPr>
        <p:spPr>
          <a:xfrm>
            <a:off x="2658470" y="377232"/>
            <a:ext cx="52755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uk-UA" sz="3000" b="1" dirty="0" smtClean="0">
                <a:solidFill>
                  <a:schemeClr val="accent5">
                    <a:lumMod val="50000"/>
                  </a:schemeClr>
                </a:solidFill>
              </a:rPr>
              <a:t>4. </a:t>
            </a:r>
            <a:r>
              <a:rPr lang="uk-UA" sz="3000" dirty="0" smtClean="0">
                <a:solidFill>
                  <a:schemeClr val="accent5">
                    <a:lumMod val="50000"/>
                  </a:schemeClr>
                </a:solidFill>
              </a:rPr>
              <a:t>Склад команди учнівського самоврядування</a:t>
            </a:r>
            <a:endParaRPr lang="uk-UA" sz="3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090" name="Picture 18" descr="Please Ask Us Any Questions You May Have About The - Any Question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677" y="3635074"/>
            <a:ext cx="1456645" cy="134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23" y="3998709"/>
            <a:ext cx="1217232" cy="10012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38" y="-385570"/>
            <a:ext cx="1998801" cy="1921553"/>
          </a:xfrm>
          <a:prstGeom prst="rect">
            <a:avLst/>
          </a:prstGeom>
        </p:spPr>
      </p:pic>
      <p:sp>
        <p:nvSpPr>
          <p:cNvPr id="10" name="Ромб 9"/>
          <p:cNvSpPr/>
          <p:nvPr/>
        </p:nvSpPr>
        <p:spPr>
          <a:xfrm>
            <a:off x="3169065" y="1045945"/>
            <a:ext cx="2629132" cy="1280160"/>
          </a:xfrm>
          <a:prstGeom prst="diamond">
            <a:avLst/>
          </a:prstGeom>
          <a:solidFill>
            <a:schemeClr val="tx2">
              <a:lumMod val="90000"/>
            </a:schemeClr>
          </a:solidFill>
          <a:ln>
            <a:solidFill>
              <a:srgbClr val="FF33CC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33CC"/>
                </a:solidFill>
              </a:rPr>
              <a:t>ПРЕЗИДЕНТ</a:t>
            </a:r>
            <a:endParaRPr lang="en-US" b="1" dirty="0">
              <a:solidFill>
                <a:srgbClr val="FF33CC"/>
              </a:solidFill>
            </a:endParaRPr>
          </a:p>
        </p:txBody>
      </p:sp>
      <p:sp>
        <p:nvSpPr>
          <p:cNvPr id="14" name="Ромб 13"/>
          <p:cNvSpPr/>
          <p:nvPr/>
        </p:nvSpPr>
        <p:spPr>
          <a:xfrm>
            <a:off x="5222223" y="2527579"/>
            <a:ext cx="2629132" cy="1280160"/>
          </a:xfrm>
          <a:prstGeom prst="diamond">
            <a:avLst/>
          </a:prstGeom>
          <a:solidFill>
            <a:schemeClr val="tx2">
              <a:lumMod val="90000"/>
            </a:schemeClr>
          </a:solidFill>
          <a:ln>
            <a:solidFill>
              <a:srgbClr val="FF33CC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33CC"/>
                </a:solidFill>
              </a:rPr>
              <a:t>СЕКРЕТАР</a:t>
            </a:r>
            <a:endParaRPr lang="en-US" b="1" dirty="0">
              <a:solidFill>
                <a:srgbClr val="FF33CC"/>
              </a:solidFill>
            </a:endParaRPr>
          </a:p>
        </p:txBody>
      </p:sp>
      <p:sp>
        <p:nvSpPr>
          <p:cNvPr id="15" name="Ромб 14"/>
          <p:cNvSpPr/>
          <p:nvPr/>
        </p:nvSpPr>
        <p:spPr>
          <a:xfrm>
            <a:off x="1111821" y="2527579"/>
            <a:ext cx="2629132" cy="1280160"/>
          </a:xfrm>
          <a:prstGeom prst="diamond">
            <a:avLst/>
          </a:prstGeom>
          <a:solidFill>
            <a:schemeClr val="tx2">
              <a:lumMod val="90000"/>
            </a:schemeClr>
          </a:solidFill>
          <a:ln>
            <a:solidFill>
              <a:srgbClr val="FF33CC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33CC"/>
                </a:solidFill>
              </a:rPr>
              <a:t>ПРЕМ’ЄР МІНІСТР</a:t>
            </a:r>
            <a:endParaRPr lang="en-US" b="1" dirty="0">
              <a:solidFill>
                <a:srgbClr val="FF33CC"/>
              </a:solidFill>
            </a:endParaRPr>
          </a:p>
        </p:txBody>
      </p:sp>
      <p:sp>
        <p:nvSpPr>
          <p:cNvPr id="11" name="Тройная стрелка влево/вправо/вверх 10"/>
          <p:cNvSpPr/>
          <p:nvPr/>
        </p:nvSpPr>
        <p:spPr>
          <a:xfrm>
            <a:off x="3777219" y="2363375"/>
            <a:ext cx="1408737" cy="1079281"/>
          </a:xfrm>
          <a:prstGeom prst="leftRightUpArrow">
            <a:avLst/>
          </a:prstGeom>
          <a:solidFill>
            <a:srgbClr val="FF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33CC"/>
              </a:solidFill>
            </a:endParaRPr>
          </a:p>
        </p:txBody>
      </p:sp>
      <p:sp>
        <p:nvSpPr>
          <p:cNvPr id="12" name="Кольцо 11"/>
          <p:cNvSpPr/>
          <p:nvPr/>
        </p:nvSpPr>
        <p:spPr>
          <a:xfrm>
            <a:off x="4285167" y="2952152"/>
            <a:ext cx="392842" cy="391142"/>
          </a:xfrm>
          <a:prstGeom prst="donut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333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6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pic>
        <p:nvPicPr>
          <p:cNvPr id="3090" name="Picture 18" descr="Please Ask Us Any Questions You May Have About The - Any Question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053" y="3366700"/>
            <a:ext cx="1916847" cy="177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880" y="0"/>
            <a:ext cx="4904509" cy="34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960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6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pic>
        <p:nvPicPr>
          <p:cNvPr id="3090" name="Picture 18" descr="Please Ask Us Any Questions You May Have About The - Any Question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053" y="3366700"/>
            <a:ext cx="1916847" cy="177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941" y="1"/>
            <a:ext cx="4910049" cy="347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474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6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pic>
        <p:nvPicPr>
          <p:cNvPr id="3090" name="Picture 18" descr="Please Ask Us Any Questions You May Have About The - Any Question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053" y="3366700"/>
            <a:ext cx="1916847" cy="177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243" y="0"/>
            <a:ext cx="4998274" cy="34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542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Человек перед группой людей делая бизнес-презентации — Векторное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21" b="12256"/>
          <a:stretch/>
        </p:blipFill>
        <p:spPr bwMode="auto">
          <a:xfrm>
            <a:off x="6064897" y="0"/>
            <a:ext cx="3079103" cy="213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Ответы Mail.ru: Если человек постоянно пишет на всех жалобы, какой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262" y="3490885"/>
            <a:ext cx="2992738" cy="1664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0" name="Google Shape;250;p19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14" name="Google Shape;200;p14"/>
          <p:cNvSpPr txBox="1">
            <a:spLocks/>
          </p:cNvSpPr>
          <p:nvPr/>
        </p:nvSpPr>
        <p:spPr>
          <a:xfrm>
            <a:off x="1063856" y="323125"/>
            <a:ext cx="6459162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uk-UA" sz="3000" b="1" dirty="0">
                <a:solidFill>
                  <a:schemeClr val="accent5">
                    <a:lumMod val="50000"/>
                  </a:schemeClr>
                </a:solidFill>
              </a:rPr>
              <a:t>5.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Обов’язки президента </a:t>
            </a:r>
            <a:r>
              <a:rPr lang="uk-UA" sz="3000" dirty="0" smtClean="0">
                <a:solidFill>
                  <a:schemeClr val="accent5">
                    <a:lumMod val="50000"/>
                  </a:schemeClr>
                </a:solidFill>
              </a:rPr>
              <a:t>ліцею</a:t>
            </a:r>
            <a:endParaRPr lang="uk-UA" sz="3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0327" y="1221920"/>
            <a:ext cx="69826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b="1" i="1" dirty="0">
                <a:latin typeface="Century" panose="02040604050505020304" pitchFamily="18" charset="0"/>
              </a:rPr>
              <a:t>Чим займається президент </a:t>
            </a:r>
            <a:r>
              <a:rPr lang="uk-UA" sz="1800" b="1" i="1" dirty="0" smtClean="0">
                <a:latin typeface="Century" panose="02040604050505020304" pitchFamily="18" charset="0"/>
              </a:rPr>
              <a:t>ліцею?</a:t>
            </a:r>
            <a:endParaRPr lang="uk-UA" sz="1800" b="1" i="1" dirty="0">
              <a:latin typeface="Century" panose="02040604050505020304" pitchFamily="18" charset="0"/>
            </a:endParaRPr>
          </a:p>
          <a:p>
            <a:pPr algn="ctr"/>
            <a:endParaRPr lang="uk-UA" sz="1800" dirty="0">
              <a:latin typeface="Century" panose="020406040505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1800" dirty="0">
                <a:latin typeface="Century" panose="02040604050505020304" pitchFamily="18" charset="0"/>
              </a:rPr>
              <a:t>Координує діяльність лідерів учнівського самоврядування;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1800" dirty="0">
                <a:latin typeface="Century" panose="02040604050505020304" pitchFamily="18" charset="0"/>
              </a:rPr>
              <a:t>Займається звітною документацією самоврядування;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1800" dirty="0">
                <a:latin typeface="Century" panose="02040604050505020304" pitchFamily="18" charset="0"/>
              </a:rPr>
              <a:t>Бере участь у шкільних та районних заходах;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1800" dirty="0">
                <a:latin typeface="Century" panose="02040604050505020304" pitchFamily="18" charset="0"/>
              </a:rPr>
              <a:t>Виконує </a:t>
            </a:r>
            <a:r>
              <a:rPr lang="uk-UA" sz="1800" dirty="0" smtClean="0">
                <a:latin typeface="Century" panose="02040604050505020304" pitchFamily="18" charset="0"/>
              </a:rPr>
              <a:t>доручення </a:t>
            </a:r>
            <a:r>
              <a:rPr lang="uk-UA" sz="1800" dirty="0">
                <a:latin typeface="Century" panose="02040604050505020304" pitchFamily="18" charset="0"/>
              </a:rPr>
              <a:t>директора </a:t>
            </a:r>
            <a:r>
              <a:rPr lang="uk-UA" sz="1800" dirty="0" smtClean="0">
                <a:latin typeface="Century" panose="02040604050505020304" pitchFamily="18" charset="0"/>
              </a:rPr>
              <a:t>ліцею, </a:t>
            </a:r>
            <a:r>
              <a:rPr lang="uk-UA" sz="1800" dirty="0">
                <a:latin typeface="Century" panose="02040604050505020304" pitchFamily="18" charset="0"/>
              </a:rPr>
              <a:t>завучів та педагога-організатора;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1800" dirty="0">
                <a:latin typeface="Century" panose="02040604050505020304" pitchFamily="18" charset="0"/>
              </a:rPr>
              <a:t>Проводить старостати та засідання учнівської ради;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1800" dirty="0">
                <a:latin typeface="Century" panose="02040604050505020304" pitchFamily="18" charset="0"/>
              </a:rPr>
              <a:t>Приймає та впроваджує ідеї щодо роботи та проведення </a:t>
            </a:r>
            <a:r>
              <a:rPr lang="uk-UA" sz="1800" dirty="0" smtClean="0">
                <a:latin typeface="Century" panose="02040604050505020304" pitchFamily="18" charset="0"/>
              </a:rPr>
              <a:t>різних заходів у ліцеї;</a:t>
            </a:r>
            <a:endParaRPr lang="uk-UA" sz="1800" dirty="0">
              <a:latin typeface="Century" panose="020406040505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1800" dirty="0">
                <a:latin typeface="Century" panose="02040604050505020304" pitchFamily="18" charset="0"/>
              </a:rPr>
              <a:t>Подає приклад для наслідування;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1800" dirty="0">
                <a:latin typeface="Century" panose="02040604050505020304" pitchFamily="18" charset="0"/>
              </a:rPr>
              <a:t>Контролює імідж </a:t>
            </a:r>
            <a:r>
              <a:rPr lang="uk-UA" sz="1800" dirty="0" smtClean="0">
                <a:latin typeface="Century" panose="02040604050505020304" pitchFamily="18" charset="0"/>
              </a:rPr>
              <a:t>ліцею </a:t>
            </a:r>
            <a:r>
              <a:rPr lang="uk-UA" sz="1800" dirty="0">
                <a:latin typeface="Century" panose="02040604050505020304" pitchFamily="18" charset="0"/>
              </a:rPr>
              <a:t>та сприяє його поліпшенню.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человек 3d с связью перед голосовать урны для избирательных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47" y="2034708"/>
            <a:ext cx="2332653" cy="313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Google Shape;200;p14"/>
          <p:cNvSpPr txBox="1">
            <a:spLocks/>
          </p:cNvSpPr>
          <p:nvPr/>
        </p:nvSpPr>
        <p:spPr>
          <a:xfrm>
            <a:off x="2272933" y="553218"/>
            <a:ext cx="6459162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uk-UA" sz="3000" b="1" dirty="0" smtClean="0">
                <a:solidFill>
                  <a:schemeClr val="accent5">
                    <a:lumMod val="50000"/>
                  </a:schemeClr>
                </a:solidFill>
              </a:rPr>
              <a:t>6.1.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Вибори голови </a:t>
            </a:r>
            <a:r>
              <a:rPr lang="uk-UA" sz="3000" dirty="0" smtClean="0">
                <a:solidFill>
                  <a:schemeClr val="accent5">
                    <a:lumMod val="50000"/>
                  </a:schemeClr>
                </a:solidFill>
              </a:rPr>
              <a:t>учнівського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самоврядування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50016" y="1202631"/>
            <a:ext cx="668207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b="1" dirty="0">
                <a:latin typeface="Century" panose="02040604050505020304" pitchFamily="18" charset="0"/>
              </a:rPr>
              <a:t>Етапи проведення виборів</a:t>
            </a:r>
            <a:r>
              <a:rPr lang="uk-UA" sz="1800" dirty="0">
                <a:latin typeface="Century" panose="02040604050505020304" pitchFamily="18" charset="0"/>
              </a:rPr>
              <a:t>:</a:t>
            </a:r>
          </a:p>
          <a:p>
            <a:pPr algn="ctr"/>
            <a:endParaRPr lang="uk-UA" sz="1800" dirty="0">
              <a:latin typeface="Century" panose="02040604050505020304" pitchFamily="18" charset="0"/>
            </a:endParaRPr>
          </a:p>
          <a:p>
            <a:pPr marL="342900" indent="-342900" algn="just">
              <a:buAutoNum type="arabicParenR"/>
            </a:pPr>
            <a:r>
              <a:rPr lang="uk-UA" sz="1800" dirty="0">
                <a:latin typeface="Century" panose="02040604050505020304" pitchFamily="18" charset="0"/>
              </a:rPr>
              <a:t>Оголошення про проведення виборів та їх строків;</a:t>
            </a:r>
          </a:p>
          <a:p>
            <a:pPr marL="342900" indent="-342900" algn="just">
              <a:buAutoNum type="arabicParenR"/>
            </a:pPr>
            <a:r>
              <a:rPr lang="uk-UA" sz="1800" dirty="0">
                <a:latin typeface="Century" panose="02040604050505020304" pitchFamily="18" charset="0"/>
              </a:rPr>
              <a:t>Подача заявок кандидатів;</a:t>
            </a:r>
          </a:p>
          <a:p>
            <a:pPr marL="342900" indent="-342900" algn="just">
              <a:buAutoNum type="arabicParenR"/>
            </a:pPr>
            <a:r>
              <a:rPr lang="uk-UA" sz="1800" dirty="0">
                <a:latin typeface="Century" panose="02040604050505020304" pitchFamily="18" charset="0"/>
              </a:rPr>
              <a:t>Представлення кандидатів та їх програм;</a:t>
            </a:r>
          </a:p>
          <a:p>
            <a:pPr marL="342900" indent="-342900" algn="just">
              <a:buAutoNum type="arabicParenR"/>
            </a:pPr>
            <a:r>
              <a:rPr lang="uk-UA" sz="1800" dirty="0">
                <a:latin typeface="Century" panose="02040604050505020304" pitchFamily="18" charset="0"/>
              </a:rPr>
              <a:t>Передвиборча агітація;</a:t>
            </a:r>
          </a:p>
          <a:p>
            <a:pPr marL="342900" indent="-342900" algn="just">
              <a:buAutoNum type="arabicParenR"/>
            </a:pPr>
            <a:r>
              <a:rPr lang="uk-UA" sz="1800" dirty="0">
                <a:latin typeface="Century" panose="02040604050505020304" pitchFamily="18" charset="0"/>
              </a:rPr>
              <a:t>Дебати;</a:t>
            </a:r>
          </a:p>
          <a:p>
            <a:pPr marL="342900" indent="-342900" algn="just">
              <a:buAutoNum type="arabicParenR"/>
            </a:pPr>
            <a:r>
              <a:rPr lang="uk-UA" sz="1800" dirty="0">
                <a:latin typeface="Century" panose="02040604050505020304" pitchFamily="18" charset="0"/>
              </a:rPr>
              <a:t>Створення виборчої комісії;</a:t>
            </a:r>
          </a:p>
          <a:p>
            <a:pPr marL="342900" indent="-342900" algn="just">
              <a:buAutoNum type="arabicParenR"/>
            </a:pPr>
            <a:r>
              <a:rPr lang="uk-UA" sz="1800" dirty="0">
                <a:latin typeface="Century" panose="02040604050505020304" pitchFamily="18" charset="0"/>
              </a:rPr>
              <a:t>Власне вибори;</a:t>
            </a:r>
          </a:p>
          <a:p>
            <a:pPr marL="342900" indent="-342900" algn="just">
              <a:buAutoNum type="arabicParenR"/>
            </a:pPr>
            <a:r>
              <a:rPr lang="uk-UA" sz="1800" dirty="0">
                <a:latin typeface="Century" panose="02040604050505020304" pitchFamily="18" charset="0"/>
              </a:rPr>
              <a:t>Підрахунок голосів;</a:t>
            </a:r>
          </a:p>
          <a:p>
            <a:pPr marL="342900" indent="-342900" algn="just">
              <a:buAutoNum type="arabicParenR"/>
            </a:pPr>
            <a:r>
              <a:rPr lang="uk-UA" sz="1800" dirty="0">
                <a:latin typeface="Century" panose="02040604050505020304" pitchFamily="18" charset="0"/>
              </a:rPr>
              <a:t>Оголошення результатів;</a:t>
            </a:r>
          </a:p>
          <a:p>
            <a:pPr marL="342900" indent="-342900" algn="just">
              <a:buAutoNum type="arabicParenR"/>
            </a:pPr>
            <a:r>
              <a:rPr lang="uk-UA" sz="1800" dirty="0">
                <a:latin typeface="Century" panose="02040604050505020304" pitchFamily="18" charset="0"/>
              </a:rPr>
              <a:t>Інавгурація президента.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man, person, writing - завантажити безкоштовно іконку на Artage.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669" y="2699171"/>
            <a:ext cx="2347718" cy="234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Векторная Иллюстрация Человека В Галстуке С Мегафоном Клипарт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0"/>
            <a:ext cx="24384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7" name="Google Shape;267;p21"/>
          <p:cNvSpPr txBox="1">
            <a:spLocks noGrp="1"/>
          </p:cNvSpPr>
          <p:nvPr>
            <p:ph type="sldNum" idx="12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7" name="Google Shape;200;p14"/>
          <p:cNvSpPr txBox="1">
            <a:spLocks/>
          </p:cNvSpPr>
          <p:nvPr/>
        </p:nvSpPr>
        <p:spPr>
          <a:xfrm>
            <a:off x="2268522" y="544400"/>
            <a:ext cx="6459162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uk-UA" sz="3000" b="1" dirty="0" smtClean="0">
                <a:solidFill>
                  <a:schemeClr val="accent5">
                    <a:lumMod val="50000"/>
                  </a:schemeClr>
                </a:solidFill>
              </a:rPr>
              <a:t>6.2. </a:t>
            </a:r>
            <a:r>
              <a:rPr lang="uk-UA" sz="3000" dirty="0" smtClean="0">
                <a:solidFill>
                  <a:schemeClr val="accent5">
                    <a:lumMod val="50000"/>
                  </a:schemeClr>
                </a:solidFill>
              </a:rPr>
              <a:t>Вибори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голови </a:t>
            </a:r>
            <a:r>
              <a:rPr lang="uk-UA" sz="3000" dirty="0" smtClean="0">
                <a:solidFill>
                  <a:schemeClr val="accent5">
                    <a:lumMod val="50000"/>
                  </a:schemeClr>
                </a:solidFill>
              </a:rPr>
              <a:t>учнівського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самоврядування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93167" y="1485905"/>
            <a:ext cx="5831633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600" b="1" dirty="0">
                <a:latin typeface="Century" panose="02040604050505020304" pitchFamily="18" charset="0"/>
              </a:rPr>
              <a:t>1) Оголошення про проведення виборів та їх строків</a:t>
            </a:r>
          </a:p>
          <a:p>
            <a:pPr algn="just"/>
            <a:endParaRPr lang="uk-UA" sz="1600" dirty="0">
              <a:latin typeface="Century" panose="02040604050505020304" pitchFamily="18" charset="0"/>
            </a:endParaRPr>
          </a:p>
          <a:p>
            <a:pPr algn="just"/>
            <a:r>
              <a:rPr lang="uk-UA" sz="1600" dirty="0">
                <a:latin typeface="Century" panose="02040604050505020304" pitchFamily="18" charset="0"/>
              </a:rPr>
              <a:t>Проведення виборів здійснюється за планом УС та відповідно до статуту </a:t>
            </a:r>
            <a:r>
              <a:rPr lang="uk-UA" sz="1600" dirty="0" smtClean="0">
                <a:latin typeface="Century" panose="02040604050505020304" pitchFamily="18" charset="0"/>
              </a:rPr>
              <a:t>ліцею. </a:t>
            </a:r>
            <a:r>
              <a:rPr lang="uk-UA" sz="1600" dirty="0">
                <a:latin typeface="Century" panose="02040604050505020304" pitchFamily="18" charset="0"/>
              </a:rPr>
              <a:t>Оголошуються строки проведення етапів виборів та дати самих виборів на засіданні ради </a:t>
            </a:r>
            <a:r>
              <a:rPr lang="uk-UA" sz="1600" dirty="0" smtClean="0">
                <a:latin typeface="Century" panose="02040604050505020304" pitchFamily="18" charset="0"/>
              </a:rPr>
              <a:t>ліцею. </a:t>
            </a:r>
            <a:endParaRPr lang="uk-UA" sz="1600" dirty="0">
              <a:latin typeface="Century" panose="02040604050505020304" pitchFamily="18" charset="0"/>
            </a:endParaRPr>
          </a:p>
          <a:p>
            <a:pPr algn="just"/>
            <a:endParaRPr lang="uk-UA" sz="1600" dirty="0">
              <a:latin typeface="Century" panose="02040604050505020304" pitchFamily="18" charset="0"/>
            </a:endParaRPr>
          </a:p>
          <a:p>
            <a:pPr algn="just"/>
            <a:r>
              <a:rPr lang="uk-UA" sz="1600" b="1" dirty="0">
                <a:latin typeface="Century" panose="02040604050505020304" pitchFamily="18" charset="0"/>
              </a:rPr>
              <a:t>2) Подача заявок кандидатів</a:t>
            </a:r>
          </a:p>
          <a:p>
            <a:pPr algn="just"/>
            <a:endParaRPr lang="uk-UA" sz="1600" dirty="0">
              <a:latin typeface="Century" panose="02040604050505020304" pitchFamily="18" charset="0"/>
            </a:endParaRPr>
          </a:p>
          <a:p>
            <a:pPr algn="just"/>
            <a:r>
              <a:rPr lang="uk-UA" sz="1600" dirty="0">
                <a:latin typeface="Century" panose="02040604050505020304" pitchFamily="18" charset="0"/>
              </a:rPr>
              <a:t>Учні, що виявили бажання подати кандидатуру на пост президента </a:t>
            </a:r>
            <a:r>
              <a:rPr lang="uk-UA" sz="1600" dirty="0" smtClean="0">
                <a:latin typeface="Century" panose="02040604050505020304" pitchFamily="18" charset="0"/>
              </a:rPr>
              <a:t>ліцею </a:t>
            </a:r>
            <a:r>
              <a:rPr lang="uk-UA" sz="1600" dirty="0">
                <a:latin typeface="Century" panose="02040604050505020304" pitchFamily="18" charset="0"/>
              </a:rPr>
              <a:t>пишуть заяви на ім’я директора </a:t>
            </a:r>
            <a:r>
              <a:rPr lang="uk-UA" sz="1600" dirty="0" smtClean="0">
                <a:latin typeface="Century" panose="02040604050505020304" pitchFamily="18" charset="0"/>
              </a:rPr>
              <a:t>ліцею </a:t>
            </a:r>
            <a:r>
              <a:rPr lang="uk-UA" sz="1600" dirty="0">
                <a:latin typeface="Century" panose="02040604050505020304" pitchFamily="18" charset="0"/>
              </a:rPr>
              <a:t>та подають їх уповноваженій особі (завучу, педагогу-організатору, президенту школи</a:t>
            </a:r>
            <a:r>
              <a:rPr lang="uk-UA" sz="1600" dirty="0" smtClean="0">
                <a:latin typeface="Century" panose="02040604050505020304" pitchFamily="18" charset="0"/>
              </a:rPr>
              <a:t>). </a:t>
            </a:r>
            <a:r>
              <a:rPr lang="uk-UA" sz="1600" b="1" u="sng" dirty="0" smtClean="0">
                <a:solidFill>
                  <a:srgbClr val="FF33CC"/>
                </a:solidFill>
                <a:latin typeface="Century" panose="02040604050505020304" pitchFamily="18" charset="0"/>
              </a:rPr>
              <a:t>«</a:t>
            </a:r>
            <a:r>
              <a:rPr lang="en-US" sz="1600" b="1" u="sng" dirty="0" smtClean="0">
                <a:solidFill>
                  <a:srgbClr val="FF33CC"/>
                </a:solidFill>
                <a:latin typeface="Century" panose="02040604050505020304" pitchFamily="18" charset="0"/>
              </a:rPr>
              <a:t>GOOGLE </a:t>
            </a:r>
            <a:r>
              <a:rPr lang="uk-UA" sz="1600" b="1" u="sng" dirty="0" smtClean="0">
                <a:solidFill>
                  <a:srgbClr val="FF33CC"/>
                </a:solidFill>
                <a:latin typeface="Century" panose="02040604050505020304" pitchFamily="18" charset="0"/>
              </a:rPr>
              <a:t>ФОРМА»</a:t>
            </a:r>
            <a:endParaRPr lang="uk-UA" sz="1600" b="1" u="sng" dirty="0">
              <a:solidFill>
                <a:srgbClr val="FF33CC"/>
              </a:solidFill>
              <a:latin typeface="Century" panose="02040604050505020304" pitchFamily="18" charset="0"/>
            </a:endParaRPr>
          </a:p>
          <a:p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белый человек 3d с микрофоном Белая предпосылка Иллюстрация штока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3609" y="522514"/>
            <a:ext cx="2510391" cy="3069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7" name="Google Shape;227;p17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6" name="Google Shape;200;p14"/>
          <p:cNvSpPr txBox="1">
            <a:spLocks/>
          </p:cNvSpPr>
          <p:nvPr/>
        </p:nvSpPr>
        <p:spPr>
          <a:xfrm>
            <a:off x="1107519" y="682491"/>
            <a:ext cx="6459162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uk-UA" sz="3000" b="1" dirty="0" smtClean="0">
                <a:solidFill>
                  <a:schemeClr val="accent5">
                    <a:lumMod val="50000"/>
                  </a:schemeClr>
                </a:solidFill>
              </a:rPr>
              <a:t>6.3.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Вибори голови </a:t>
            </a:r>
            <a:r>
              <a:rPr lang="uk-UA" sz="3000" dirty="0" smtClean="0">
                <a:solidFill>
                  <a:schemeClr val="accent5">
                    <a:lumMod val="50000"/>
                  </a:schemeClr>
                </a:solidFill>
              </a:rPr>
              <a:t>учнівського самоврядування</a:t>
            </a:r>
            <a:endParaRPr lang="uk-UA" sz="3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1266" y="1483568"/>
            <a:ext cx="81414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600" b="1" dirty="0">
                <a:latin typeface="Century" panose="02040604050505020304" pitchFamily="18" charset="0"/>
              </a:rPr>
              <a:t>3) Представлення кандидатів та їх програм</a:t>
            </a:r>
          </a:p>
          <a:p>
            <a:pPr algn="just"/>
            <a:endParaRPr lang="uk-UA" sz="1600" dirty="0">
              <a:latin typeface="Century" panose="02040604050505020304" pitchFamily="18" charset="0"/>
            </a:endParaRPr>
          </a:p>
          <a:p>
            <a:pPr algn="just"/>
            <a:r>
              <a:rPr lang="uk-UA" sz="1600" dirty="0">
                <a:latin typeface="Century" panose="02040604050505020304" pitchFamily="18" charset="0"/>
              </a:rPr>
              <a:t>Кандидати готують виступи та розповідають про себе</a:t>
            </a:r>
            <a:r>
              <a:rPr lang="uk-UA" sz="1600" dirty="0" smtClean="0">
                <a:latin typeface="Century" panose="02040604050505020304" pitchFamily="18" charset="0"/>
              </a:rPr>
              <a:t>. </a:t>
            </a:r>
            <a:r>
              <a:rPr lang="uk-UA" sz="1600" dirty="0" smtClean="0">
                <a:solidFill>
                  <a:srgbClr val="FF33CC"/>
                </a:solidFill>
                <a:latin typeface="Century" panose="02040604050505020304" pitchFamily="18" charset="0"/>
              </a:rPr>
              <a:t>«ВІДЕО ДО 2 ХВИЛИН»</a:t>
            </a:r>
          </a:p>
          <a:p>
            <a:pPr algn="just"/>
            <a:r>
              <a:rPr lang="uk-UA" sz="1600" dirty="0" smtClean="0">
                <a:latin typeface="Century" panose="02040604050505020304" pitchFamily="18" charset="0"/>
              </a:rPr>
              <a:t>Супроводжувати </a:t>
            </a:r>
            <a:r>
              <a:rPr lang="uk-UA" sz="1600" dirty="0">
                <a:latin typeface="Century" panose="02040604050505020304" pitchFamily="18" charset="0"/>
              </a:rPr>
              <a:t>розповідь може презентація, відео або слайдшоу. Також важливим етапом є представлення виборчих програм </a:t>
            </a:r>
            <a:r>
              <a:rPr lang="uk-UA" sz="1600" dirty="0" smtClean="0">
                <a:latin typeface="Century" panose="02040604050505020304" pitchFamily="18" charset="0"/>
              </a:rPr>
              <a:t>кандидатів: </a:t>
            </a:r>
            <a:r>
              <a:rPr lang="uk-UA" sz="1600" dirty="0">
                <a:latin typeface="Century" panose="02040604050505020304" pitchFamily="18" charset="0"/>
              </a:rPr>
              <a:t>що вони хочуть зробити НОВОГО та як змінити або вдосконалити НАЯВНЕ</a:t>
            </a:r>
            <a:r>
              <a:rPr lang="uk-UA" sz="1600" dirty="0" smtClean="0">
                <a:latin typeface="Century" panose="02040604050505020304" pitchFamily="18" charset="0"/>
              </a:rPr>
              <a:t>. </a:t>
            </a:r>
            <a:r>
              <a:rPr lang="uk-UA" sz="1600" dirty="0" smtClean="0">
                <a:solidFill>
                  <a:srgbClr val="FF33CC"/>
                </a:solidFill>
                <a:latin typeface="Century" panose="02040604050505020304" pitchFamily="18" charset="0"/>
              </a:rPr>
              <a:t>«ЩО Я ПРОПОНУЮ У СВОЇЙ РОБОТІ»</a:t>
            </a:r>
            <a:endParaRPr lang="uk-UA" sz="1600" dirty="0">
              <a:solidFill>
                <a:srgbClr val="FF33CC"/>
              </a:solidFill>
              <a:latin typeface="Century" panose="02040604050505020304" pitchFamily="18" charset="0"/>
            </a:endParaRPr>
          </a:p>
          <a:p>
            <a:endParaRPr lang="uk-UA" sz="1600" dirty="0">
              <a:latin typeface="Century" panose="02040604050505020304" pitchFamily="18" charset="0"/>
            </a:endParaRPr>
          </a:p>
          <a:p>
            <a:r>
              <a:rPr lang="uk-UA" sz="1600" b="1" dirty="0">
                <a:latin typeface="Century" panose="02040604050505020304" pitchFamily="18" charset="0"/>
              </a:rPr>
              <a:t>4) Передвиборча агітація</a:t>
            </a:r>
          </a:p>
          <a:p>
            <a:endParaRPr lang="uk-UA" sz="1600" dirty="0">
              <a:latin typeface="Century" panose="02040604050505020304" pitchFamily="18" charset="0"/>
            </a:endParaRPr>
          </a:p>
          <a:p>
            <a:pPr algn="just"/>
            <a:r>
              <a:rPr lang="uk-UA" sz="1600" dirty="0">
                <a:latin typeface="Century" panose="02040604050505020304" pitchFamily="18" charset="0"/>
              </a:rPr>
              <a:t>Розпочинається після представлення кандидатів. Може проводитися командою кандидата або ж самим кандидатом одноосібно. Для здійснення агітації можуть бути використані буклети, плакати, проведені опитування та </a:t>
            </a:r>
            <a:r>
              <a:rPr lang="uk-UA" sz="1600" dirty="0" smtClean="0">
                <a:latin typeface="Century" panose="02040604050505020304" pitchFamily="18" charset="0"/>
              </a:rPr>
              <a:t>ОНЛАЙН-зустрічі </a:t>
            </a:r>
            <a:r>
              <a:rPr lang="uk-UA" sz="1600" dirty="0">
                <a:latin typeface="Century" panose="02040604050505020304" pitchFamily="18" charset="0"/>
              </a:rPr>
              <a:t>з виборцями.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2"/>
          <p:cNvSpPr txBox="1">
            <a:spLocks noGrp="1"/>
          </p:cNvSpPr>
          <p:nvPr>
            <p:ph type="sldNum" idx="12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6" name="Google Shape;200;p14"/>
          <p:cNvSpPr txBox="1">
            <a:spLocks/>
          </p:cNvSpPr>
          <p:nvPr/>
        </p:nvSpPr>
        <p:spPr>
          <a:xfrm>
            <a:off x="3800440" y="563400"/>
            <a:ext cx="6459162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uk-UA" sz="3000" b="1" dirty="0" smtClean="0">
                <a:solidFill>
                  <a:schemeClr val="accent5">
                    <a:lumMod val="50000"/>
                  </a:schemeClr>
                </a:solidFill>
              </a:rPr>
              <a:t>6.4.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Вибори </a:t>
            </a:r>
            <a:r>
              <a:rPr lang="uk-UA" sz="3000" dirty="0" smtClean="0">
                <a:solidFill>
                  <a:schemeClr val="accent5">
                    <a:lumMod val="50000"/>
                  </a:schemeClr>
                </a:solidFill>
              </a:rPr>
              <a:t>голови</a:t>
            </a:r>
          </a:p>
          <a:p>
            <a:pPr algn="l"/>
            <a:r>
              <a:rPr lang="uk-UA" sz="3000" dirty="0" smtClean="0">
                <a:solidFill>
                  <a:schemeClr val="accent5">
                    <a:lumMod val="50000"/>
                  </a:schemeClr>
                </a:solidFill>
              </a:rPr>
              <a:t>учнівського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самоврядування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76058" y="1268964"/>
            <a:ext cx="449446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Century" panose="02040604050505020304" pitchFamily="18" charset="0"/>
              </a:rPr>
              <a:t>5) Дебати</a:t>
            </a:r>
          </a:p>
          <a:p>
            <a:endParaRPr lang="uk-UA" sz="1800" dirty="0">
              <a:latin typeface="Century" panose="02040604050505020304" pitchFamily="18" charset="0"/>
            </a:endParaRPr>
          </a:p>
          <a:p>
            <a:pPr algn="just"/>
            <a:r>
              <a:rPr lang="uk-UA" sz="1800" dirty="0">
                <a:latin typeface="Century" panose="02040604050505020304" pitchFamily="18" charset="0"/>
              </a:rPr>
              <a:t>Кандидати готують власні програми та аналізують програми опонентів, аби переконати виборців у тому, що їх концепція краща. </a:t>
            </a:r>
          </a:p>
          <a:p>
            <a:pPr algn="just"/>
            <a:endParaRPr lang="uk-UA" sz="1800" dirty="0">
              <a:latin typeface="Century" panose="02040604050505020304" pitchFamily="18" charset="0"/>
            </a:endParaRPr>
          </a:p>
          <a:p>
            <a:pPr algn="just"/>
            <a:r>
              <a:rPr lang="uk-UA" sz="1800" b="1" dirty="0">
                <a:latin typeface="Century" panose="02040604050505020304" pitchFamily="18" charset="0"/>
              </a:rPr>
              <a:t>6) Створення виборчої комісії</a:t>
            </a:r>
          </a:p>
          <a:p>
            <a:pPr algn="just"/>
            <a:endParaRPr lang="uk-UA" sz="1800" dirty="0">
              <a:latin typeface="Century" panose="02040604050505020304" pitchFamily="18" charset="0"/>
            </a:endParaRPr>
          </a:p>
          <a:p>
            <a:pPr algn="just"/>
            <a:r>
              <a:rPr lang="uk-UA" sz="1800" dirty="0">
                <a:latin typeface="Century" panose="02040604050505020304" pitchFamily="18" charset="0"/>
              </a:rPr>
              <a:t>Керівництво </a:t>
            </a:r>
            <a:r>
              <a:rPr lang="uk-UA" sz="1800" dirty="0" smtClean="0">
                <a:latin typeface="Century" panose="02040604050505020304" pitchFamily="18" charset="0"/>
              </a:rPr>
              <a:t>ліцею </a:t>
            </a:r>
            <a:r>
              <a:rPr lang="uk-UA" sz="1800" dirty="0">
                <a:latin typeface="Century" panose="02040604050505020304" pitchFamily="18" charset="0"/>
              </a:rPr>
              <a:t>створює виборчу комісію з учнів та педагогічного складу для контролю процедури проведення виборів.</a:t>
            </a:r>
          </a:p>
        </p:txBody>
      </p:sp>
      <p:pic>
        <p:nvPicPr>
          <p:cNvPr id="10242" name="Picture 2" descr="Two employees speaking | Free Vect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10" y="1346103"/>
            <a:ext cx="2451294" cy="2451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ОБЩИНА РУСЕ ЩЕ ПОМАГА НА БОЛНИ И ВЪЗРАСТНИ ХОРА - ЕВРОПА ДИРЕКТНО РУС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8785"/>
            <a:ext cx="3602677" cy="1744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Выборы в Раду - новости, подробности, фото, видео, онлайн | РБК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701" y="1161723"/>
            <a:ext cx="2968299" cy="187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" name="Google Shape;286;p24"/>
          <p:cNvSpPr/>
          <p:nvPr/>
        </p:nvSpPr>
        <p:spPr>
          <a:xfrm>
            <a:off x="1442194" y="5594458"/>
            <a:ext cx="2128200" cy="2128200"/>
          </a:xfrm>
          <a:prstGeom prst="ellipse">
            <a:avLst/>
          </a:prstGeom>
          <a:solidFill>
            <a:srgbClr val="F8BB00">
              <a:alpha val="86670"/>
            </a:srgbClr>
          </a:solidFill>
          <a:ln w="9525" cap="flat" cmpd="sng">
            <a:solidFill>
              <a:srgbClr val="617A86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White</a:t>
            </a:r>
            <a:endParaRPr b="1">
              <a:solidFill>
                <a:srgbClr val="FFFFFF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287" name="Google Shape;287;p24"/>
          <p:cNvSpPr/>
          <p:nvPr/>
        </p:nvSpPr>
        <p:spPr>
          <a:xfrm>
            <a:off x="5013767" y="5594458"/>
            <a:ext cx="2128200" cy="2128200"/>
          </a:xfrm>
          <a:prstGeom prst="ellipse">
            <a:avLst/>
          </a:prstGeom>
          <a:solidFill>
            <a:srgbClr val="E8004C">
              <a:alpha val="86670"/>
            </a:srgbClr>
          </a:solidFill>
          <a:ln w="9525" cap="flat" cmpd="sng">
            <a:solidFill>
              <a:srgbClr val="617A86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Black</a:t>
            </a:r>
            <a:endParaRPr b="1" dirty="0">
              <a:solidFill>
                <a:srgbClr val="FFFFFF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289" name="Google Shape;289;p24"/>
          <p:cNvSpPr/>
          <p:nvPr/>
        </p:nvSpPr>
        <p:spPr>
          <a:xfrm>
            <a:off x="3227980" y="5594458"/>
            <a:ext cx="2128200" cy="2128200"/>
          </a:xfrm>
          <a:prstGeom prst="ellipse">
            <a:avLst/>
          </a:prstGeom>
          <a:solidFill>
            <a:srgbClr val="ED4A00">
              <a:alpha val="86670"/>
            </a:srgbClr>
          </a:solidFill>
          <a:ln w="9525" cap="flat" cmpd="sng">
            <a:solidFill>
              <a:srgbClr val="617A86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Gray</a:t>
            </a:r>
            <a:endParaRPr b="1">
              <a:solidFill>
                <a:srgbClr val="FFFFFF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290" name="Google Shape;290;p24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21931" y="1159664"/>
            <a:ext cx="71379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600" b="1" dirty="0">
                <a:latin typeface="Century" panose="02040604050505020304" pitchFamily="18" charset="0"/>
              </a:rPr>
              <a:t>7) Власне вибори</a:t>
            </a:r>
          </a:p>
          <a:p>
            <a:pPr algn="just"/>
            <a:endParaRPr lang="uk-UA" sz="1600" dirty="0">
              <a:latin typeface="Century" panose="02040604050505020304" pitchFamily="18" charset="0"/>
            </a:endParaRPr>
          </a:p>
          <a:p>
            <a:pPr algn="just"/>
            <a:r>
              <a:rPr lang="uk-UA" sz="1600" dirty="0">
                <a:latin typeface="Century" panose="02040604050505020304" pitchFamily="18" charset="0"/>
              </a:rPr>
              <a:t>У зазначений день проходять вибори на посаду президента. Отримавши бюлетені, учні віддають свої голоси. Агітувати у цей день заборонено</a:t>
            </a:r>
            <a:r>
              <a:rPr lang="uk-UA" sz="1600" dirty="0" smtClean="0">
                <a:latin typeface="Century" panose="02040604050505020304" pitchFamily="18" charset="0"/>
              </a:rPr>
              <a:t>. </a:t>
            </a:r>
            <a:r>
              <a:rPr lang="uk-UA" sz="1600" dirty="0" smtClean="0">
                <a:solidFill>
                  <a:srgbClr val="FF33CC"/>
                </a:solidFill>
                <a:latin typeface="Century" panose="02040604050505020304" pitchFamily="18" charset="0"/>
              </a:rPr>
              <a:t>«</a:t>
            </a:r>
            <a:r>
              <a:rPr lang="en-US" sz="1600" dirty="0" smtClean="0">
                <a:solidFill>
                  <a:srgbClr val="FF33CC"/>
                </a:solidFill>
                <a:latin typeface="Century" panose="02040604050505020304" pitchFamily="18" charset="0"/>
              </a:rPr>
              <a:t>GOOGLE </a:t>
            </a:r>
            <a:r>
              <a:rPr lang="uk-UA" sz="1600" dirty="0" smtClean="0">
                <a:solidFill>
                  <a:srgbClr val="FF33CC"/>
                </a:solidFill>
                <a:latin typeface="Century" panose="02040604050505020304" pitchFamily="18" charset="0"/>
              </a:rPr>
              <a:t>ФОРМА»</a:t>
            </a:r>
            <a:endParaRPr lang="uk-UA" sz="1600" dirty="0">
              <a:solidFill>
                <a:srgbClr val="FF33CC"/>
              </a:solidFill>
              <a:latin typeface="Century" panose="02040604050505020304" pitchFamily="18" charset="0"/>
            </a:endParaRPr>
          </a:p>
          <a:p>
            <a:pPr algn="just"/>
            <a:endParaRPr lang="uk-UA" sz="1600" dirty="0">
              <a:latin typeface="Century" panose="02040604050505020304" pitchFamily="18" charset="0"/>
            </a:endParaRPr>
          </a:p>
          <a:p>
            <a:pPr algn="just"/>
            <a:r>
              <a:rPr lang="uk-UA" sz="1600" b="1" dirty="0">
                <a:latin typeface="Century" panose="02040604050505020304" pitchFamily="18" charset="0"/>
              </a:rPr>
              <a:t>8) Підрахунок голосів</a:t>
            </a:r>
          </a:p>
          <a:p>
            <a:pPr algn="just"/>
            <a:endParaRPr lang="uk-UA" sz="1600" dirty="0">
              <a:latin typeface="Century" panose="02040604050505020304" pitchFamily="18" charset="0"/>
            </a:endParaRPr>
          </a:p>
          <a:p>
            <a:pPr algn="just"/>
            <a:r>
              <a:rPr lang="uk-UA" sz="1600" dirty="0">
                <a:latin typeface="Century" panose="02040604050505020304" pitchFamily="18" charset="0"/>
              </a:rPr>
              <a:t>Підрахунком голосів займається виборча комісія. Підсумки виборів мають бути проведені одразу після закінчення голосування.</a:t>
            </a:r>
          </a:p>
          <a:p>
            <a:pPr algn="just"/>
            <a:endParaRPr lang="uk-UA" sz="1600" dirty="0">
              <a:latin typeface="Century" panose="02040604050505020304" pitchFamily="18" charset="0"/>
            </a:endParaRPr>
          </a:p>
          <a:p>
            <a:pPr algn="just"/>
            <a:r>
              <a:rPr lang="uk-UA" sz="1600" b="1" dirty="0">
                <a:latin typeface="Century" panose="02040604050505020304" pitchFamily="18" charset="0"/>
              </a:rPr>
              <a:t>9) Оголошення результатів виборів</a:t>
            </a:r>
          </a:p>
          <a:p>
            <a:pPr algn="just"/>
            <a:endParaRPr lang="uk-UA" sz="1600" dirty="0">
              <a:latin typeface="Century" panose="02040604050505020304" pitchFamily="18" charset="0"/>
            </a:endParaRPr>
          </a:p>
          <a:p>
            <a:pPr algn="just"/>
            <a:r>
              <a:rPr lang="uk-UA" sz="1600" dirty="0">
                <a:latin typeface="Century" panose="02040604050505020304" pitchFamily="18" charset="0"/>
              </a:rPr>
              <a:t>Результати можуть бути оголошені одразу після підрахунку голосів або ж через декілька днів.</a:t>
            </a:r>
          </a:p>
        </p:txBody>
      </p:sp>
      <p:sp>
        <p:nvSpPr>
          <p:cNvPr id="10" name="Google Shape;200;p14"/>
          <p:cNvSpPr txBox="1">
            <a:spLocks/>
          </p:cNvSpPr>
          <p:nvPr/>
        </p:nvSpPr>
        <p:spPr>
          <a:xfrm>
            <a:off x="2126599" y="510522"/>
            <a:ext cx="6459162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uk-UA" sz="3000" b="1" dirty="0" smtClean="0">
                <a:solidFill>
                  <a:schemeClr val="accent5">
                    <a:lumMod val="50000"/>
                  </a:schemeClr>
                </a:solidFill>
              </a:rPr>
              <a:t>6.5.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Вибори голови </a:t>
            </a:r>
            <a:r>
              <a:rPr lang="uk-UA" sz="3000" dirty="0" smtClean="0">
                <a:solidFill>
                  <a:schemeClr val="accent5">
                    <a:lumMod val="50000"/>
                  </a:schemeClr>
                </a:solidFill>
              </a:rPr>
              <a:t>учнівського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самоврядування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88234" y="1432116"/>
            <a:ext cx="6249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>
                <a:latin typeface="Century" panose="02040604050505020304" pitchFamily="18" charset="0"/>
              </a:rPr>
              <a:t>10) Інавгурація президента</a:t>
            </a:r>
          </a:p>
          <a:p>
            <a:endParaRPr lang="uk-UA" sz="1600" dirty="0">
              <a:latin typeface="Century" panose="02040604050505020304" pitchFamily="18" charset="0"/>
            </a:endParaRPr>
          </a:p>
          <a:p>
            <a:r>
              <a:rPr lang="uk-UA" sz="1600" dirty="0">
                <a:latin typeface="Century" panose="02040604050505020304" pitchFamily="18" charset="0"/>
              </a:rPr>
              <a:t>Проходить після оголошення результатів виборів</a:t>
            </a:r>
            <a:r>
              <a:rPr lang="uk-UA" sz="1600" dirty="0" smtClean="0">
                <a:latin typeface="Century" panose="02040604050505020304" pitchFamily="18" charset="0"/>
              </a:rPr>
              <a:t>.</a:t>
            </a:r>
            <a:endParaRPr lang="uk-UA" sz="1600" dirty="0">
              <a:latin typeface="Century" panose="02040604050505020304" pitchFamily="18" charset="0"/>
            </a:endParaRPr>
          </a:p>
        </p:txBody>
      </p:sp>
      <p:sp>
        <p:nvSpPr>
          <p:cNvPr id="7" name="Google Shape;200;p14"/>
          <p:cNvSpPr txBox="1">
            <a:spLocks/>
          </p:cNvSpPr>
          <p:nvPr/>
        </p:nvSpPr>
        <p:spPr>
          <a:xfrm>
            <a:off x="2320383" y="570772"/>
            <a:ext cx="6459162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uk-UA" sz="3000" b="1" dirty="0" smtClean="0">
                <a:solidFill>
                  <a:schemeClr val="accent5">
                    <a:lumMod val="50000"/>
                  </a:schemeClr>
                </a:solidFill>
              </a:rPr>
              <a:t>6.6.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Вибори голови </a:t>
            </a:r>
            <a:r>
              <a:rPr lang="uk-UA" sz="3000" dirty="0" smtClean="0">
                <a:solidFill>
                  <a:schemeClr val="accent5">
                    <a:lumMod val="50000"/>
                  </a:schemeClr>
                </a:solidFill>
              </a:rPr>
              <a:t>учнівського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самоврядування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106" y="2601884"/>
            <a:ext cx="4062934" cy="254161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200;p14"/>
          <p:cNvSpPr txBox="1">
            <a:spLocks/>
          </p:cNvSpPr>
          <p:nvPr/>
        </p:nvSpPr>
        <p:spPr>
          <a:xfrm>
            <a:off x="805239" y="172150"/>
            <a:ext cx="77426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uk-UA" sz="3000" b="1" dirty="0">
                <a:solidFill>
                  <a:schemeClr val="accent5">
                    <a:lumMod val="50000"/>
                  </a:schemeClr>
                </a:solidFill>
              </a:rPr>
              <a:t>7. 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Хто може подавати </a:t>
            </a:r>
            <a:r>
              <a:rPr lang="uk-UA" sz="3000" dirty="0" smtClean="0">
                <a:solidFill>
                  <a:schemeClr val="accent5">
                    <a:lumMod val="50000"/>
                  </a:schemeClr>
                </a:solidFill>
              </a:rPr>
              <a:t>свою кандидатуру</a:t>
            </a:r>
            <a:r>
              <a:rPr lang="uk-UA" sz="3000" b="1" dirty="0">
                <a:solidFill>
                  <a:schemeClr val="accent5">
                    <a:lumMod val="50000"/>
                  </a:schemeClr>
                </a:solidFill>
              </a:rPr>
              <a:t>?</a:t>
            </a:r>
            <a:endParaRPr lang="uk-UA" sz="3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79821" y="1219200"/>
            <a:ext cx="67136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600" dirty="0">
                <a:latin typeface="Century" panose="02040604050505020304" pitchFamily="18" charset="0"/>
              </a:rPr>
              <a:t>Свою кандидатуру може подавати учень середньої та старшої школи </a:t>
            </a:r>
            <a:r>
              <a:rPr lang="uk-UA" sz="1600" dirty="0" smtClean="0">
                <a:latin typeface="Century" panose="02040604050505020304" pitchFamily="18" charset="0"/>
              </a:rPr>
              <a:t>– це 9-10 класи</a:t>
            </a:r>
            <a:endParaRPr lang="uk-UA" sz="1600" dirty="0">
              <a:latin typeface="Century" panose="02040604050505020304" pitchFamily="18" charset="0"/>
            </a:endParaRPr>
          </a:p>
          <a:p>
            <a:pPr algn="ctr"/>
            <a:r>
              <a:rPr lang="uk-UA" sz="1600" b="1" dirty="0">
                <a:latin typeface="Century" panose="02040604050505020304" pitchFamily="18" charset="0"/>
              </a:rPr>
              <a:t>Яким має бути потенційний президент?</a:t>
            </a:r>
          </a:p>
        </p:txBody>
      </p:sp>
      <p:sp>
        <p:nvSpPr>
          <p:cNvPr id="7" name="Овал 6"/>
          <p:cNvSpPr/>
          <p:nvPr/>
        </p:nvSpPr>
        <p:spPr>
          <a:xfrm>
            <a:off x="822967" y="3028973"/>
            <a:ext cx="2056645" cy="5305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вал 10"/>
          <p:cNvSpPr/>
          <p:nvPr/>
        </p:nvSpPr>
        <p:spPr>
          <a:xfrm>
            <a:off x="1532021" y="3729219"/>
            <a:ext cx="2077072" cy="570063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Овал 11"/>
          <p:cNvSpPr/>
          <p:nvPr/>
        </p:nvSpPr>
        <p:spPr>
          <a:xfrm>
            <a:off x="4089665" y="3410203"/>
            <a:ext cx="1998419" cy="543033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Овал 12"/>
          <p:cNvSpPr/>
          <p:nvPr/>
        </p:nvSpPr>
        <p:spPr>
          <a:xfrm>
            <a:off x="1736558" y="4426618"/>
            <a:ext cx="2302042" cy="655493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Овал 13"/>
          <p:cNvSpPr/>
          <p:nvPr/>
        </p:nvSpPr>
        <p:spPr>
          <a:xfrm>
            <a:off x="3989747" y="4143278"/>
            <a:ext cx="2198856" cy="52497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Овал 14"/>
          <p:cNvSpPr/>
          <p:nvPr/>
        </p:nvSpPr>
        <p:spPr>
          <a:xfrm>
            <a:off x="3937852" y="2617289"/>
            <a:ext cx="2302042" cy="593977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Овал 15"/>
          <p:cNvSpPr/>
          <p:nvPr/>
        </p:nvSpPr>
        <p:spPr>
          <a:xfrm>
            <a:off x="6615192" y="2910924"/>
            <a:ext cx="2272134" cy="499280"/>
          </a:xfrm>
          <a:prstGeom prst="ellipse">
            <a:avLst/>
          </a:prstGeom>
          <a:noFill/>
          <a:ln>
            <a:solidFill>
              <a:srgbClr val="A1400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Овал 16"/>
          <p:cNvSpPr/>
          <p:nvPr/>
        </p:nvSpPr>
        <p:spPr>
          <a:xfrm>
            <a:off x="6495956" y="3599932"/>
            <a:ext cx="1994689" cy="543345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Овал 17"/>
          <p:cNvSpPr/>
          <p:nvPr/>
        </p:nvSpPr>
        <p:spPr>
          <a:xfrm>
            <a:off x="6930189" y="2090834"/>
            <a:ext cx="2114274" cy="630362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Овал 18"/>
          <p:cNvSpPr/>
          <p:nvPr/>
        </p:nvSpPr>
        <p:spPr>
          <a:xfrm>
            <a:off x="288758" y="2173705"/>
            <a:ext cx="2042084" cy="60101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6615192" y="3722225"/>
            <a:ext cx="17988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З прагненням діяти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259159" y="2721196"/>
            <a:ext cx="165942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Відкритий до ідей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26291" y="2295158"/>
            <a:ext cx="16193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Впевнений у собі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222634" y="2994817"/>
            <a:ext cx="10871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Терплячий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586317" y="4263933"/>
            <a:ext cx="9156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Уважний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4397018" y="3519043"/>
            <a:ext cx="13837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Наполегливий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045645" y="4597418"/>
            <a:ext cx="14061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Зосереджений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172851" y="3835500"/>
            <a:ext cx="7954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Чесний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296662" y="3103061"/>
            <a:ext cx="11961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Ініціативний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432209" y="2280561"/>
            <a:ext cx="11769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Позитивний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654600" y="4571710"/>
            <a:ext cx="11360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Рішучий</a:t>
            </a:r>
          </a:p>
        </p:txBody>
      </p:sp>
      <p:sp>
        <p:nvSpPr>
          <p:cNvPr id="31" name="Овал 30"/>
          <p:cNvSpPr/>
          <p:nvPr/>
        </p:nvSpPr>
        <p:spPr>
          <a:xfrm>
            <a:off x="6148970" y="4467497"/>
            <a:ext cx="2056645" cy="5305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200;p14"/>
          <p:cNvSpPr txBox="1">
            <a:spLocks/>
          </p:cNvSpPr>
          <p:nvPr/>
        </p:nvSpPr>
        <p:spPr>
          <a:xfrm>
            <a:off x="1814926" y="983550"/>
            <a:ext cx="9126722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ru-RU" sz="3000" b="1" dirty="0" smtClean="0">
                <a:solidFill>
                  <a:schemeClr val="accent5">
                    <a:lumMod val="50000"/>
                  </a:schemeClr>
                </a:solidFill>
              </a:rPr>
              <a:t>      8. </a:t>
            </a:r>
            <a:r>
              <a:rPr lang="ru-RU" sz="3000" dirty="0" err="1" smtClean="0">
                <a:solidFill>
                  <a:schemeClr val="accent5">
                    <a:lumMod val="50000"/>
                  </a:schemeClr>
                </a:solidFill>
              </a:rPr>
              <a:t>Саме</a:t>
            </a:r>
            <a:r>
              <a:rPr lang="ru-RU" sz="3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000" dirty="0" err="1" smtClean="0">
                <a:solidFill>
                  <a:schemeClr val="accent5">
                    <a:lumMod val="50000"/>
                  </a:schemeClr>
                </a:solidFill>
              </a:rPr>
              <a:t>ти</a:t>
            </a:r>
            <a:r>
              <a:rPr lang="ru-RU" sz="3000" dirty="0" smtClean="0">
                <a:solidFill>
                  <a:schemeClr val="accent5">
                    <a:lumMod val="50000"/>
                  </a:schemeClr>
                </a:solidFill>
              </a:rPr>
              <a:t> можешь </a:t>
            </a:r>
            <a:r>
              <a:rPr lang="ru-RU" sz="3000" dirty="0" err="1" smtClean="0">
                <a:solidFill>
                  <a:schemeClr val="accent5">
                    <a:lumMod val="50000"/>
                  </a:schemeClr>
                </a:solidFill>
              </a:rPr>
              <a:t>подавати</a:t>
            </a:r>
            <a:endParaRPr lang="ru-RU" sz="3000" dirty="0">
              <a:solidFill>
                <a:schemeClr val="accent5">
                  <a:lumMod val="50000"/>
                </a:schemeClr>
              </a:solidFill>
            </a:endParaRPr>
          </a:p>
          <a:p>
            <a:pPr algn="l"/>
            <a:r>
              <a:rPr lang="ru-RU" sz="3000" dirty="0" smtClean="0">
                <a:solidFill>
                  <a:schemeClr val="accent5">
                    <a:lumMod val="50000"/>
                  </a:schemeClr>
                </a:solidFill>
              </a:rPr>
              <a:t>                       свою кандидатуру</a:t>
            </a:r>
            <a:r>
              <a:rPr lang="ru-RU" sz="3000" b="1" dirty="0" smtClean="0">
                <a:solidFill>
                  <a:schemeClr val="accent5">
                    <a:lumMod val="50000"/>
                  </a:schemeClr>
                </a:solidFill>
              </a:rPr>
              <a:t>,</a:t>
            </a:r>
          </a:p>
          <a:p>
            <a:pPr algn="l"/>
            <a:r>
              <a:rPr lang="ru-RU" sz="3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000" b="1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             </a:t>
            </a:r>
            <a:r>
              <a:rPr lang="ru-RU" sz="3000" b="1" dirty="0" err="1" smtClean="0">
                <a:solidFill>
                  <a:schemeClr val="accent5">
                    <a:lumMod val="50000"/>
                  </a:schemeClr>
                </a:solidFill>
              </a:rPr>
              <a:t>якщо</a:t>
            </a:r>
            <a:r>
              <a:rPr lang="ru-RU" sz="3000" b="1" dirty="0" smtClean="0">
                <a:solidFill>
                  <a:schemeClr val="accent5">
                    <a:lumMod val="50000"/>
                  </a:schemeClr>
                </a:solidFill>
              </a:rPr>
              <a:t>:</a:t>
            </a:r>
            <a:endParaRPr lang="uk-UA" sz="3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60137" y="2278049"/>
            <a:ext cx="4772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Ти маєш ідеї з вдосконалення роботи?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28615" y="2795578"/>
            <a:ext cx="38326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b="1" i="1" dirty="0">
                <a:solidFill>
                  <a:srgbClr val="7030A0"/>
                </a:solidFill>
                <a:latin typeface="Book Antiqua" panose="02040602050305030304" pitchFamily="18" charset="0"/>
              </a:rPr>
              <a:t>Хочеш щось кардинально змінити?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41012" y="2371815"/>
            <a:ext cx="2140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b="1" i="1" dirty="0">
                <a:solidFill>
                  <a:schemeClr val="accent6">
                    <a:lumMod val="75000"/>
                  </a:schemeClr>
                </a:solidFill>
                <a:latin typeface="Book Antiqua" panose="02040602050305030304" pitchFamily="18" charset="0"/>
              </a:rPr>
              <a:t>Кидаєш виклик собі?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89203" y="3405440"/>
            <a:ext cx="2697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i="1" dirty="0">
                <a:solidFill>
                  <a:srgbClr val="FF33CC"/>
                </a:solidFill>
                <a:latin typeface="Book Antiqua" panose="02040602050305030304" pitchFamily="18" charset="0"/>
              </a:rPr>
              <a:t>Ти давно про це мрієш?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94730" y="3566244"/>
            <a:ext cx="3103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b="1" i="1" dirty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Зараз зрозумів, що це потрібно тобі?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21548" y="4166409"/>
            <a:ext cx="2519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i="1" dirty="0">
                <a:solidFill>
                  <a:srgbClr val="00FF00"/>
                </a:solidFill>
                <a:latin typeface="Book Antiqua" panose="02040602050305030304" pitchFamily="18" charset="0"/>
              </a:rPr>
              <a:t>Готовий наполегливо працювати?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17412" y="3889410"/>
            <a:ext cx="2042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i="1" dirty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</a:rPr>
              <a:t>Прагнеш вивести район на новий рівень?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340" y="965108"/>
            <a:ext cx="2166750" cy="121338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6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6" name="Google Shape;200;p14"/>
          <p:cNvSpPr txBox="1">
            <a:spLocks/>
          </p:cNvSpPr>
          <p:nvPr/>
        </p:nvSpPr>
        <p:spPr>
          <a:xfrm>
            <a:off x="1878676" y="399011"/>
            <a:ext cx="619661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r>
              <a:rPr lang="uk-UA" sz="3000" b="1" dirty="0" smtClean="0">
                <a:solidFill>
                  <a:schemeClr val="accent5">
                    <a:lumMod val="50000"/>
                  </a:schemeClr>
                </a:solidFill>
              </a:rPr>
              <a:t>Наглядні приклади передвиборчої програми:</a:t>
            </a:r>
            <a:endParaRPr lang="uk-UA" sz="3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090" name="Picture 18" descr="Please Ask Us Any Questions You May Have About The - Any Question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366" y="115185"/>
            <a:ext cx="917310" cy="85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41"/>
          <a:stretch/>
        </p:blipFill>
        <p:spPr>
          <a:xfrm>
            <a:off x="0" y="1040110"/>
            <a:ext cx="3516284" cy="25509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161"/>
          <a:stretch/>
        </p:blipFill>
        <p:spPr>
          <a:xfrm>
            <a:off x="5195455" y="1040110"/>
            <a:ext cx="3948545" cy="235148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71" t="7854" r="9916"/>
          <a:stretch/>
        </p:blipFill>
        <p:spPr>
          <a:xfrm>
            <a:off x="3516284" y="1040110"/>
            <a:ext cx="1679171" cy="19046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531" y="2930039"/>
            <a:ext cx="3366654" cy="221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8796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Человеческая рука держит мегафон или рупор векторная иллюстрация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6" t="14968" r="11901" b="17817"/>
          <a:stretch/>
        </p:blipFill>
        <p:spPr bwMode="auto">
          <a:xfrm>
            <a:off x="1138137" y="3486883"/>
            <a:ext cx="2295728" cy="179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Google Shape;200;p14"/>
          <p:cNvSpPr txBox="1">
            <a:spLocks/>
          </p:cNvSpPr>
          <p:nvPr/>
        </p:nvSpPr>
        <p:spPr>
          <a:xfrm>
            <a:off x="806334" y="209594"/>
            <a:ext cx="7664335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3600"/>
              <a:buFont typeface="Nixie One"/>
              <a:buNone/>
              <a:defRPr sz="36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4800"/>
              <a:buFont typeface="Nixie One"/>
              <a:buNone/>
              <a:defRPr sz="4800" b="0" i="0" u="none" strike="noStrike" cap="none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algn="l"/>
            <a:r>
              <a:rPr lang="ru-RU" sz="3000" b="1" dirty="0">
                <a:solidFill>
                  <a:schemeClr val="accent5">
                    <a:lumMod val="50000"/>
                  </a:schemeClr>
                </a:solidFill>
              </a:rPr>
              <a:t>9. </a:t>
            </a:r>
            <a:r>
              <a:rPr lang="ru-RU" sz="3000" dirty="0" err="1">
                <a:solidFill>
                  <a:schemeClr val="accent5">
                    <a:lumMod val="50000"/>
                  </a:schemeClr>
                </a:solidFill>
              </a:rPr>
              <a:t>Етапи</a:t>
            </a:r>
            <a:r>
              <a:rPr lang="ru-RU" sz="3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000" dirty="0" err="1">
                <a:solidFill>
                  <a:schemeClr val="accent5">
                    <a:lumMod val="50000"/>
                  </a:schemeClr>
                </a:solidFill>
              </a:rPr>
              <a:t>проведення</a:t>
            </a:r>
            <a:r>
              <a:rPr lang="ru-RU" sz="3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000" dirty="0" err="1">
                <a:solidFill>
                  <a:schemeClr val="accent5">
                    <a:lumMod val="50000"/>
                  </a:schemeClr>
                </a:solidFill>
              </a:rPr>
              <a:t>вибор</a:t>
            </a:r>
            <a:r>
              <a:rPr lang="uk-UA" sz="3000" dirty="0" err="1">
                <a:solidFill>
                  <a:schemeClr val="accent5">
                    <a:lumMod val="50000"/>
                  </a:schemeClr>
                </a:solidFill>
              </a:rPr>
              <a:t>ів</a:t>
            </a:r>
            <a:r>
              <a:rPr lang="uk-UA" sz="3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uk-UA" sz="3000" b="1" dirty="0" smtClean="0">
                <a:solidFill>
                  <a:schemeClr val="accent5">
                    <a:lumMod val="50000"/>
                  </a:schemeClr>
                </a:solidFill>
              </a:rPr>
              <a:t>2023-2024</a:t>
            </a:r>
            <a:endParaRPr lang="uk-UA" sz="3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38137" y="1007980"/>
            <a:ext cx="788043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000" dirty="0" smtClean="0">
                <a:latin typeface="Century" panose="02040604050505020304" pitchFamily="18" charset="0"/>
              </a:rPr>
              <a:t>подання </a:t>
            </a:r>
            <a:r>
              <a:rPr lang="ru-RU" sz="2000" dirty="0">
                <a:latin typeface="Century" panose="02040604050505020304" pitchFamily="18" charset="0"/>
              </a:rPr>
              <a:t>заявок - </a:t>
            </a:r>
            <a:r>
              <a:rPr lang="ru-RU" sz="2000" u="sng" dirty="0">
                <a:latin typeface="Century" panose="02040604050505020304" pitchFamily="18" charset="0"/>
              </a:rPr>
              <a:t>до </a:t>
            </a:r>
            <a:r>
              <a:rPr lang="ru-RU" sz="2000" u="sng" dirty="0" smtClean="0">
                <a:latin typeface="Century" panose="02040604050505020304" pitchFamily="18" charset="0"/>
              </a:rPr>
              <a:t>24.11.23;</a:t>
            </a:r>
          </a:p>
          <a:p>
            <a:pPr marL="342900" indent="-342900">
              <a:buFontTx/>
              <a:buChar char="-"/>
            </a:pPr>
            <a:endParaRPr lang="ru-RU" sz="1600" dirty="0">
              <a:latin typeface="Century" panose="020406040505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Century" panose="02040604050505020304" pitchFamily="18" charset="0"/>
              </a:rPr>
              <a:t>представлення </a:t>
            </a:r>
            <a:r>
              <a:rPr lang="ru-RU" sz="2000" dirty="0">
                <a:latin typeface="Century" panose="02040604050505020304" pitchFamily="18" charset="0"/>
              </a:rPr>
              <a:t>кандидатів та їх програм - </a:t>
            </a:r>
            <a:r>
              <a:rPr lang="ru-RU" sz="2000" u="sng" dirty="0" smtClean="0">
                <a:latin typeface="Century" panose="02040604050505020304" pitchFamily="18" charset="0"/>
              </a:rPr>
              <a:t>01.12.23;</a:t>
            </a:r>
          </a:p>
          <a:p>
            <a:pPr marL="342900" indent="-342900">
              <a:buFontTx/>
              <a:buChar char="-"/>
            </a:pPr>
            <a:endParaRPr lang="ru-RU" sz="1600" u="sng" dirty="0">
              <a:latin typeface="Century" panose="020406040505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Century" panose="02040604050505020304" pitchFamily="18" charset="0"/>
              </a:rPr>
              <a:t>передвиборча </a:t>
            </a:r>
            <a:r>
              <a:rPr lang="uk-UA" sz="2000" dirty="0" smtClean="0">
                <a:latin typeface="Century" panose="02040604050505020304" pitchFamily="18" charset="0"/>
              </a:rPr>
              <a:t>агітація</a:t>
            </a:r>
            <a:r>
              <a:rPr lang="ru-RU" sz="2000" dirty="0" smtClean="0">
                <a:latin typeface="Century" panose="02040604050505020304" pitchFamily="18" charset="0"/>
              </a:rPr>
              <a:t> </a:t>
            </a:r>
            <a:r>
              <a:rPr lang="ru-RU" sz="2000" dirty="0">
                <a:latin typeface="Century" panose="02040604050505020304" pitchFamily="18" charset="0"/>
              </a:rPr>
              <a:t>- </a:t>
            </a:r>
            <a:r>
              <a:rPr lang="ru-RU" sz="2000" u="sng" dirty="0" smtClean="0">
                <a:latin typeface="Century" panose="02040604050505020304" pitchFamily="18" charset="0"/>
              </a:rPr>
              <a:t>01.12.23 – 10.01.24;</a:t>
            </a:r>
          </a:p>
          <a:p>
            <a:pPr marL="342900" indent="-342900">
              <a:buFontTx/>
              <a:buChar char="-"/>
            </a:pPr>
            <a:endParaRPr lang="ru-RU" sz="1600" dirty="0">
              <a:latin typeface="Century" panose="020406040505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Century" panose="02040604050505020304" pitchFamily="18" charset="0"/>
              </a:rPr>
              <a:t>дебати </a:t>
            </a:r>
            <a:r>
              <a:rPr lang="ru-RU" sz="2000" dirty="0">
                <a:latin typeface="Century" panose="02040604050505020304" pitchFamily="18" charset="0"/>
              </a:rPr>
              <a:t>- </a:t>
            </a:r>
            <a:r>
              <a:rPr lang="ru-RU" sz="2000" u="sng" dirty="0" smtClean="0">
                <a:latin typeface="Century" panose="02040604050505020304" pitchFamily="18" charset="0"/>
              </a:rPr>
              <a:t>08.12.23;</a:t>
            </a:r>
          </a:p>
          <a:p>
            <a:pPr marL="342900" indent="-342900">
              <a:buFontTx/>
              <a:buChar char="-"/>
            </a:pPr>
            <a:endParaRPr lang="ru-RU" sz="1600" dirty="0" smtClean="0">
              <a:latin typeface="Century" panose="020406040505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Century" panose="02040604050505020304" pitchFamily="18" charset="0"/>
              </a:rPr>
              <a:t>день тиш</a:t>
            </a:r>
            <a:r>
              <a:rPr lang="uk-UA" sz="2000" dirty="0">
                <a:latin typeface="Century" panose="02040604050505020304" pitchFamily="18" charset="0"/>
              </a:rPr>
              <a:t>і - </a:t>
            </a:r>
            <a:r>
              <a:rPr lang="uk-UA" sz="2000" u="sng" dirty="0">
                <a:latin typeface="Century" panose="02040604050505020304" pitchFamily="18" charset="0"/>
              </a:rPr>
              <a:t>11.01.24;</a:t>
            </a:r>
            <a:endParaRPr lang="ru-RU" sz="2000" u="sng" dirty="0">
              <a:latin typeface="Century" panose="02040604050505020304" pitchFamily="18" charset="0"/>
            </a:endParaRPr>
          </a:p>
          <a:p>
            <a:endParaRPr lang="ru-RU" sz="1600" dirty="0" smtClean="0">
              <a:latin typeface="Century" panose="02040604050505020304" pitchFamily="18" charset="0"/>
            </a:endParaRPr>
          </a:p>
          <a:p>
            <a:r>
              <a:rPr lang="ru-RU" sz="2000" dirty="0" smtClean="0">
                <a:latin typeface="Century" panose="02040604050505020304" pitchFamily="18" charset="0"/>
              </a:rPr>
              <a:t>-    вибори – </a:t>
            </a:r>
            <a:r>
              <a:rPr lang="ru-RU" sz="2000" u="sng" dirty="0" smtClean="0">
                <a:latin typeface="Century" panose="02040604050505020304" pitchFamily="18" charset="0"/>
              </a:rPr>
              <a:t>12.01.24.</a:t>
            </a:r>
            <a:endParaRPr lang="uk-UA" sz="2000" dirty="0">
              <a:latin typeface="Century" panose="02040604050505020304" pitchFamily="18" charset="0"/>
            </a:endParaRPr>
          </a:p>
        </p:txBody>
      </p:sp>
      <p:pic>
        <p:nvPicPr>
          <p:cNvPr id="14338" name="Picture 2" descr="Вибори Голови Студентської ради НУФВСУ | НУФВСУ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972" y="2963393"/>
            <a:ext cx="2979028" cy="2180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Аватар, Клиенты, Клиентов, Значки, Презентаци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8"/>
          <a:stretch/>
        </p:blipFill>
        <p:spPr bwMode="auto">
          <a:xfrm>
            <a:off x="1449420" y="869679"/>
            <a:ext cx="6714103" cy="427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3" name="Google Shape;433;p37"/>
          <p:cNvSpPr txBox="1">
            <a:spLocks noGrp="1"/>
          </p:cNvSpPr>
          <p:nvPr>
            <p:ph type="ctrTitle" idx="4294967295"/>
          </p:nvPr>
        </p:nvSpPr>
        <p:spPr>
          <a:xfrm>
            <a:off x="685798" y="13306"/>
            <a:ext cx="7772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4800" dirty="0">
                <a:solidFill>
                  <a:srgbClr val="FF33CC"/>
                </a:solidFill>
              </a:rPr>
              <a:t>ДЯКУЮ за УВАГУ!</a:t>
            </a:r>
            <a:endParaRPr sz="4800" dirty="0">
              <a:solidFill>
                <a:srgbClr val="FF33CC"/>
              </a:solidFill>
            </a:endParaRPr>
          </a:p>
        </p:txBody>
      </p:sp>
      <p:sp>
        <p:nvSpPr>
          <p:cNvPr id="434" name="Google Shape;434;p37"/>
          <p:cNvSpPr txBox="1">
            <a:spLocks noGrp="1"/>
          </p:cNvSpPr>
          <p:nvPr>
            <p:ph type="subTitle" idx="4294967295"/>
          </p:nvPr>
        </p:nvSpPr>
        <p:spPr>
          <a:xfrm>
            <a:off x="1275148" y="2433774"/>
            <a:ext cx="6593700" cy="75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uk-UA" sz="3600" b="1" dirty="0">
                <a:solidFill>
                  <a:srgbClr val="00ACC3"/>
                </a:solidFill>
              </a:rPr>
              <a:t>ЧИ </a:t>
            </a:r>
            <a:r>
              <a:rPr lang="uk-UA" sz="3600" b="1" dirty="0" smtClean="0">
                <a:solidFill>
                  <a:srgbClr val="00ACC3"/>
                </a:solidFill>
              </a:rPr>
              <a:t> Є  ЗАПИТАННЯ</a:t>
            </a:r>
            <a:r>
              <a:rPr lang="uk-UA" sz="3600" b="1" dirty="0">
                <a:solidFill>
                  <a:srgbClr val="00ACC3"/>
                </a:solidFill>
              </a:rPr>
              <a:t>?</a:t>
            </a:r>
            <a:endParaRPr sz="3600" b="1" dirty="0">
              <a:solidFill>
                <a:srgbClr val="00ACC3"/>
              </a:solidFill>
            </a:endParaRPr>
          </a:p>
        </p:txBody>
      </p:sp>
      <p:sp>
        <p:nvSpPr>
          <p:cNvPr id="436" name="Google Shape;436;p37"/>
          <p:cNvSpPr/>
          <p:nvPr/>
        </p:nvSpPr>
        <p:spPr>
          <a:xfrm>
            <a:off x="4073927" y="1376081"/>
            <a:ext cx="996143" cy="996143"/>
          </a:xfrm>
          <a:custGeom>
            <a:avLst/>
            <a:gdLst/>
            <a:ahLst/>
            <a:cxnLst/>
            <a:rect l="l" t="t" r="r" b="b"/>
            <a:pathLst>
              <a:path w="15290" h="15290" extrusionOk="0">
                <a:moveTo>
                  <a:pt x="4519" y="6815"/>
                </a:moveTo>
                <a:lnTo>
                  <a:pt x="4690" y="6839"/>
                </a:lnTo>
                <a:lnTo>
                  <a:pt x="4861" y="6888"/>
                </a:lnTo>
                <a:lnTo>
                  <a:pt x="5007" y="6986"/>
                </a:lnTo>
                <a:lnTo>
                  <a:pt x="5154" y="7084"/>
                </a:lnTo>
                <a:lnTo>
                  <a:pt x="5251" y="7230"/>
                </a:lnTo>
                <a:lnTo>
                  <a:pt x="5325" y="7401"/>
                </a:lnTo>
                <a:lnTo>
                  <a:pt x="5374" y="7572"/>
                </a:lnTo>
                <a:lnTo>
                  <a:pt x="5398" y="7767"/>
                </a:lnTo>
                <a:lnTo>
                  <a:pt x="5374" y="7963"/>
                </a:lnTo>
                <a:lnTo>
                  <a:pt x="5325" y="8134"/>
                </a:lnTo>
                <a:lnTo>
                  <a:pt x="5251" y="8305"/>
                </a:lnTo>
                <a:lnTo>
                  <a:pt x="5154" y="8451"/>
                </a:lnTo>
                <a:lnTo>
                  <a:pt x="5007" y="8549"/>
                </a:lnTo>
                <a:lnTo>
                  <a:pt x="4861" y="8647"/>
                </a:lnTo>
                <a:lnTo>
                  <a:pt x="4690" y="8696"/>
                </a:lnTo>
                <a:lnTo>
                  <a:pt x="4519" y="8720"/>
                </a:lnTo>
                <a:lnTo>
                  <a:pt x="4348" y="8696"/>
                </a:lnTo>
                <a:lnTo>
                  <a:pt x="4177" y="8647"/>
                </a:lnTo>
                <a:lnTo>
                  <a:pt x="4030" y="8549"/>
                </a:lnTo>
                <a:lnTo>
                  <a:pt x="3884" y="8451"/>
                </a:lnTo>
                <a:lnTo>
                  <a:pt x="3786" y="8305"/>
                </a:lnTo>
                <a:lnTo>
                  <a:pt x="3713" y="8134"/>
                </a:lnTo>
                <a:lnTo>
                  <a:pt x="3664" y="7963"/>
                </a:lnTo>
                <a:lnTo>
                  <a:pt x="3640" y="7767"/>
                </a:lnTo>
                <a:lnTo>
                  <a:pt x="3664" y="7572"/>
                </a:lnTo>
                <a:lnTo>
                  <a:pt x="3713" y="7401"/>
                </a:lnTo>
                <a:lnTo>
                  <a:pt x="3786" y="7230"/>
                </a:lnTo>
                <a:lnTo>
                  <a:pt x="3884" y="7084"/>
                </a:lnTo>
                <a:lnTo>
                  <a:pt x="4030" y="6986"/>
                </a:lnTo>
                <a:lnTo>
                  <a:pt x="4177" y="6888"/>
                </a:lnTo>
                <a:lnTo>
                  <a:pt x="4348" y="6839"/>
                </a:lnTo>
                <a:lnTo>
                  <a:pt x="4519" y="6815"/>
                </a:lnTo>
                <a:close/>
                <a:moveTo>
                  <a:pt x="10771" y="6815"/>
                </a:moveTo>
                <a:lnTo>
                  <a:pt x="10942" y="6839"/>
                </a:lnTo>
                <a:lnTo>
                  <a:pt x="11113" y="6888"/>
                </a:lnTo>
                <a:lnTo>
                  <a:pt x="11260" y="6986"/>
                </a:lnTo>
                <a:lnTo>
                  <a:pt x="11406" y="7084"/>
                </a:lnTo>
                <a:lnTo>
                  <a:pt x="11504" y="7230"/>
                </a:lnTo>
                <a:lnTo>
                  <a:pt x="11577" y="7401"/>
                </a:lnTo>
                <a:lnTo>
                  <a:pt x="11626" y="7572"/>
                </a:lnTo>
                <a:lnTo>
                  <a:pt x="11650" y="7767"/>
                </a:lnTo>
                <a:lnTo>
                  <a:pt x="11626" y="7963"/>
                </a:lnTo>
                <a:lnTo>
                  <a:pt x="11577" y="8134"/>
                </a:lnTo>
                <a:lnTo>
                  <a:pt x="11504" y="8305"/>
                </a:lnTo>
                <a:lnTo>
                  <a:pt x="11406" y="8451"/>
                </a:lnTo>
                <a:lnTo>
                  <a:pt x="11260" y="8549"/>
                </a:lnTo>
                <a:lnTo>
                  <a:pt x="11113" y="8647"/>
                </a:lnTo>
                <a:lnTo>
                  <a:pt x="10942" y="8696"/>
                </a:lnTo>
                <a:lnTo>
                  <a:pt x="10771" y="8720"/>
                </a:lnTo>
                <a:lnTo>
                  <a:pt x="10600" y="8696"/>
                </a:lnTo>
                <a:lnTo>
                  <a:pt x="10429" y="8647"/>
                </a:lnTo>
                <a:lnTo>
                  <a:pt x="10283" y="8549"/>
                </a:lnTo>
                <a:lnTo>
                  <a:pt x="10136" y="8451"/>
                </a:lnTo>
                <a:lnTo>
                  <a:pt x="10038" y="8305"/>
                </a:lnTo>
                <a:lnTo>
                  <a:pt x="9965" y="8134"/>
                </a:lnTo>
                <a:lnTo>
                  <a:pt x="9916" y="7963"/>
                </a:lnTo>
                <a:lnTo>
                  <a:pt x="9892" y="7767"/>
                </a:lnTo>
                <a:lnTo>
                  <a:pt x="9916" y="7572"/>
                </a:lnTo>
                <a:lnTo>
                  <a:pt x="9965" y="7401"/>
                </a:lnTo>
                <a:lnTo>
                  <a:pt x="10038" y="7230"/>
                </a:lnTo>
                <a:lnTo>
                  <a:pt x="10136" y="7084"/>
                </a:lnTo>
                <a:lnTo>
                  <a:pt x="10283" y="6986"/>
                </a:lnTo>
                <a:lnTo>
                  <a:pt x="10429" y="6888"/>
                </a:lnTo>
                <a:lnTo>
                  <a:pt x="10600" y="6839"/>
                </a:lnTo>
                <a:lnTo>
                  <a:pt x="10771" y="6815"/>
                </a:lnTo>
                <a:close/>
                <a:moveTo>
                  <a:pt x="11308" y="10210"/>
                </a:moveTo>
                <a:lnTo>
                  <a:pt x="11406" y="10234"/>
                </a:lnTo>
                <a:lnTo>
                  <a:pt x="11479" y="10259"/>
                </a:lnTo>
                <a:lnTo>
                  <a:pt x="11577" y="10307"/>
                </a:lnTo>
                <a:lnTo>
                  <a:pt x="11650" y="10356"/>
                </a:lnTo>
                <a:lnTo>
                  <a:pt x="11699" y="10430"/>
                </a:lnTo>
                <a:lnTo>
                  <a:pt x="11748" y="10527"/>
                </a:lnTo>
                <a:lnTo>
                  <a:pt x="11772" y="10625"/>
                </a:lnTo>
                <a:lnTo>
                  <a:pt x="11797" y="10698"/>
                </a:lnTo>
                <a:lnTo>
                  <a:pt x="11772" y="10796"/>
                </a:lnTo>
                <a:lnTo>
                  <a:pt x="11748" y="10894"/>
                </a:lnTo>
                <a:lnTo>
                  <a:pt x="11699" y="10967"/>
                </a:lnTo>
                <a:lnTo>
                  <a:pt x="11650" y="11065"/>
                </a:lnTo>
                <a:lnTo>
                  <a:pt x="11235" y="11431"/>
                </a:lnTo>
                <a:lnTo>
                  <a:pt x="10795" y="11773"/>
                </a:lnTo>
                <a:lnTo>
                  <a:pt x="10307" y="12041"/>
                </a:lnTo>
                <a:lnTo>
                  <a:pt x="9819" y="12286"/>
                </a:lnTo>
                <a:lnTo>
                  <a:pt x="9281" y="12457"/>
                </a:lnTo>
                <a:lnTo>
                  <a:pt x="8768" y="12603"/>
                </a:lnTo>
                <a:lnTo>
                  <a:pt x="8207" y="12676"/>
                </a:lnTo>
                <a:lnTo>
                  <a:pt x="7645" y="12701"/>
                </a:lnTo>
                <a:lnTo>
                  <a:pt x="7083" y="12676"/>
                </a:lnTo>
                <a:lnTo>
                  <a:pt x="6521" y="12603"/>
                </a:lnTo>
                <a:lnTo>
                  <a:pt x="6009" y="12457"/>
                </a:lnTo>
                <a:lnTo>
                  <a:pt x="5471" y="12286"/>
                </a:lnTo>
                <a:lnTo>
                  <a:pt x="4983" y="12041"/>
                </a:lnTo>
                <a:lnTo>
                  <a:pt x="4494" y="11773"/>
                </a:lnTo>
                <a:lnTo>
                  <a:pt x="4055" y="11431"/>
                </a:lnTo>
                <a:lnTo>
                  <a:pt x="3640" y="11065"/>
                </a:lnTo>
                <a:lnTo>
                  <a:pt x="3591" y="10967"/>
                </a:lnTo>
                <a:lnTo>
                  <a:pt x="3542" y="10894"/>
                </a:lnTo>
                <a:lnTo>
                  <a:pt x="3517" y="10796"/>
                </a:lnTo>
                <a:lnTo>
                  <a:pt x="3493" y="10698"/>
                </a:lnTo>
                <a:lnTo>
                  <a:pt x="3517" y="10625"/>
                </a:lnTo>
                <a:lnTo>
                  <a:pt x="3542" y="10527"/>
                </a:lnTo>
                <a:lnTo>
                  <a:pt x="3591" y="10430"/>
                </a:lnTo>
                <a:lnTo>
                  <a:pt x="3640" y="10356"/>
                </a:lnTo>
                <a:lnTo>
                  <a:pt x="3713" y="10307"/>
                </a:lnTo>
                <a:lnTo>
                  <a:pt x="3811" y="10259"/>
                </a:lnTo>
                <a:lnTo>
                  <a:pt x="3884" y="10234"/>
                </a:lnTo>
                <a:lnTo>
                  <a:pt x="3981" y="10210"/>
                </a:lnTo>
                <a:lnTo>
                  <a:pt x="4079" y="10234"/>
                </a:lnTo>
                <a:lnTo>
                  <a:pt x="4177" y="10259"/>
                </a:lnTo>
                <a:lnTo>
                  <a:pt x="4250" y="10307"/>
                </a:lnTo>
                <a:lnTo>
                  <a:pt x="4323" y="10356"/>
                </a:lnTo>
                <a:lnTo>
                  <a:pt x="4690" y="10674"/>
                </a:lnTo>
                <a:lnTo>
                  <a:pt x="5056" y="10942"/>
                </a:lnTo>
                <a:lnTo>
                  <a:pt x="5447" y="11187"/>
                </a:lnTo>
                <a:lnTo>
                  <a:pt x="5862" y="11382"/>
                </a:lnTo>
                <a:lnTo>
                  <a:pt x="6277" y="11529"/>
                </a:lnTo>
                <a:lnTo>
                  <a:pt x="6717" y="11651"/>
                </a:lnTo>
                <a:lnTo>
                  <a:pt x="7181" y="11700"/>
                </a:lnTo>
                <a:lnTo>
                  <a:pt x="7645" y="11724"/>
                </a:lnTo>
                <a:lnTo>
                  <a:pt x="8109" y="11700"/>
                </a:lnTo>
                <a:lnTo>
                  <a:pt x="8573" y="11651"/>
                </a:lnTo>
                <a:lnTo>
                  <a:pt x="9013" y="11529"/>
                </a:lnTo>
                <a:lnTo>
                  <a:pt x="9428" y="11382"/>
                </a:lnTo>
                <a:lnTo>
                  <a:pt x="9843" y="11187"/>
                </a:lnTo>
                <a:lnTo>
                  <a:pt x="10234" y="10942"/>
                </a:lnTo>
                <a:lnTo>
                  <a:pt x="10600" y="10674"/>
                </a:lnTo>
                <a:lnTo>
                  <a:pt x="10966" y="10356"/>
                </a:lnTo>
                <a:lnTo>
                  <a:pt x="11040" y="10307"/>
                </a:lnTo>
                <a:lnTo>
                  <a:pt x="11113" y="10259"/>
                </a:lnTo>
                <a:lnTo>
                  <a:pt x="11211" y="10234"/>
                </a:lnTo>
                <a:lnTo>
                  <a:pt x="11308" y="10210"/>
                </a:lnTo>
                <a:close/>
                <a:moveTo>
                  <a:pt x="7254" y="1"/>
                </a:moveTo>
                <a:lnTo>
                  <a:pt x="6863" y="50"/>
                </a:lnTo>
                <a:lnTo>
                  <a:pt x="6473" y="99"/>
                </a:lnTo>
                <a:lnTo>
                  <a:pt x="6106" y="147"/>
                </a:lnTo>
                <a:lnTo>
                  <a:pt x="5740" y="245"/>
                </a:lnTo>
                <a:lnTo>
                  <a:pt x="5374" y="343"/>
                </a:lnTo>
                <a:lnTo>
                  <a:pt x="5007" y="465"/>
                </a:lnTo>
                <a:lnTo>
                  <a:pt x="4665" y="611"/>
                </a:lnTo>
                <a:lnTo>
                  <a:pt x="4323" y="758"/>
                </a:lnTo>
                <a:lnTo>
                  <a:pt x="4006" y="929"/>
                </a:lnTo>
                <a:lnTo>
                  <a:pt x="3688" y="1100"/>
                </a:lnTo>
                <a:lnTo>
                  <a:pt x="3371" y="1295"/>
                </a:lnTo>
                <a:lnTo>
                  <a:pt x="3078" y="1515"/>
                </a:lnTo>
                <a:lnTo>
                  <a:pt x="2785" y="1735"/>
                </a:lnTo>
                <a:lnTo>
                  <a:pt x="2516" y="1979"/>
                </a:lnTo>
                <a:lnTo>
                  <a:pt x="2247" y="2248"/>
                </a:lnTo>
                <a:lnTo>
                  <a:pt x="1979" y="2516"/>
                </a:lnTo>
                <a:lnTo>
                  <a:pt x="1735" y="2785"/>
                </a:lnTo>
                <a:lnTo>
                  <a:pt x="1515" y="3078"/>
                </a:lnTo>
                <a:lnTo>
                  <a:pt x="1295" y="3371"/>
                </a:lnTo>
                <a:lnTo>
                  <a:pt x="1100" y="3689"/>
                </a:lnTo>
                <a:lnTo>
                  <a:pt x="929" y="4006"/>
                </a:lnTo>
                <a:lnTo>
                  <a:pt x="758" y="4324"/>
                </a:lnTo>
                <a:lnTo>
                  <a:pt x="611" y="4666"/>
                </a:lnTo>
                <a:lnTo>
                  <a:pt x="465" y="5008"/>
                </a:lnTo>
                <a:lnTo>
                  <a:pt x="342" y="5374"/>
                </a:lnTo>
                <a:lnTo>
                  <a:pt x="245" y="5740"/>
                </a:lnTo>
                <a:lnTo>
                  <a:pt x="147" y="6107"/>
                </a:lnTo>
                <a:lnTo>
                  <a:pt x="98" y="6473"/>
                </a:lnTo>
                <a:lnTo>
                  <a:pt x="49" y="6864"/>
                </a:lnTo>
                <a:lnTo>
                  <a:pt x="1" y="7255"/>
                </a:lnTo>
                <a:lnTo>
                  <a:pt x="1" y="7645"/>
                </a:lnTo>
                <a:lnTo>
                  <a:pt x="1" y="8036"/>
                </a:lnTo>
                <a:lnTo>
                  <a:pt x="49" y="8427"/>
                </a:lnTo>
                <a:lnTo>
                  <a:pt x="98" y="8818"/>
                </a:lnTo>
                <a:lnTo>
                  <a:pt x="147" y="9184"/>
                </a:lnTo>
                <a:lnTo>
                  <a:pt x="245" y="9550"/>
                </a:lnTo>
                <a:lnTo>
                  <a:pt x="342" y="9917"/>
                </a:lnTo>
                <a:lnTo>
                  <a:pt x="465" y="10283"/>
                </a:lnTo>
                <a:lnTo>
                  <a:pt x="611" y="10625"/>
                </a:lnTo>
                <a:lnTo>
                  <a:pt x="758" y="10967"/>
                </a:lnTo>
                <a:lnTo>
                  <a:pt x="929" y="11284"/>
                </a:lnTo>
                <a:lnTo>
                  <a:pt x="1100" y="11602"/>
                </a:lnTo>
                <a:lnTo>
                  <a:pt x="1295" y="11919"/>
                </a:lnTo>
                <a:lnTo>
                  <a:pt x="1515" y="12212"/>
                </a:lnTo>
                <a:lnTo>
                  <a:pt x="1735" y="12506"/>
                </a:lnTo>
                <a:lnTo>
                  <a:pt x="1979" y="12774"/>
                </a:lnTo>
                <a:lnTo>
                  <a:pt x="2247" y="13043"/>
                </a:lnTo>
                <a:lnTo>
                  <a:pt x="2516" y="13311"/>
                </a:lnTo>
                <a:lnTo>
                  <a:pt x="2785" y="13556"/>
                </a:lnTo>
                <a:lnTo>
                  <a:pt x="3078" y="13776"/>
                </a:lnTo>
                <a:lnTo>
                  <a:pt x="3371" y="13995"/>
                </a:lnTo>
                <a:lnTo>
                  <a:pt x="3688" y="14191"/>
                </a:lnTo>
                <a:lnTo>
                  <a:pt x="4006" y="14362"/>
                </a:lnTo>
                <a:lnTo>
                  <a:pt x="4323" y="14533"/>
                </a:lnTo>
                <a:lnTo>
                  <a:pt x="4665" y="14679"/>
                </a:lnTo>
                <a:lnTo>
                  <a:pt x="5007" y="14826"/>
                </a:lnTo>
                <a:lnTo>
                  <a:pt x="5374" y="14948"/>
                </a:lnTo>
                <a:lnTo>
                  <a:pt x="5740" y="15046"/>
                </a:lnTo>
                <a:lnTo>
                  <a:pt x="6106" y="15143"/>
                </a:lnTo>
                <a:lnTo>
                  <a:pt x="6473" y="15192"/>
                </a:lnTo>
                <a:lnTo>
                  <a:pt x="6863" y="15241"/>
                </a:lnTo>
                <a:lnTo>
                  <a:pt x="7254" y="15290"/>
                </a:lnTo>
                <a:lnTo>
                  <a:pt x="8036" y="15290"/>
                </a:lnTo>
                <a:lnTo>
                  <a:pt x="8426" y="15241"/>
                </a:lnTo>
                <a:lnTo>
                  <a:pt x="8817" y="15192"/>
                </a:lnTo>
                <a:lnTo>
                  <a:pt x="9184" y="15143"/>
                </a:lnTo>
                <a:lnTo>
                  <a:pt x="9550" y="15046"/>
                </a:lnTo>
                <a:lnTo>
                  <a:pt x="9916" y="14948"/>
                </a:lnTo>
                <a:lnTo>
                  <a:pt x="10283" y="14826"/>
                </a:lnTo>
                <a:lnTo>
                  <a:pt x="10625" y="14679"/>
                </a:lnTo>
                <a:lnTo>
                  <a:pt x="10966" y="14533"/>
                </a:lnTo>
                <a:lnTo>
                  <a:pt x="11284" y="14362"/>
                </a:lnTo>
                <a:lnTo>
                  <a:pt x="11601" y="14191"/>
                </a:lnTo>
                <a:lnTo>
                  <a:pt x="11919" y="13995"/>
                </a:lnTo>
                <a:lnTo>
                  <a:pt x="12212" y="13776"/>
                </a:lnTo>
                <a:lnTo>
                  <a:pt x="12505" y="13556"/>
                </a:lnTo>
                <a:lnTo>
                  <a:pt x="12774" y="13311"/>
                </a:lnTo>
                <a:lnTo>
                  <a:pt x="13042" y="13043"/>
                </a:lnTo>
                <a:lnTo>
                  <a:pt x="13311" y="12774"/>
                </a:lnTo>
                <a:lnTo>
                  <a:pt x="13555" y="12506"/>
                </a:lnTo>
                <a:lnTo>
                  <a:pt x="13775" y="12212"/>
                </a:lnTo>
                <a:lnTo>
                  <a:pt x="13995" y="11919"/>
                </a:lnTo>
                <a:lnTo>
                  <a:pt x="14190" y="11602"/>
                </a:lnTo>
                <a:lnTo>
                  <a:pt x="14361" y="11284"/>
                </a:lnTo>
                <a:lnTo>
                  <a:pt x="14532" y="10967"/>
                </a:lnTo>
                <a:lnTo>
                  <a:pt x="14679" y="10625"/>
                </a:lnTo>
                <a:lnTo>
                  <a:pt x="14825" y="10283"/>
                </a:lnTo>
                <a:lnTo>
                  <a:pt x="14947" y="9917"/>
                </a:lnTo>
                <a:lnTo>
                  <a:pt x="15045" y="9550"/>
                </a:lnTo>
                <a:lnTo>
                  <a:pt x="15143" y="9184"/>
                </a:lnTo>
                <a:lnTo>
                  <a:pt x="15192" y="8818"/>
                </a:lnTo>
                <a:lnTo>
                  <a:pt x="15240" y="8427"/>
                </a:lnTo>
                <a:lnTo>
                  <a:pt x="15289" y="8036"/>
                </a:lnTo>
                <a:lnTo>
                  <a:pt x="15289" y="7645"/>
                </a:lnTo>
                <a:lnTo>
                  <a:pt x="15289" y="7255"/>
                </a:lnTo>
                <a:lnTo>
                  <a:pt x="15240" y="6864"/>
                </a:lnTo>
                <a:lnTo>
                  <a:pt x="15192" y="6473"/>
                </a:lnTo>
                <a:lnTo>
                  <a:pt x="15143" y="6107"/>
                </a:lnTo>
                <a:lnTo>
                  <a:pt x="15045" y="5740"/>
                </a:lnTo>
                <a:lnTo>
                  <a:pt x="14947" y="5374"/>
                </a:lnTo>
                <a:lnTo>
                  <a:pt x="14825" y="5008"/>
                </a:lnTo>
                <a:lnTo>
                  <a:pt x="14679" y="4666"/>
                </a:lnTo>
                <a:lnTo>
                  <a:pt x="14532" y="4324"/>
                </a:lnTo>
                <a:lnTo>
                  <a:pt x="14361" y="4006"/>
                </a:lnTo>
                <a:lnTo>
                  <a:pt x="14190" y="3689"/>
                </a:lnTo>
                <a:lnTo>
                  <a:pt x="13995" y="3371"/>
                </a:lnTo>
                <a:lnTo>
                  <a:pt x="13775" y="3078"/>
                </a:lnTo>
                <a:lnTo>
                  <a:pt x="13555" y="2785"/>
                </a:lnTo>
                <a:lnTo>
                  <a:pt x="13311" y="2516"/>
                </a:lnTo>
                <a:lnTo>
                  <a:pt x="13042" y="2248"/>
                </a:lnTo>
                <a:lnTo>
                  <a:pt x="12774" y="1979"/>
                </a:lnTo>
                <a:lnTo>
                  <a:pt x="12505" y="1735"/>
                </a:lnTo>
                <a:lnTo>
                  <a:pt x="12212" y="1515"/>
                </a:lnTo>
                <a:lnTo>
                  <a:pt x="11919" y="1295"/>
                </a:lnTo>
                <a:lnTo>
                  <a:pt x="11601" y="1100"/>
                </a:lnTo>
                <a:lnTo>
                  <a:pt x="11284" y="929"/>
                </a:lnTo>
                <a:lnTo>
                  <a:pt x="10966" y="758"/>
                </a:lnTo>
                <a:lnTo>
                  <a:pt x="10625" y="611"/>
                </a:lnTo>
                <a:lnTo>
                  <a:pt x="10283" y="465"/>
                </a:lnTo>
                <a:lnTo>
                  <a:pt x="9916" y="343"/>
                </a:lnTo>
                <a:lnTo>
                  <a:pt x="9550" y="245"/>
                </a:lnTo>
                <a:lnTo>
                  <a:pt x="9184" y="147"/>
                </a:lnTo>
                <a:lnTo>
                  <a:pt x="8817" y="99"/>
                </a:lnTo>
                <a:lnTo>
                  <a:pt x="8426" y="50"/>
                </a:lnTo>
                <a:lnTo>
                  <a:pt x="8036" y="1"/>
                </a:lnTo>
                <a:close/>
              </a:path>
            </a:pathLst>
          </a:cu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37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uck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677</Words>
  <Application>Microsoft Office PowerPoint</Application>
  <PresentationFormat>Экран (16:9)</PresentationFormat>
  <Paragraphs>137</Paragraphs>
  <Slides>20</Slides>
  <Notes>20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Nixie One</vt:lpstr>
      <vt:lpstr>Varela Round</vt:lpstr>
      <vt:lpstr>Arial</vt:lpstr>
      <vt:lpstr>Book Antiqua</vt:lpstr>
      <vt:lpstr>Century</vt:lpstr>
      <vt:lpstr>Puck template</vt:lpstr>
      <vt:lpstr>Специфіка проведення виборів в органи учнівського самоврядування</vt:lpstr>
      <vt:lpstr>1. Що таке вибори?</vt:lpstr>
      <vt:lpstr>Президе́нт (від лат. praesidens, род. відм. praesidentis — той, хто сидить попереду) — багатозначне поняття:   виборний голова, керівник установи, організації, товариства тощо;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Специфіка проведення виборів в органи учнівського самоврядування</dc:title>
  <dc:creator>Ира</dc:creator>
  <cp:lastModifiedBy>Andrii Dolbyshev</cp:lastModifiedBy>
  <cp:revision>53</cp:revision>
  <dcterms:modified xsi:type="dcterms:W3CDTF">2023-11-16T15:48:24Z</dcterms:modified>
</cp:coreProperties>
</file>